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0" r:id="rId5"/>
    <p:sldId id="259" r:id="rId6"/>
    <p:sldId id="261" r:id="rId7"/>
    <p:sldId id="262" r:id="rId8"/>
    <p:sldId id="263" r:id="rId9"/>
    <p:sldId id="266" r:id="rId10"/>
    <p:sldId id="270" r:id="rId11"/>
    <p:sldId id="282" r:id="rId12"/>
    <p:sldId id="265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7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9E83E-6AC7-4221-8202-35514D48CCA5}" v="7" dt="2023-02-20T14:26:00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DE DONATO" userId="b3bbcb88-f95e-41df-97ac-ee65eb68e3b5" providerId="ADAL" clId="{0979FAF3-F80E-411C-B84C-0148D3D15D56}"/>
    <pc:docChg chg="undo custSel addSld delSld modSld sldOrd">
      <pc:chgData name="ANDREA DE DONATO" userId="b3bbcb88-f95e-41df-97ac-ee65eb68e3b5" providerId="ADAL" clId="{0979FAF3-F80E-411C-B84C-0148D3D15D56}" dt="2022-11-01T20:38:15.130" v="7486"/>
      <pc:docMkLst>
        <pc:docMk/>
      </pc:docMkLst>
      <pc:sldChg chg="addSp modSp mod">
        <pc:chgData name="ANDREA DE DONATO" userId="b3bbcb88-f95e-41df-97ac-ee65eb68e3b5" providerId="ADAL" clId="{0979FAF3-F80E-411C-B84C-0148D3D15D56}" dt="2022-11-01T20:18:32.125" v="7221" actId="1076"/>
        <pc:sldMkLst>
          <pc:docMk/>
          <pc:sldMk cId="3933436858" sldId="256"/>
        </pc:sldMkLst>
        <pc:spChg chg="mod">
          <ac:chgData name="ANDREA DE DONATO" userId="b3bbcb88-f95e-41df-97ac-ee65eb68e3b5" providerId="ADAL" clId="{0979FAF3-F80E-411C-B84C-0148D3D15D56}" dt="2022-10-29T08:08:08.941" v="994" actId="1076"/>
          <ac:spMkLst>
            <pc:docMk/>
            <pc:sldMk cId="3933436858" sldId="256"/>
            <ac:spMk id="2" creationId="{FBB05895-2C71-5B33-9A66-E01132DAF4D7}"/>
          </ac:spMkLst>
        </pc:spChg>
        <pc:spChg chg="mod">
          <ac:chgData name="ANDREA DE DONATO" userId="b3bbcb88-f95e-41df-97ac-ee65eb68e3b5" providerId="ADAL" clId="{0979FAF3-F80E-411C-B84C-0148D3D15D56}" dt="2022-10-29T14:28:44.998" v="6832" actId="20577"/>
          <ac:spMkLst>
            <pc:docMk/>
            <pc:sldMk cId="3933436858" sldId="256"/>
            <ac:spMk id="3" creationId="{1418E415-9D2A-A0B6-F463-4EE068AEB147}"/>
          </ac:spMkLst>
        </pc:spChg>
        <pc:spChg chg="add mod">
          <ac:chgData name="ANDREA DE DONATO" userId="b3bbcb88-f95e-41df-97ac-ee65eb68e3b5" providerId="ADAL" clId="{0979FAF3-F80E-411C-B84C-0148D3D15D56}" dt="2022-11-01T20:18:26.816" v="7220" actId="1076"/>
          <ac:spMkLst>
            <pc:docMk/>
            <pc:sldMk cId="3933436858" sldId="256"/>
            <ac:spMk id="4" creationId="{CC3A038A-81A1-3DBD-02CE-CAB35D81DFF8}"/>
          </ac:spMkLst>
        </pc:spChg>
        <pc:spChg chg="add mod">
          <ac:chgData name="ANDREA DE DONATO" userId="b3bbcb88-f95e-41df-97ac-ee65eb68e3b5" providerId="ADAL" clId="{0979FAF3-F80E-411C-B84C-0148D3D15D56}" dt="2022-11-01T20:18:32.125" v="7221" actId="1076"/>
          <ac:spMkLst>
            <pc:docMk/>
            <pc:sldMk cId="3933436858" sldId="256"/>
            <ac:spMk id="5" creationId="{047B6366-D6E0-2979-0AB3-CADFAA698F3B}"/>
          </ac:spMkLst>
        </pc:spChg>
        <pc:picChg chg="mod">
          <ac:chgData name="ANDREA DE DONATO" userId="b3bbcb88-f95e-41df-97ac-ee65eb68e3b5" providerId="ADAL" clId="{0979FAF3-F80E-411C-B84C-0148D3D15D56}" dt="2022-10-29T08:07:50.746" v="993" actId="1076"/>
          <ac:picMkLst>
            <pc:docMk/>
            <pc:sldMk cId="3933436858" sldId="256"/>
            <ac:picMk id="8" creationId="{596F934A-8195-729B-873C-AA82A2BECFF8}"/>
          </ac:picMkLst>
        </pc:picChg>
      </pc:sldChg>
      <pc:sldChg chg="addSp delSp modSp mod">
        <pc:chgData name="ANDREA DE DONATO" userId="b3bbcb88-f95e-41df-97ac-ee65eb68e3b5" providerId="ADAL" clId="{0979FAF3-F80E-411C-B84C-0148D3D15D56}" dt="2022-11-01T20:23:42.440" v="7228" actId="20577"/>
        <pc:sldMkLst>
          <pc:docMk/>
          <pc:sldMk cId="2803790245" sldId="257"/>
        </pc:sldMkLst>
        <pc:spChg chg="mod">
          <ac:chgData name="ANDREA DE DONATO" userId="b3bbcb88-f95e-41df-97ac-ee65eb68e3b5" providerId="ADAL" clId="{0979FAF3-F80E-411C-B84C-0148D3D15D56}" dt="2022-10-27T15:08:49.317" v="67" actId="1076"/>
          <ac:spMkLst>
            <pc:docMk/>
            <pc:sldMk cId="2803790245" sldId="257"/>
            <ac:spMk id="2" creationId="{F63D3FB6-88A1-537E-840C-805AF7C4F7AA}"/>
          </ac:spMkLst>
        </pc:spChg>
        <pc:spChg chg="del">
          <ac:chgData name="ANDREA DE DONATO" userId="b3bbcb88-f95e-41df-97ac-ee65eb68e3b5" providerId="ADAL" clId="{0979FAF3-F80E-411C-B84C-0148D3D15D56}" dt="2022-10-27T15:10:37.497" v="68" actId="22"/>
          <ac:spMkLst>
            <pc:docMk/>
            <pc:sldMk cId="2803790245" sldId="257"/>
            <ac:spMk id="3" creationId="{4CC6995E-52B7-3247-9360-872AE80E5F45}"/>
          </ac:spMkLst>
        </pc:spChg>
        <pc:spChg chg="add mod">
          <ac:chgData name="ANDREA DE DONATO" userId="b3bbcb88-f95e-41df-97ac-ee65eb68e3b5" providerId="ADAL" clId="{0979FAF3-F80E-411C-B84C-0148D3D15D56}" dt="2022-11-01T20:23:42.440" v="7228" actId="20577"/>
          <ac:spMkLst>
            <pc:docMk/>
            <pc:sldMk cId="2803790245" sldId="257"/>
            <ac:spMk id="6" creationId="{A1E4CC25-74E5-664A-F330-9768F3F76396}"/>
          </ac:spMkLst>
        </pc:spChg>
        <pc:picChg chg="add mod ord">
          <ac:chgData name="ANDREA DE DONATO" userId="b3bbcb88-f95e-41df-97ac-ee65eb68e3b5" providerId="ADAL" clId="{0979FAF3-F80E-411C-B84C-0148D3D15D56}" dt="2022-10-27T15:10:58.846" v="71" actId="1076"/>
          <ac:picMkLst>
            <pc:docMk/>
            <pc:sldMk cId="2803790245" sldId="257"/>
            <ac:picMk id="5" creationId="{3E1B74B1-F7BD-6171-7D32-8E14A3DE962E}"/>
          </ac:picMkLst>
        </pc:picChg>
      </pc:sldChg>
      <pc:sldChg chg="new del">
        <pc:chgData name="ANDREA DE DONATO" userId="b3bbcb88-f95e-41df-97ac-ee65eb68e3b5" providerId="ADAL" clId="{0979FAF3-F80E-411C-B84C-0148D3D15D56}" dt="2022-10-29T08:15:53.573" v="1093" actId="2696"/>
        <pc:sldMkLst>
          <pc:docMk/>
          <pc:sldMk cId="2552039054" sldId="258"/>
        </pc:sldMkLst>
      </pc:sldChg>
      <pc:sldChg chg="addSp delSp modSp add mod">
        <pc:chgData name="ANDREA DE DONATO" userId="b3bbcb88-f95e-41df-97ac-ee65eb68e3b5" providerId="ADAL" clId="{0979FAF3-F80E-411C-B84C-0148D3D15D56}" dt="2022-10-29T15:09:23.405" v="7119" actId="20577"/>
        <pc:sldMkLst>
          <pc:docMk/>
          <pc:sldMk cId="3867858323" sldId="259"/>
        </pc:sldMkLst>
        <pc:spChg chg="mod">
          <ac:chgData name="ANDREA DE DONATO" userId="b3bbcb88-f95e-41df-97ac-ee65eb68e3b5" providerId="ADAL" clId="{0979FAF3-F80E-411C-B84C-0148D3D15D56}" dt="2022-10-29T15:09:23.405" v="7119" actId="20577"/>
          <ac:spMkLst>
            <pc:docMk/>
            <pc:sldMk cId="3867858323" sldId="259"/>
            <ac:spMk id="2" creationId="{F63D3FB6-88A1-537E-840C-805AF7C4F7AA}"/>
          </ac:spMkLst>
        </pc:spChg>
        <pc:spChg chg="add del mod">
          <ac:chgData name="ANDREA DE DONATO" userId="b3bbcb88-f95e-41df-97ac-ee65eb68e3b5" providerId="ADAL" clId="{0979FAF3-F80E-411C-B84C-0148D3D15D56}" dt="2022-10-29T09:02:16.060" v="2227" actId="478"/>
          <ac:spMkLst>
            <pc:docMk/>
            <pc:sldMk cId="3867858323" sldId="259"/>
            <ac:spMk id="4" creationId="{4D675978-ED5D-7C7E-4E10-CA0F913DF853}"/>
          </ac:spMkLst>
        </pc:spChg>
        <pc:spChg chg="del">
          <ac:chgData name="ANDREA DE DONATO" userId="b3bbcb88-f95e-41df-97ac-ee65eb68e3b5" providerId="ADAL" clId="{0979FAF3-F80E-411C-B84C-0148D3D15D56}" dt="2022-10-29T08:24:42.854" v="1113" actId="478"/>
          <ac:spMkLst>
            <pc:docMk/>
            <pc:sldMk cId="3867858323" sldId="259"/>
            <ac:spMk id="6" creationId="{A1E4CC25-74E5-664A-F330-9768F3F76396}"/>
          </ac:spMkLst>
        </pc:spChg>
        <pc:spChg chg="add mod">
          <ac:chgData name="ANDREA DE DONATO" userId="b3bbcb88-f95e-41df-97ac-ee65eb68e3b5" providerId="ADAL" clId="{0979FAF3-F80E-411C-B84C-0148D3D15D56}" dt="2022-10-29T09:21:15.551" v="2378" actId="1076"/>
          <ac:spMkLst>
            <pc:docMk/>
            <pc:sldMk cId="3867858323" sldId="259"/>
            <ac:spMk id="7" creationId="{A5C69722-B5A8-DCBB-8704-5D66D2F4252C}"/>
          </ac:spMkLst>
        </pc:spChg>
        <pc:spChg chg="add mod">
          <ac:chgData name="ANDREA DE DONATO" userId="b3bbcb88-f95e-41df-97ac-ee65eb68e3b5" providerId="ADAL" clId="{0979FAF3-F80E-411C-B84C-0148D3D15D56}" dt="2022-10-29T09:21:19.983" v="2379" actId="1076"/>
          <ac:spMkLst>
            <pc:docMk/>
            <pc:sldMk cId="3867858323" sldId="259"/>
            <ac:spMk id="12" creationId="{FE154C97-296E-4A9F-A1D8-22B8274D92B1}"/>
          </ac:spMkLst>
        </pc:spChg>
        <pc:picChg chg="del">
          <ac:chgData name="ANDREA DE DONATO" userId="b3bbcb88-f95e-41df-97ac-ee65eb68e3b5" providerId="ADAL" clId="{0979FAF3-F80E-411C-B84C-0148D3D15D56}" dt="2022-10-29T08:18:30.830" v="1112" actId="478"/>
          <ac:picMkLst>
            <pc:docMk/>
            <pc:sldMk cId="3867858323" sldId="259"/>
            <ac:picMk id="5" creationId="{3E1B74B1-F7BD-6171-7D32-8E14A3DE962E}"/>
          </ac:picMkLst>
        </pc:picChg>
        <pc:picChg chg="add mod">
          <ac:chgData name="ANDREA DE DONATO" userId="b3bbcb88-f95e-41df-97ac-ee65eb68e3b5" providerId="ADAL" clId="{0979FAF3-F80E-411C-B84C-0148D3D15D56}" dt="2022-10-29T09:21:10.599" v="2377" actId="1076"/>
          <ac:picMkLst>
            <pc:docMk/>
            <pc:sldMk cId="3867858323" sldId="259"/>
            <ac:picMk id="9" creationId="{94C8F224-73EB-851F-3CB4-0826A61FB943}"/>
          </ac:picMkLst>
        </pc:picChg>
        <pc:picChg chg="add mod">
          <ac:chgData name="ANDREA DE DONATO" userId="b3bbcb88-f95e-41df-97ac-ee65eb68e3b5" providerId="ADAL" clId="{0979FAF3-F80E-411C-B84C-0148D3D15D56}" dt="2022-10-29T09:21:33.425" v="2380" actId="14100"/>
          <ac:picMkLst>
            <pc:docMk/>
            <pc:sldMk cId="3867858323" sldId="259"/>
            <ac:picMk id="11" creationId="{EA43ED86-D46E-DBDC-ECFF-A1285DF3997B}"/>
          </ac:picMkLst>
        </pc:picChg>
      </pc:sldChg>
      <pc:sldChg chg="addSp delSp modSp add mod modAnim">
        <pc:chgData name="ANDREA DE DONATO" userId="b3bbcb88-f95e-41df-97ac-ee65eb68e3b5" providerId="ADAL" clId="{0979FAF3-F80E-411C-B84C-0148D3D15D56}" dt="2022-11-01T20:22:17.277" v="7223" actId="20577"/>
        <pc:sldMkLst>
          <pc:docMk/>
          <pc:sldMk cId="4110421289" sldId="260"/>
        </pc:sldMkLst>
        <pc:spChg chg="mod">
          <ac:chgData name="ANDREA DE DONATO" userId="b3bbcb88-f95e-41df-97ac-ee65eb68e3b5" providerId="ADAL" clId="{0979FAF3-F80E-411C-B84C-0148D3D15D56}" dt="2022-10-29T15:09:12.154" v="7114" actId="20577"/>
          <ac:spMkLst>
            <pc:docMk/>
            <pc:sldMk cId="4110421289" sldId="260"/>
            <ac:spMk id="2" creationId="{F63D3FB6-88A1-537E-840C-805AF7C4F7AA}"/>
          </ac:spMkLst>
        </pc:spChg>
        <pc:spChg chg="add del">
          <ac:chgData name="ANDREA DE DONATO" userId="b3bbcb88-f95e-41df-97ac-ee65eb68e3b5" providerId="ADAL" clId="{0979FAF3-F80E-411C-B84C-0148D3D15D56}" dt="2022-10-29T08:37:37.513" v="1221"/>
          <ac:spMkLst>
            <pc:docMk/>
            <pc:sldMk cId="4110421289" sldId="260"/>
            <ac:spMk id="3" creationId="{F9EE8D52-7F16-7492-F102-82D46F44B03A}"/>
          </ac:spMkLst>
        </pc:spChg>
        <pc:spChg chg="add del">
          <ac:chgData name="ANDREA DE DONATO" userId="b3bbcb88-f95e-41df-97ac-ee65eb68e3b5" providerId="ADAL" clId="{0979FAF3-F80E-411C-B84C-0148D3D15D56}" dt="2022-10-29T08:37:46.030" v="1227"/>
          <ac:spMkLst>
            <pc:docMk/>
            <pc:sldMk cId="4110421289" sldId="260"/>
            <ac:spMk id="4" creationId="{7742B800-D702-B020-06F7-4E27DD54DB14}"/>
          </ac:spMkLst>
        </pc:spChg>
        <pc:spChg chg="mod">
          <ac:chgData name="ANDREA DE DONATO" userId="b3bbcb88-f95e-41df-97ac-ee65eb68e3b5" providerId="ADAL" clId="{0979FAF3-F80E-411C-B84C-0148D3D15D56}" dt="2022-11-01T20:22:17.277" v="7223" actId="20577"/>
          <ac:spMkLst>
            <pc:docMk/>
            <pc:sldMk cId="4110421289" sldId="260"/>
            <ac:spMk id="6" creationId="{A1E4CC25-74E5-664A-F330-9768F3F76396}"/>
          </ac:spMkLst>
        </pc:spChg>
        <pc:spChg chg="add del">
          <ac:chgData name="ANDREA DE DONATO" userId="b3bbcb88-f95e-41df-97ac-ee65eb68e3b5" providerId="ADAL" clId="{0979FAF3-F80E-411C-B84C-0148D3D15D56}" dt="2022-10-29T08:38:19.897" v="1231"/>
          <ac:spMkLst>
            <pc:docMk/>
            <pc:sldMk cId="4110421289" sldId="260"/>
            <ac:spMk id="7" creationId="{6947E5C2-0B72-297E-17EC-263B84DCF603}"/>
          </ac:spMkLst>
        </pc:spChg>
        <pc:spChg chg="add del">
          <ac:chgData name="ANDREA DE DONATO" userId="b3bbcb88-f95e-41df-97ac-ee65eb68e3b5" providerId="ADAL" clId="{0979FAF3-F80E-411C-B84C-0148D3D15D56}" dt="2022-10-29T08:38:49.479" v="1239"/>
          <ac:spMkLst>
            <pc:docMk/>
            <pc:sldMk cId="4110421289" sldId="260"/>
            <ac:spMk id="8" creationId="{71F96302-FA3A-673F-08EA-DFE13EF8EBD6}"/>
          </ac:spMkLst>
        </pc:spChg>
        <pc:spChg chg="add mod">
          <ac:chgData name="ANDREA DE DONATO" userId="b3bbcb88-f95e-41df-97ac-ee65eb68e3b5" providerId="ADAL" clId="{0979FAF3-F80E-411C-B84C-0148D3D15D56}" dt="2022-10-29T08:59:15.351" v="2216" actId="1076"/>
          <ac:spMkLst>
            <pc:docMk/>
            <pc:sldMk cId="4110421289" sldId="260"/>
            <ac:spMk id="9" creationId="{CE9E3A91-7648-1C37-DFCC-D6F74F6A7E95}"/>
          </ac:spMkLst>
        </pc:spChg>
        <pc:picChg chg="mod">
          <ac:chgData name="ANDREA DE DONATO" userId="b3bbcb88-f95e-41df-97ac-ee65eb68e3b5" providerId="ADAL" clId="{0979FAF3-F80E-411C-B84C-0148D3D15D56}" dt="2022-10-29T08:59:07.895" v="2215" actId="1076"/>
          <ac:picMkLst>
            <pc:docMk/>
            <pc:sldMk cId="4110421289" sldId="260"/>
            <ac:picMk id="5" creationId="{3E1B74B1-F7BD-6171-7D32-8E14A3DE962E}"/>
          </ac:picMkLst>
        </pc:picChg>
        <pc:cxnChg chg="add mod">
          <ac:chgData name="ANDREA DE DONATO" userId="b3bbcb88-f95e-41df-97ac-ee65eb68e3b5" providerId="ADAL" clId="{0979FAF3-F80E-411C-B84C-0148D3D15D56}" dt="2022-10-29T08:59:41.269" v="2221" actId="1076"/>
          <ac:cxnSpMkLst>
            <pc:docMk/>
            <pc:sldMk cId="4110421289" sldId="260"/>
            <ac:cxnSpMk id="11" creationId="{599CD760-AEC0-7D53-0847-D787CDDFA0C7}"/>
          </ac:cxnSpMkLst>
        </pc:cxnChg>
      </pc:sldChg>
      <pc:sldChg chg="addSp modSp add mod ord modAnim">
        <pc:chgData name="ANDREA DE DONATO" userId="b3bbcb88-f95e-41df-97ac-ee65eb68e3b5" providerId="ADAL" clId="{0979FAF3-F80E-411C-B84C-0148D3D15D56}" dt="2022-10-29T09:38:13.499" v="2865" actId="113"/>
        <pc:sldMkLst>
          <pc:docMk/>
          <pc:sldMk cId="3955314593" sldId="261"/>
        </pc:sldMkLst>
        <pc:spChg chg="mod">
          <ac:chgData name="ANDREA DE DONATO" userId="b3bbcb88-f95e-41df-97ac-ee65eb68e3b5" providerId="ADAL" clId="{0979FAF3-F80E-411C-B84C-0148D3D15D56}" dt="2022-10-29T09:22:54.559" v="2421" actId="20577"/>
          <ac:spMkLst>
            <pc:docMk/>
            <pc:sldMk cId="3955314593" sldId="261"/>
            <ac:spMk id="2" creationId="{F63D3FB6-88A1-537E-840C-805AF7C4F7AA}"/>
          </ac:spMkLst>
        </pc:spChg>
        <pc:spChg chg="mod">
          <ac:chgData name="ANDREA DE DONATO" userId="b3bbcb88-f95e-41df-97ac-ee65eb68e3b5" providerId="ADAL" clId="{0979FAF3-F80E-411C-B84C-0148D3D15D56}" dt="2022-10-29T09:38:13.499" v="2865" actId="113"/>
          <ac:spMkLst>
            <pc:docMk/>
            <pc:sldMk cId="3955314593" sldId="261"/>
            <ac:spMk id="6" creationId="{A1E4CC25-74E5-664A-F330-9768F3F76396}"/>
          </ac:spMkLst>
        </pc:spChg>
        <pc:spChg chg="mod">
          <ac:chgData name="ANDREA DE DONATO" userId="b3bbcb88-f95e-41df-97ac-ee65eb68e3b5" providerId="ADAL" clId="{0979FAF3-F80E-411C-B84C-0148D3D15D56}" dt="2022-10-29T09:22:25.023" v="2387" actId="14100"/>
          <ac:spMkLst>
            <pc:docMk/>
            <pc:sldMk cId="3955314593" sldId="261"/>
            <ac:spMk id="9" creationId="{CE9E3A91-7648-1C37-DFCC-D6F74F6A7E95}"/>
          </ac:spMkLst>
        </pc:spChg>
        <pc:picChg chg="add mod">
          <ac:chgData name="ANDREA DE DONATO" userId="b3bbcb88-f95e-41df-97ac-ee65eb68e3b5" providerId="ADAL" clId="{0979FAF3-F80E-411C-B84C-0148D3D15D56}" dt="2022-10-29T09:34:41.676" v="2857" actId="1076"/>
          <ac:picMkLst>
            <pc:docMk/>
            <pc:sldMk cId="3955314593" sldId="261"/>
            <ac:picMk id="4" creationId="{981FC757-FDF8-F16B-EE98-4E9C831B788D}"/>
          </ac:picMkLst>
        </pc:picChg>
        <pc:picChg chg="add mod">
          <ac:chgData name="ANDREA DE DONATO" userId="b3bbcb88-f95e-41df-97ac-ee65eb68e3b5" providerId="ADAL" clId="{0979FAF3-F80E-411C-B84C-0148D3D15D56}" dt="2022-10-29T09:34:41.676" v="2857" actId="1076"/>
          <ac:picMkLst>
            <pc:docMk/>
            <pc:sldMk cId="3955314593" sldId="261"/>
            <ac:picMk id="8" creationId="{09D6E4C3-47A4-5EC4-F0A3-5AEF7DDCE492}"/>
          </ac:picMkLst>
        </pc:picChg>
        <pc:picChg chg="add mod">
          <ac:chgData name="ANDREA DE DONATO" userId="b3bbcb88-f95e-41df-97ac-ee65eb68e3b5" providerId="ADAL" clId="{0979FAF3-F80E-411C-B84C-0148D3D15D56}" dt="2022-10-29T09:34:41.676" v="2857" actId="1076"/>
          <ac:picMkLst>
            <pc:docMk/>
            <pc:sldMk cId="3955314593" sldId="261"/>
            <ac:picMk id="12" creationId="{F80C65FB-E4C7-9C4B-CF2B-11305641427F}"/>
          </ac:picMkLst>
        </pc:picChg>
        <pc:cxnChg chg="mod">
          <ac:chgData name="ANDREA DE DONATO" userId="b3bbcb88-f95e-41df-97ac-ee65eb68e3b5" providerId="ADAL" clId="{0979FAF3-F80E-411C-B84C-0148D3D15D56}" dt="2022-10-29T09:24:20.659" v="2431" actId="1038"/>
          <ac:cxnSpMkLst>
            <pc:docMk/>
            <pc:sldMk cId="3955314593" sldId="261"/>
            <ac:cxnSpMk id="11" creationId="{599CD760-AEC0-7D53-0847-D787CDDFA0C7}"/>
          </ac:cxnSpMkLst>
        </pc:cxnChg>
      </pc:sldChg>
      <pc:sldChg chg="addSp delSp modSp add mod ord">
        <pc:chgData name="ANDREA DE DONATO" userId="b3bbcb88-f95e-41df-97ac-ee65eb68e3b5" providerId="ADAL" clId="{0979FAF3-F80E-411C-B84C-0148D3D15D56}" dt="2022-11-01T20:25:56.055" v="7237" actId="20577"/>
        <pc:sldMkLst>
          <pc:docMk/>
          <pc:sldMk cId="355012959" sldId="262"/>
        </pc:sldMkLst>
        <pc:spChg chg="mod">
          <ac:chgData name="ANDREA DE DONATO" userId="b3bbcb88-f95e-41df-97ac-ee65eb68e3b5" providerId="ADAL" clId="{0979FAF3-F80E-411C-B84C-0148D3D15D56}" dt="2022-10-29T09:38:33.355" v="2877" actId="20577"/>
          <ac:spMkLst>
            <pc:docMk/>
            <pc:sldMk cId="355012959" sldId="262"/>
            <ac:spMk id="2" creationId="{F63D3FB6-88A1-537E-840C-805AF7C4F7AA}"/>
          </ac:spMkLst>
        </pc:spChg>
        <pc:spChg chg="add del">
          <ac:chgData name="ANDREA DE DONATO" userId="b3bbcb88-f95e-41df-97ac-ee65eb68e3b5" providerId="ADAL" clId="{0979FAF3-F80E-411C-B84C-0148D3D15D56}" dt="2022-10-29T09:55:47.091" v="2894"/>
          <ac:spMkLst>
            <pc:docMk/>
            <pc:sldMk cId="355012959" sldId="262"/>
            <ac:spMk id="3" creationId="{2E449B76-3FBE-369F-8E6A-B27DF27E1EEC}"/>
          </ac:spMkLst>
        </pc:spChg>
        <pc:spChg chg="add del">
          <ac:chgData name="ANDREA DE DONATO" userId="b3bbcb88-f95e-41df-97ac-ee65eb68e3b5" providerId="ADAL" clId="{0979FAF3-F80E-411C-B84C-0148D3D15D56}" dt="2022-10-29T09:55:53.726" v="2899"/>
          <ac:spMkLst>
            <pc:docMk/>
            <pc:sldMk cId="355012959" sldId="262"/>
            <ac:spMk id="4" creationId="{E96D8688-BF66-EBB9-01AA-823201079F4C}"/>
          </ac:spMkLst>
        </pc:spChg>
        <pc:spChg chg="mod">
          <ac:chgData name="ANDREA DE DONATO" userId="b3bbcb88-f95e-41df-97ac-ee65eb68e3b5" providerId="ADAL" clId="{0979FAF3-F80E-411C-B84C-0148D3D15D56}" dt="2022-11-01T20:25:56.055" v="7237" actId="20577"/>
          <ac:spMkLst>
            <pc:docMk/>
            <pc:sldMk cId="355012959" sldId="262"/>
            <ac:spMk id="6" creationId="{A1E4CC25-74E5-664A-F330-9768F3F76396}"/>
          </ac:spMkLst>
        </pc:spChg>
        <pc:spChg chg="add del">
          <ac:chgData name="ANDREA DE DONATO" userId="b3bbcb88-f95e-41df-97ac-ee65eb68e3b5" providerId="ADAL" clId="{0979FAF3-F80E-411C-B84C-0148D3D15D56}" dt="2022-10-29T09:56:07.863" v="2903"/>
          <ac:spMkLst>
            <pc:docMk/>
            <pc:sldMk cId="355012959" sldId="262"/>
            <ac:spMk id="7" creationId="{0D80BB9A-265D-2D24-D6AC-B404BA729108}"/>
          </ac:spMkLst>
        </pc:spChg>
        <pc:spChg chg="add del">
          <ac:chgData name="ANDREA DE DONATO" userId="b3bbcb88-f95e-41df-97ac-ee65eb68e3b5" providerId="ADAL" clId="{0979FAF3-F80E-411C-B84C-0148D3D15D56}" dt="2022-10-29T09:57:55.622" v="2909"/>
          <ac:spMkLst>
            <pc:docMk/>
            <pc:sldMk cId="355012959" sldId="262"/>
            <ac:spMk id="8" creationId="{BAF40A27-6778-1DA5-9E44-8AD1FFC9B6F7}"/>
          </ac:spMkLst>
        </pc:spChg>
        <pc:spChg chg="mod">
          <ac:chgData name="ANDREA DE DONATO" userId="b3bbcb88-f95e-41df-97ac-ee65eb68e3b5" providerId="ADAL" clId="{0979FAF3-F80E-411C-B84C-0148D3D15D56}" dt="2022-10-29T09:35:53.536" v="2862" actId="1076"/>
          <ac:spMkLst>
            <pc:docMk/>
            <pc:sldMk cId="355012959" sldId="262"/>
            <ac:spMk id="9" creationId="{CE9E3A91-7648-1C37-DFCC-D6F74F6A7E95}"/>
          </ac:spMkLst>
        </pc:spChg>
        <pc:spChg chg="add del">
          <ac:chgData name="ANDREA DE DONATO" userId="b3bbcb88-f95e-41df-97ac-ee65eb68e3b5" providerId="ADAL" clId="{0979FAF3-F80E-411C-B84C-0148D3D15D56}" dt="2022-10-29T09:58:16.244" v="2915"/>
          <ac:spMkLst>
            <pc:docMk/>
            <pc:sldMk cId="355012959" sldId="262"/>
            <ac:spMk id="10" creationId="{08C67799-5466-04FD-16DE-7CC342592277}"/>
          </ac:spMkLst>
        </pc:spChg>
        <pc:spChg chg="add del">
          <ac:chgData name="ANDREA DE DONATO" userId="b3bbcb88-f95e-41df-97ac-ee65eb68e3b5" providerId="ADAL" clId="{0979FAF3-F80E-411C-B84C-0148D3D15D56}" dt="2022-10-29T10:21:57.190" v="3214"/>
          <ac:spMkLst>
            <pc:docMk/>
            <pc:sldMk cId="355012959" sldId="262"/>
            <ac:spMk id="12" creationId="{E4EE8C0E-71AC-480A-9E94-30F0BA2B72EC}"/>
          </ac:spMkLst>
        </pc:spChg>
        <pc:cxnChg chg="mod">
          <ac:chgData name="ANDREA DE DONATO" userId="b3bbcb88-f95e-41df-97ac-ee65eb68e3b5" providerId="ADAL" clId="{0979FAF3-F80E-411C-B84C-0148D3D15D56}" dt="2022-10-29T09:35:53.536" v="2862" actId="1076"/>
          <ac:cxnSpMkLst>
            <pc:docMk/>
            <pc:sldMk cId="355012959" sldId="262"/>
            <ac:cxnSpMk id="11" creationId="{599CD760-AEC0-7D53-0847-D787CDDFA0C7}"/>
          </ac:cxnSpMkLst>
        </pc:cxnChg>
      </pc:sldChg>
      <pc:sldChg chg="modSp new mod">
        <pc:chgData name="ANDREA DE DONATO" userId="b3bbcb88-f95e-41df-97ac-ee65eb68e3b5" providerId="ADAL" clId="{0979FAF3-F80E-411C-B84C-0148D3D15D56}" dt="2022-10-29T10:50:55.475" v="4255" actId="5793"/>
        <pc:sldMkLst>
          <pc:docMk/>
          <pc:sldMk cId="3971380651" sldId="263"/>
        </pc:sldMkLst>
        <pc:spChg chg="mod">
          <ac:chgData name="ANDREA DE DONATO" userId="b3bbcb88-f95e-41df-97ac-ee65eb68e3b5" providerId="ADAL" clId="{0979FAF3-F80E-411C-B84C-0148D3D15D56}" dt="2022-10-29T10:37:48.797" v="4035" actId="1076"/>
          <ac:spMkLst>
            <pc:docMk/>
            <pc:sldMk cId="3971380651" sldId="263"/>
            <ac:spMk id="2" creationId="{EFD39007-E17D-42CA-CA19-F9B4EEA048D0}"/>
          </ac:spMkLst>
        </pc:spChg>
        <pc:spChg chg="mod">
          <ac:chgData name="ANDREA DE DONATO" userId="b3bbcb88-f95e-41df-97ac-ee65eb68e3b5" providerId="ADAL" clId="{0979FAF3-F80E-411C-B84C-0148D3D15D56}" dt="2022-10-29T10:50:55.475" v="4255" actId="5793"/>
          <ac:spMkLst>
            <pc:docMk/>
            <pc:sldMk cId="3971380651" sldId="263"/>
            <ac:spMk id="3" creationId="{C7B4233B-6AA5-0C3F-4528-03918B798E1B}"/>
          </ac:spMkLst>
        </pc:spChg>
      </pc:sldChg>
      <pc:sldChg chg="addSp delSp modSp new mod">
        <pc:chgData name="ANDREA DE DONATO" userId="b3bbcb88-f95e-41df-97ac-ee65eb68e3b5" providerId="ADAL" clId="{0979FAF3-F80E-411C-B84C-0148D3D15D56}" dt="2022-10-29T15:26:20.817" v="7132" actId="1076"/>
        <pc:sldMkLst>
          <pc:docMk/>
          <pc:sldMk cId="144813245" sldId="264"/>
        </pc:sldMkLst>
        <pc:spChg chg="mod">
          <ac:chgData name="ANDREA DE DONATO" userId="b3bbcb88-f95e-41df-97ac-ee65eb68e3b5" providerId="ADAL" clId="{0979FAF3-F80E-411C-B84C-0148D3D15D56}" dt="2022-10-29T15:26:20.817" v="7132" actId="1076"/>
          <ac:spMkLst>
            <pc:docMk/>
            <pc:sldMk cId="144813245" sldId="264"/>
            <ac:spMk id="2" creationId="{1CC702E7-D26A-278D-61F5-4BFCB960B6A6}"/>
          </ac:spMkLst>
        </pc:spChg>
        <pc:spChg chg="mod">
          <ac:chgData name="ANDREA DE DONATO" userId="b3bbcb88-f95e-41df-97ac-ee65eb68e3b5" providerId="ADAL" clId="{0979FAF3-F80E-411C-B84C-0148D3D15D56}" dt="2022-10-29T14:35:23.341" v="6863" actId="1076"/>
          <ac:spMkLst>
            <pc:docMk/>
            <pc:sldMk cId="144813245" sldId="264"/>
            <ac:spMk id="3" creationId="{BFC49128-1C84-DC3F-7E9C-94DF32CF9132}"/>
          </ac:spMkLst>
        </pc:spChg>
        <pc:spChg chg="add del mod">
          <ac:chgData name="ANDREA DE DONATO" userId="b3bbcb88-f95e-41df-97ac-ee65eb68e3b5" providerId="ADAL" clId="{0979FAF3-F80E-411C-B84C-0148D3D15D56}" dt="2022-10-29T14:34:44.100" v="6852" actId="478"/>
          <ac:spMkLst>
            <pc:docMk/>
            <pc:sldMk cId="144813245" sldId="264"/>
            <ac:spMk id="4" creationId="{6E6E4905-40D4-BC20-F89C-F8EB937BFE7B}"/>
          </ac:spMkLst>
        </pc:spChg>
        <pc:picChg chg="add del mod">
          <ac:chgData name="ANDREA DE DONATO" userId="b3bbcb88-f95e-41df-97ac-ee65eb68e3b5" providerId="ADAL" clId="{0979FAF3-F80E-411C-B84C-0148D3D15D56}" dt="2022-10-29T14:34:44.100" v="6852" actId="478"/>
          <ac:picMkLst>
            <pc:docMk/>
            <pc:sldMk cId="144813245" sldId="264"/>
            <ac:picMk id="6" creationId="{F50C7D1F-0BE5-962A-3A17-C0C0B6012473}"/>
          </ac:picMkLst>
        </pc:picChg>
      </pc:sldChg>
      <pc:sldChg chg="addSp delSp modSp new mod ord modAnim">
        <pc:chgData name="ANDREA DE DONATO" userId="b3bbcb88-f95e-41df-97ac-ee65eb68e3b5" providerId="ADAL" clId="{0979FAF3-F80E-411C-B84C-0148D3D15D56}" dt="2022-10-29T15:00:48.449" v="7109" actId="1076"/>
        <pc:sldMkLst>
          <pc:docMk/>
          <pc:sldMk cId="645030996" sldId="265"/>
        </pc:sldMkLst>
        <pc:spChg chg="mod">
          <ac:chgData name="ANDREA DE DONATO" userId="b3bbcb88-f95e-41df-97ac-ee65eb68e3b5" providerId="ADAL" clId="{0979FAF3-F80E-411C-B84C-0148D3D15D56}" dt="2022-10-29T14:04:29.014" v="5255" actId="1076"/>
          <ac:spMkLst>
            <pc:docMk/>
            <pc:sldMk cId="645030996" sldId="265"/>
            <ac:spMk id="2" creationId="{F798153E-EE71-D955-AC8D-315F15C3452F}"/>
          </ac:spMkLst>
        </pc:spChg>
        <pc:spChg chg="mod">
          <ac:chgData name="ANDREA DE DONATO" userId="b3bbcb88-f95e-41df-97ac-ee65eb68e3b5" providerId="ADAL" clId="{0979FAF3-F80E-411C-B84C-0148D3D15D56}" dt="2022-10-29T15:00:16.427" v="7102" actId="14100"/>
          <ac:spMkLst>
            <pc:docMk/>
            <pc:sldMk cId="645030996" sldId="265"/>
            <ac:spMk id="3" creationId="{2B492FE1-5EE5-42DA-D096-6A3319AC1A4F}"/>
          </ac:spMkLst>
        </pc:spChg>
        <pc:spChg chg="add del">
          <ac:chgData name="ANDREA DE DONATO" userId="b3bbcb88-f95e-41df-97ac-ee65eb68e3b5" providerId="ADAL" clId="{0979FAF3-F80E-411C-B84C-0148D3D15D56}" dt="2022-10-29T14:12:20.066" v="5984"/>
          <ac:spMkLst>
            <pc:docMk/>
            <pc:sldMk cId="645030996" sldId="265"/>
            <ac:spMk id="4" creationId="{730CB104-7A7F-9F37-E108-895599469820}"/>
          </ac:spMkLst>
        </pc:spChg>
        <pc:spChg chg="add mod">
          <ac:chgData name="ANDREA DE DONATO" userId="b3bbcb88-f95e-41df-97ac-ee65eb68e3b5" providerId="ADAL" clId="{0979FAF3-F80E-411C-B84C-0148D3D15D56}" dt="2022-10-29T14:17:02.808" v="6172" actId="1076"/>
          <ac:spMkLst>
            <pc:docMk/>
            <pc:sldMk cId="645030996" sldId="265"/>
            <ac:spMk id="7" creationId="{07859495-09CE-060B-E639-3AD2851C46C3}"/>
          </ac:spMkLst>
        </pc:spChg>
        <pc:spChg chg="add mod">
          <ac:chgData name="ANDREA DE DONATO" userId="b3bbcb88-f95e-41df-97ac-ee65eb68e3b5" providerId="ADAL" clId="{0979FAF3-F80E-411C-B84C-0148D3D15D56}" dt="2022-10-29T15:00:24.341" v="7105" actId="1076"/>
          <ac:spMkLst>
            <pc:docMk/>
            <pc:sldMk cId="645030996" sldId="265"/>
            <ac:spMk id="8" creationId="{3E1C6F31-F9C5-3DF0-5517-94C9991A34CE}"/>
          </ac:spMkLst>
        </pc:spChg>
        <pc:spChg chg="add mod">
          <ac:chgData name="ANDREA DE DONATO" userId="b3bbcb88-f95e-41df-97ac-ee65eb68e3b5" providerId="ADAL" clId="{0979FAF3-F80E-411C-B84C-0148D3D15D56}" dt="2022-10-29T15:00:48.449" v="7109" actId="1076"/>
          <ac:spMkLst>
            <pc:docMk/>
            <pc:sldMk cId="645030996" sldId="265"/>
            <ac:spMk id="9" creationId="{CF337403-6374-4B06-6992-C85EED81829D}"/>
          </ac:spMkLst>
        </pc:spChg>
        <pc:picChg chg="add mod">
          <ac:chgData name="ANDREA DE DONATO" userId="b3bbcb88-f95e-41df-97ac-ee65eb68e3b5" providerId="ADAL" clId="{0979FAF3-F80E-411C-B84C-0148D3D15D56}" dt="2022-10-29T15:00:21.185" v="7104" actId="1076"/>
          <ac:picMkLst>
            <pc:docMk/>
            <pc:sldMk cId="645030996" sldId="265"/>
            <ac:picMk id="6" creationId="{FDE1095E-030D-FE38-9FB0-0E894B5981F1}"/>
          </ac:picMkLst>
        </pc:picChg>
      </pc:sldChg>
      <pc:sldChg chg="modSp new mod ord">
        <pc:chgData name="ANDREA DE DONATO" userId="b3bbcb88-f95e-41df-97ac-ee65eb68e3b5" providerId="ADAL" clId="{0979FAF3-F80E-411C-B84C-0148D3D15D56}" dt="2022-10-29T14:27:14.961" v="6820" actId="27636"/>
        <pc:sldMkLst>
          <pc:docMk/>
          <pc:sldMk cId="4199730244" sldId="266"/>
        </pc:sldMkLst>
        <pc:spChg chg="mod">
          <ac:chgData name="ANDREA DE DONATO" userId="b3bbcb88-f95e-41df-97ac-ee65eb68e3b5" providerId="ADAL" clId="{0979FAF3-F80E-411C-B84C-0148D3D15D56}" dt="2022-10-29T14:19:19.966" v="6178" actId="20577"/>
          <ac:spMkLst>
            <pc:docMk/>
            <pc:sldMk cId="4199730244" sldId="266"/>
            <ac:spMk id="2" creationId="{8C80B45B-C7B4-75CF-D341-AB54C88D1364}"/>
          </ac:spMkLst>
        </pc:spChg>
        <pc:spChg chg="mod">
          <ac:chgData name="ANDREA DE DONATO" userId="b3bbcb88-f95e-41df-97ac-ee65eb68e3b5" providerId="ADAL" clId="{0979FAF3-F80E-411C-B84C-0148D3D15D56}" dt="2022-10-29T14:27:14.961" v="6820" actId="27636"/>
          <ac:spMkLst>
            <pc:docMk/>
            <pc:sldMk cId="4199730244" sldId="266"/>
            <ac:spMk id="3" creationId="{FE1FD8BD-088C-695D-D5E4-6B4AF87C7B7E}"/>
          </ac:spMkLst>
        </pc:spChg>
      </pc:sldChg>
      <pc:sldChg chg="addSp delSp modSp new mod delAnim modAnim">
        <pc:chgData name="ANDREA DE DONATO" userId="b3bbcb88-f95e-41df-97ac-ee65eb68e3b5" providerId="ADAL" clId="{0979FAF3-F80E-411C-B84C-0148D3D15D56}" dt="2022-11-01T20:38:15.130" v="7486"/>
        <pc:sldMkLst>
          <pc:docMk/>
          <pc:sldMk cId="2619021636" sldId="267"/>
        </pc:sldMkLst>
        <pc:spChg chg="mod">
          <ac:chgData name="ANDREA DE DONATO" userId="b3bbcb88-f95e-41df-97ac-ee65eb68e3b5" providerId="ADAL" clId="{0979FAF3-F80E-411C-B84C-0148D3D15D56}" dt="2022-10-29T15:25:39.361" v="7130" actId="1076"/>
          <ac:spMkLst>
            <pc:docMk/>
            <pc:sldMk cId="2619021636" sldId="267"/>
            <ac:spMk id="2" creationId="{DC657564-8D70-3798-D3BC-CAF8C77FB332}"/>
          </ac:spMkLst>
        </pc:spChg>
        <pc:spChg chg="del">
          <ac:chgData name="ANDREA DE DONATO" userId="b3bbcb88-f95e-41df-97ac-ee65eb68e3b5" providerId="ADAL" clId="{0979FAF3-F80E-411C-B84C-0148D3D15D56}" dt="2022-10-29T14:33:21.019" v="6836" actId="478"/>
          <ac:spMkLst>
            <pc:docMk/>
            <pc:sldMk cId="2619021636" sldId="267"/>
            <ac:spMk id="3" creationId="{9DF1258A-4A6C-5115-DAA0-767EC43FAA2B}"/>
          </ac:spMkLst>
        </pc:spChg>
        <pc:spChg chg="add mod">
          <ac:chgData name="ANDREA DE DONATO" userId="b3bbcb88-f95e-41df-97ac-ee65eb68e3b5" providerId="ADAL" clId="{0979FAF3-F80E-411C-B84C-0148D3D15D56}" dt="2022-10-29T15:25:51.190" v="7131" actId="1076"/>
          <ac:spMkLst>
            <pc:docMk/>
            <pc:sldMk cId="2619021636" sldId="267"/>
            <ac:spMk id="4" creationId="{5075369C-54FB-E520-A492-A48CB195F4FA}"/>
          </ac:spMkLst>
        </pc:spChg>
        <pc:spChg chg="add mod">
          <ac:chgData name="ANDREA DE DONATO" userId="b3bbcb88-f95e-41df-97ac-ee65eb68e3b5" providerId="ADAL" clId="{0979FAF3-F80E-411C-B84C-0148D3D15D56}" dt="2022-10-29T15:23:31.818" v="7129" actId="20577"/>
          <ac:spMkLst>
            <pc:docMk/>
            <pc:sldMk cId="2619021636" sldId="267"/>
            <ac:spMk id="5" creationId="{DEE46A22-041A-1528-0336-C343F969562B}"/>
          </ac:spMkLst>
        </pc:spChg>
        <pc:spChg chg="del">
          <ac:chgData name="ANDREA DE DONATO" userId="b3bbcb88-f95e-41df-97ac-ee65eb68e3b5" providerId="ADAL" clId="{0979FAF3-F80E-411C-B84C-0148D3D15D56}" dt="2022-11-01T20:37:29.754" v="7480" actId="478"/>
          <ac:spMkLst>
            <pc:docMk/>
            <pc:sldMk cId="2619021636" sldId="267"/>
            <ac:spMk id="9" creationId="{29AE99E2-29E0-16EA-3E8D-A8FE8A2F2C2D}"/>
          </ac:spMkLst>
        </pc:spChg>
        <pc:spChg chg="add mod">
          <ac:chgData name="ANDREA DE DONATO" userId="b3bbcb88-f95e-41df-97ac-ee65eb68e3b5" providerId="ADAL" clId="{0979FAF3-F80E-411C-B84C-0148D3D15D56}" dt="2022-10-29T14:52:23.749" v="7006"/>
          <ac:spMkLst>
            <pc:docMk/>
            <pc:sldMk cId="2619021636" sldId="267"/>
            <ac:spMk id="10" creationId="{E9770BD0-3262-21E3-C02C-AC240BEB4A27}"/>
          </ac:spMkLst>
        </pc:spChg>
        <pc:spChg chg="add del">
          <ac:chgData name="ANDREA DE DONATO" userId="b3bbcb88-f95e-41df-97ac-ee65eb68e3b5" providerId="ADAL" clId="{0979FAF3-F80E-411C-B84C-0148D3D15D56}" dt="2022-10-29T14:51:29.764" v="6992"/>
          <ac:spMkLst>
            <pc:docMk/>
            <pc:sldMk cId="2619021636" sldId="267"/>
            <ac:spMk id="11" creationId="{6162B269-B76C-4A36-B75C-8A12FD793678}"/>
          </ac:spMkLst>
        </pc:spChg>
        <pc:spChg chg="add mod">
          <ac:chgData name="ANDREA DE DONATO" userId="b3bbcb88-f95e-41df-97ac-ee65eb68e3b5" providerId="ADAL" clId="{0979FAF3-F80E-411C-B84C-0148D3D15D56}" dt="2022-11-01T20:37:36.455" v="7482" actId="1076"/>
          <ac:spMkLst>
            <pc:docMk/>
            <pc:sldMk cId="2619021636" sldId="267"/>
            <ac:spMk id="12" creationId="{25C18005-4920-99FC-C12C-993265F5342C}"/>
          </ac:spMkLst>
        </pc:spChg>
        <pc:spChg chg="add mod">
          <ac:chgData name="ANDREA DE DONATO" userId="b3bbcb88-f95e-41df-97ac-ee65eb68e3b5" providerId="ADAL" clId="{0979FAF3-F80E-411C-B84C-0148D3D15D56}" dt="2022-11-01T20:37:36.455" v="7482" actId="1076"/>
          <ac:spMkLst>
            <pc:docMk/>
            <pc:sldMk cId="2619021636" sldId="267"/>
            <ac:spMk id="13" creationId="{5C98D788-4F39-8F1C-840C-002E1912386B}"/>
          </ac:spMkLst>
        </pc:spChg>
        <pc:spChg chg="add mod">
          <ac:chgData name="ANDREA DE DONATO" userId="b3bbcb88-f95e-41df-97ac-ee65eb68e3b5" providerId="ADAL" clId="{0979FAF3-F80E-411C-B84C-0148D3D15D56}" dt="2022-10-29T14:55:37.885" v="7039" actId="1076"/>
          <ac:spMkLst>
            <pc:docMk/>
            <pc:sldMk cId="2619021636" sldId="267"/>
            <ac:spMk id="14" creationId="{C3737761-8572-226B-426C-FC00315EE56D}"/>
          </ac:spMkLst>
        </pc:spChg>
        <pc:spChg chg="add mod">
          <ac:chgData name="ANDREA DE DONATO" userId="b3bbcb88-f95e-41df-97ac-ee65eb68e3b5" providerId="ADAL" clId="{0979FAF3-F80E-411C-B84C-0148D3D15D56}" dt="2022-10-29T14:56:34.227" v="7045" actId="1076"/>
          <ac:spMkLst>
            <pc:docMk/>
            <pc:sldMk cId="2619021636" sldId="267"/>
            <ac:spMk id="15" creationId="{B9D7A93A-4FBA-92F6-0750-3678277AD74D}"/>
          </ac:spMkLst>
        </pc:spChg>
        <pc:spChg chg="add del mod">
          <ac:chgData name="ANDREA DE DONATO" userId="b3bbcb88-f95e-41df-97ac-ee65eb68e3b5" providerId="ADAL" clId="{0979FAF3-F80E-411C-B84C-0148D3D15D56}" dt="2022-11-01T20:37:29.754" v="7480" actId="478"/>
          <ac:spMkLst>
            <pc:docMk/>
            <pc:sldMk cId="2619021636" sldId="267"/>
            <ac:spMk id="21" creationId="{FFD02BA6-4A87-42D8-5152-1D498E08E1B8}"/>
          </ac:spMkLst>
        </pc:spChg>
        <pc:picChg chg="add mod">
          <ac:chgData name="ANDREA DE DONATO" userId="b3bbcb88-f95e-41df-97ac-ee65eb68e3b5" providerId="ADAL" clId="{0979FAF3-F80E-411C-B84C-0148D3D15D56}" dt="2022-11-01T20:37:36.455" v="7482" actId="1076"/>
          <ac:picMkLst>
            <pc:docMk/>
            <pc:sldMk cId="2619021636" sldId="267"/>
            <ac:picMk id="3" creationId="{BD14F83C-8B94-33CA-5FFD-BD6AA40C22DB}"/>
          </ac:picMkLst>
        </pc:picChg>
        <pc:picChg chg="add mod">
          <ac:chgData name="ANDREA DE DONATO" userId="b3bbcb88-f95e-41df-97ac-ee65eb68e3b5" providerId="ADAL" clId="{0979FAF3-F80E-411C-B84C-0148D3D15D56}" dt="2022-10-29T14:48:08.569" v="6865" actId="1076"/>
          <ac:picMkLst>
            <pc:docMk/>
            <pc:sldMk cId="2619021636" sldId="267"/>
            <ac:picMk id="6" creationId="{6EEA8500-7A73-8C9F-7444-93D9A32B9412}"/>
          </ac:picMkLst>
        </pc:picChg>
        <pc:picChg chg="del">
          <ac:chgData name="ANDREA DE DONATO" userId="b3bbcb88-f95e-41df-97ac-ee65eb68e3b5" providerId="ADAL" clId="{0979FAF3-F80E-411C-B84C-0148D3D15D56}" dt="2022-11-01T20:37:29.754" v="7480" actId="478"/>
          <ac:picMkLst>
            <pc:docMk/>
            <pc:sldMk cId="2619021636" sldId="267"/>
            <ac:picMk id="7" creationId="{826BD236-5AA0-4C93-9036-1BC9A27BFF9B}"/>
          </ac:picMkLst>
        </pc:picChg>
        <pc:picChg chg="add mod">
          <ac:chgData name="ANDREA DE DONATO" userId="b3bbcb88-f95e-41df-97ac-ee65eb68e3b5" providerId="ADAL" clId="{0979FAF3-F80E-411C-B84C-0148D3D15D56}" dt="2022-10-29T14:55:09.368" v="7010" actId="1076"/>
          <ac:picMkLst>
            <pc:docMk/>
            <pc:sldMk cId="2619021636" sldId="267"/>
            <ac:picMk id="13" creationId="{0DFD2543-6097-9ADE-503B-CE9990126D44}"/>
          </ac:picMkLst>
        </pc:picChg>
        <pc:cxnChg chg="add mod">
          <ac:chgData name="ANDREA DE DONATO" userId="b3bbcb88-f95e-41df-97ac-ee65eb68e3b5" providerId="ADAL" clId="{0979FAF3-F80E-411C-B84C-0148D3D15D56}" dt="2022-10-29T14:49:01.956" v="6869" actId="1582"/>
          <ac:cxnSpMkLst>
            <pc:docMk/>
            <pc:sldMk cId="2619021636" sldId="267"/>
            <ac:cxnSpMk id="8" creationId="{1A691659-24A7-4B3B-1DBE-46BBF824364D}"/>
          </ac:cxnSpMkLst>
        </pc:cxnChg>
        <pc:cxnChg chg="del">
          <ac:chgData name="ANDREA DE DONATO" userId="b3bbcb88-f95e-41df-97ac-ee65eb68e3b5" providerId="ADAL" clId="{0979FAF3-F80E-411C-B84C-0148D3D15D56}" dt="2022-11-01T20:37:29.754" v="7480" actId="478"/>
          <ac:cxnSpMkLst>
            <pc:docMk/>
            <pc:sldMk cId="2619021636" sldId="267"/>
            <ac:cxnSpMk id="11" creationId="{BED9CB74-2642-484A-6038-77DD7C294778}"/>
          </ac:cxnSpMkLst>
        </pc:cxnChg>
        <pc:cxnChg chg="add mod">
          <ac:chgData name="ANDREA DE DONATO" userId="b3bbcb88-f95e-41df-97ac-ee65eb68e3b5" providerId="ADAL" clId="{0979FAF3-F80E-411C-B84C-0148D3D15D56}" dt="2022-11-01T20:37:36.455" v="7482" actId="1076"/>
          <ac:cxnSpMkLst>
            <pc:docMk/>
            <pc:sldMk cId="2619021636" sldId="267"/>
            <ac:cxnSpMk id="15" creationId="{D082379B-C60E-13B7-35AA-B42F5A505F28}"/>
          </ac:cxnSpMkLst>
        </pc:cxnChg>
        <pc:cxnChg chg="add mod">
          <ac:chgData name="ANDREA DE DONATO" userId="b3bbcb88-f95e-41df-97ac-ee65eb68e3b5" providerId="ADAL" clId="{0979FAF3-F80E-411C-B84C-0148D3D15D56}" dt="2022-10-29T14:57:58.842" v="7054" actId="1076"/>
          <ac:cxnSpMkLst>
            <pc:docMk/>
            <pc:sldMk cId="2619021636" sldId="267"/>
            <ac:cxnSpMk id="17" creationId="{DE3E9BB5-8150-D96C-936C-8A60A4448C30}"/>
          </ac:cxnSpMkLst>
        </pc:cxnChg>
      </pc:sldChg>
      <pc:sldChg chg="addSp delSp modSp add mod delAnim modAnim">
        <pc:chgData name="ANDREA DE DONATO" userId="b3bbcb88-f95e-41df-97ac-ee65eb68e3b5" providerId="ADAL" clId="{0979FAF3-F80E-411C-B84C-0148D3D15D56}" dt="2022-11-01T20:36:35.700" v="7479"/>
        <pc:sldMkLst>
          <pc:docMk/>
          <pc:sldMk cId="4028508010" sldId="268"/>
        </pc:sldMkLst>
        <pc:spChg chg="mod">
          <ac:chgData name="ANDREA DE DONATO" userId="b3bbcb88-f95e-41df-97ac-ee65eb68e3b5" providerId="ADAL" clId="{0979FAF3-F80E-411C-B84C-0148D3D15D56}" dt="2022-11-01T20:29:23.337" v="7241" actId="20577"/>
          <ac:spMkLst>
            <pc:docMk/>
            <pc:sldMk cId="4028508010" sldId="268"/>
            <ac:spMk id="2" creationId="{DC657564-8D70-3798-D3BC-CAF8C77FB332}"/>
          </ac:spMkLst>
        </pc:spChg>
        <pc:spChg chg="add del mod">
          <ac:chgData name="ANDREA DE DONATO" userId="b3bbcb88-f95e-41df-97ac-ee65eb68e3b5" providerId="ADAL" clId="{0979FAF3-F80E-411C-B84C-0148D3D15D56}" dt="2022-11-01T20:29:56.984" v="7282"/>
          <ac:spMkLst>
            <pc:docMk/>
            <pc:sldMk cId="4028508010" sldId="268"/>
            <ac:spMk id="3" creationId="{F0D14203-F30A-5D9E-1FCC-D01BE04AA45B}"/>
          </ac:spMkLst>
        </pc:spChg>
        <pc:spChg chg="del">
          <ac:chgData name="ANDREA DE DONATO" userId="b3bbcb88-f95e-41df-97ac-ee65eb68e3b5" providerId="ADAL" clId="{0979FAF3-F80E-411C-B84C-0148D3D15D56}" dt="2022-11-01T20:29:20.870" v="7239" actId="478"/>
          <ac:spMkLst>
            <pc:docMk/>
            <pc:sldMk cId="4028508010" sldId="268"/>
            <ac:spMk id="4" creationId="{5075369C-54FB-E520-A492-A48CB195F4FA}"/>
          </ac:spMkLst>
        </pc:spChg>
        <pc:spChg chg="del">
          <ac:chgData name="ANDREA DE DONATO" userId="b3bbcb88-f95e-41df-97ac-ee65eb68e3b5" providerId="ADAL" clId="{0979FAF3-F80E-411C-B84C-0148D3D15D56}" dt="2022-11-01T20:29:20.870" v="7239" actId="478"/>
          <ac:spMkLst>
            <pc:docMk/>
            <pc:sldMk cId="4028508010" sldId="268"/>
            <ac:spMk id="5" creationId="{DEE46A22-041A-1528-0336-C343F969562B}"/>
          </ac:spMkLst>
        </pc:spChg>
        <pc:spChg chg="del">
          <ac:chgData name="ANDREA DE DONATO" userId="b3bbcb88-f95e-41df-97ac-ee65eb68e3b5" providerId="ADAL" clId="{0979FAF3-F80E-411C-B84C-0148D3D15D56}" dt="2022-11-01T20:29:20.870" v="7239" actId="478"/>
          <ac:spMkLst>
            <pc:docMk/>
            <pc:sldMk cId="4028508010" sldId="268"/>
            <ac:spMk id="9" creationId="{29AE99E2-29E0-16EA-3E8D-A8FE8A2F2C2D}"/>
          </ac:spMkLst>
        </pc:spChg>
        <pc:spChg chg="del">
          <ac:chgData name="ANDREA DE DONATO" userId="b3bbcb88-f95e-41df-97ac-ee65eb68e3b5" providerId="ADAL" clId="{0979FAF3-F80E-411C-B84C-0148D3D15D56}" dt="2022-11-01T20:29:20.870" v="7239" actId="478"/>
          <ac:spMkLst>
            <pc:docMk/>
            <pc:sldMk cId="4028508010" sldId="268"/>
            <ac:spMk id="10" creationId="{E9770BD0-3262-21E3-C02C-AC240BEB4A27}"/>
          </ac:spMkLst>
        </pc:spChg>
        <pc:spChg chg="add mod">
          <ac:chgData name="ANDREA DE DONATO" userId="b3bbcb88-f95e-41df-97ac-ee65eb68e3b5" providerId="ADAL" clId="{0979FAF3-F80E-411C-B84C-0148D3D15D56}" dt="2022-11-01T20:31:35.932" v="7371" actId="1076"/>
          <ac:spMkLst>
            <pc:docMk/>
            <pc:sldMk cId="4028508010" sldId="268"/>
            <ac:spMk id="12" creationId="{90A87121-3BA4-CF72-ACEA-C7BB86C5E9F6}"/>
          </ac:spMkLst>
        </pc:spChg>
        <pc:spChg chg="add mod">
          <ac:chgData name="ANDREA DE DONATO" userId="b3bbcb88-f95e-41df-97ac-ee65eb68e3b5" providerId="ADAL" clId="{0979FAF3-F80E-411C-B84C-0148D3D15D56}" dt="2022-11-01T20:34:56.924" v="7417" actId="20577"/>
          <ac:spMkLst>
            <pc:docMk/>
            <pc:sldMk cId="4028508010" sldId="268"/>
            <ac:spMk id="13" creationId="{E300670B-D386-2561-1CCD-867DF4F7C29C}"/>
          </ac:spMkLst>
        </pc:spChg>
        <pc:spChg chg="del">
          <ac:chgData name="ANDREA DE DONATO" userId="b3bbcb88-f95e-41df-97ac-ee65eb68e3b5" providerId="ADAL" clId="{0979FAF3-F80E-411C-B84C-0148D3D15D56}" dt="2022-11-01T20:29:20.870" v="7239" actId="478"/>
          <ac:spMkLst>
            <pc:docMk/>
            <pc:sldMk cId="4028508010" sldId="268"/>
            <ac:spMk id="14" creationId="{C3737761-8572-226B-426C-FC00315EE56D}"/>
          </ac:spMkLst>
        </pc:spChg>
        <pc:spChg chg="add mod">
          <ac:chgData name="ANDREA DE DONATO" userId="b3bbcb88-f95e-41df-97ac-ee65eb68e3b5" providerId="ADAL" clId="{0979FAF3-F80E-411C-B84C-0148D3D15D56}" dt="2022-11-01T20:32:47.785" v="7374" actId="1076"/>
          <ac:spMkLst>
            <pc:docMk/>
            <pc:sldMk cId="4028508010" sldId="268"/>
            <ac:spMk id="16" creationId="{AE2FF7C5-7FDE-5ACC-5CBC-006368A98D3E}"/>
          </ac:spMkLst>
        </pc:spChg>
        <pc:spChg chg="add mod">
          <ac:chgData name="ANDREA DE DONATO" userId="b3bbcb88-f95e-41df-97ac-ee65eb68e3b5" providerId="ADAL" clId="{0979FAF3-F80E-411C-B84C-0148D3D15D56}" dt="2022-11-01T20:34:52.836" v="7411" actId="20577"/>
          <ac:spMkLst>
            <pc:docMk/>
            <pc:sldMk cId="4028508010" sldId="268"/>
            <ac:spMk id="20" creationId="{7B6391EF-0635-8A15-5E30-2B7DF858F8D3}"/>
          </ac:spMkLst>
        </pc:spChg>
        <pc:spChg chg="del">
          <ac:chgData name="ANDREA DE DONATO" userId="b3bbcb88-f95e-41df-97ac-ee65eb68e3b5" providerId="ADAL" clId="{0979FAF3-F80E-411C-B84C-0148D3D15D56}" dt="2022-11-01T20:29:20.870" v="7239" actId="478"/>
          <ac:spMkLst>
            <pc:docMk/>
            <pc:sldMk cId="4028508010" sldId="268"/>
            <ac:spMk id="21" creationId="{FFD02BA6-4A87-42D8-5152-1D498E08E1B8}"/>
          </ac:spMkLst>
        </pc:spChg>
        <pc:spChg chg="add mod">
          <ac:chgData name="ANDREA DE DONATO" userId="b3bbcb88-f95e-41df-97ac-ee65eb68e3b5" providerId="ADAL" clId="{0979FAF3-F80E-411C-B84C-0148D3D15D56}" dt="2022-11-01T20:35:03.482" v="7418" actId="1076"/>
          <ac:spMkLst>
            <pc:docMk/>
            <pc:sldMk cId="4028508010" sldId="268"/>
            <ac:spMk id="22" creationId="{15ADEF61-E609-FE28-5044-806BAAF8941A}"/>
          </ac:spMkLst>
        </pc:spChg>
        <pc:spChg chg="add mod">
          <ac:chgData name="ANDREA DE DONATO" userId="b3bbcb88-f95e-41df-97ac-ee65eb68e3b5" providerId="ADAL" clId="{0979FAF3-F80E-411C-B84C-0148D3D15D56}" dt="2022-11-01T20:36:12.528" v="7478" actId="1076"/>
          <ac:spMkLst>
            <pc:docMk/>
            <pc:sldMk cId="4028508010" sldId="268"/>
            <ac:spMk id="24" creationId="{FBD5D6B7-76D3-E114-3D14-9F78AEAB651B}"/>
          </ac:spMkLst>
        </pc:spChg>
        <pc:spChg chg="add mod">
          <ac:chgData name="ANDREA DE DONATO" userId="b3bbcb88-f95e-41df-97ac-ee65eb68e3b5" providerId="ADAL" clId="{0979FAF3-F80E-411C-B84C-0148D3D15D56}" dt="2022-11-01T20:35:53.995" v="7477" actId="20577"/>
          <ac:spMkLst>
            <pc:docMk/>
            <pc:sldMk cId="4028508010" sldId="268"/>
            <ac:spMk id="25" creationId="{BD5E3266-E91F-547F-F9DE-F0458B39493C}"/>
          </ac:spMkLst>
        </pc:spChg>
        <pc:picChg chg="del">
          <ac:chgData name="ANDREA DE DONATO" userId="b3bbcb88-f95e-41df-97ac-ee65eb68e3b5" providerId="ADAL" clId="{0979FAF3-F80E-411C-B84C-0148D3D15D56}" dt="2022-11-01T20:29:20.870" v="7239" actId="478"/>
          <ac:picMkLst>
            <pc:docMk/>
            <pc:sldMk cId="4028508010" sldId="268"/>
            <ac:picMk id="6" creationId="{6EEA8500-7A73-8C9F-7444-93D9A32B9412}"/>
          </ac:picMkLst>
        </pc:picChg>
        <pc:picChg chg="del">
          <ac:chgData name="ANDREA DE DONATO" userId="b3bbcb88-f95e-41df-97ac-ee65eb68e3b5" providerId="ADAL" clId="{0979FAF3-F80E-411C-B84C-0148D3D15D56}" dt="2022-11-01T20:29:20.870" v="7239" actId="478"/>
          <ac:picMkLst>
            <pc:docMk/>
            <pc:sldMk cId="4028508010" sldId="268"/>
            <ac:picMk id="7" creationId="{826BD236-5AA0-4C93-9036-1BC9A27BFF9B}"/>
          </ac:picMkLst>
        </pc:picChg>
        <pc:picChg chg="add mod">
          <ac:chgData name="ANDREA DE DONATO" userId="b3bbcb88-f95e-41df-97ac-ee65eb68e3b5" providerId="ADAL" clId="{0979FAF3-F80E-411C-B84C-0148D3D15D56}" dt="2022-11-01T20:32:47.785" v="7374" actId="1076"/>
          <ac:picMkLst>
            <pc:docMk/>
            <pc:sldMk cId="4028508010" sldId="268"/>
            <ac:picMk id="15" creationId="{58394056-278D-9A09-FC51-7C7E73703E64}"/>
          </ac:picMkLst>
        </pc:picChg>
        <pc:picChg chg="add mod">
          <ac:chgData name="ANDREA DE DONATO" userId="b3bbcb88-f95e-41df-97ac-ee65eb68e3b5" providerId="ADAL" clId="{0979FAF3-F80E-411C-B84C-0148D3D15D56}" dt="2022-11-01T20:33:50.703" v="7383" actId="14100"/>
          <ac:picMkLst>
            <pc:docMk/>
            <pc:sldMk cId="4028508010" sldId="268"/>
            <ac:picMk id="19" creationId="{DD8A5902-2572-1A30-DFBD-2B9A8F5C509F}"/>
          </ac:picMkLst>
        </pc:picChg>
        <pc:cxnChg chg="del">
          <ac:chgData name="ANDREA DE DONATO" userId="b3bbcb88-f95e-41df-97ac-ee65eb68e3b5" providerId="ADAL" clId="{0979FAF3-F80E-411C-B84C-0148D3D15D56}" dt="2022-11-01T20:29:20.870" v="7239" actId="478"/>
          <ac:cxnSpMkLst>
            <pc:docMk/>
            <pc:sldMk cId="4028508010" sldId="268"/>
            <ac:cxnSpMk id="8" creationId="{1A691659-24A7-4B3B-1DBE-46BBF824364D}"/>
          </ac:cxnSpMkLst>
        </pc:cxnChg>
        <pc:cxnChg chg="del">
          <ac:chgData name="ANDREA DE DONATO" userId="b3bbcb88-f95e-41df-97ac-ee65eb68e3b5" providerId="ADAL" clId="{0979FAF3-F80E-411C-B84C-0148D3D15D56}" dt="2022-11-01T20:29:20.870" v="7239" actId="478"/>
          <ac:cxnSpMkLst>
            <pc:docMk/>
            <pc:sldMk cId="4028508010" sldId="268"/>
            <ac:cxnSpMk id="11" creationId="{BED9CB74-2642-484A-6038-77DD7C294778}"/>
          </ac:cxnSpMkLst>
        </pc:cxnChg>
        <pc:cxnChg chg="add mod">
          <ac:chgData name="ANDREA DE DONATO" userId="b3bbcb88-f95e-41df-97ac-ee65eb68e3b5" providerId="ADAL" clId="{0979FAF3-F80E-411C-B84C-0148D3D15D56}" dt="2022-11-01T20:32:47.785" v="7374" actId="1076"/>
          <ac:cxnSpMkLst>
            <pc:docMk/>
            <pc:sldMk cId="4028508010" sldId="268"/>
            <ac:cxnSpMk id="17" creationId="{258F3F35-1D6A-8D12-59DE-B1EEF445788F}"/>
          </ac:cxnSpMkLst>
        </pc:cxnChg>
        <pc:cxnChg chg="add mod">
          <ac:chgData name="ANDREA DE DONATO" userId="b3bbcb88-f95e-41df-97ac-ee65eb68e3b5" providerId="ADAL" clId="{0979FAF3-F80E-411C-B84C-0148D3D15D56}" dt="2022-11-01T20:34:30.679" v="7387" actId="1076"/>
          <ac:cxnSpMkLst>
            <pc:docMk/>
            <pc:sldMk cId="4028508010" sldId="268"/>
            <ac:cxnSpMk id="23" creationId="{3AE82EFF-1F97-F7FD-72F4-3E26EE79106F}"/>
          </ac:cxnSpMkLst>
        </pc:cxnChg>
      </pc:sldChg>
    </pc:docChg>
  </pc:docChgLst>
  <pc:docChgLst>
    <pc:chgData name="ANDREA DE DONATO" userId="b3bbcb88-f95e-41df-97ac-ee65eb68e3b5" providerId="ADAL" clId="{A8B9E83E-6AC7-4221-8202-35514D48CCA5}"/>
    <pc:docChg chg="undo custSel delSld modSld">
      <pc:chgData name="ANDREA DE DONATO" userId="b3bbcb88-f95e-41df-97ac-ee65eb68e3b5" providerId="ADAL" clId="{A8B9E83E-6AC7-4221-8202-35514D48CCA5}" dt="2023-02-20T14:29:10.190" v="172" actId="1076"/>
      <pc:docMkLst>
        <pc:docMk/>
      </pc:docMkLst>
      <pc:sldChg chg="modSp mod">
        <pc:chgData name="ANDREA DE DONATO" userId="b3bbcb88-f95e-41df-97ac-ee65eb68e3b5" providerId="ADAL" clId="{A8B9E83E-6AC7-4221-8202-35514D48CCA5}" dt="2023-02-16T21:48:14.499" v="0" actId="20577"/>
        <pc:sldMkLst>
          <pc:docMk/>
          <pc:sldMk cId="2803790245" sldId="257"/>
        </pc:sldMkLst>
        <pc:spChg chg="mod">
          <ac:chgData name="ANDREA DE DONATO" userId="b3bbcb88-f95e-41df-97ac-ee65eb68e3b5" providerId="ADAL" clId="{A8B9E83E-6AC7-4221-8202-35514D48CCA5}" dt="2023-02-16T21:48:14.499" v="0" actId="20577"/>
          <ac:spMkLst>
            <pc:docMk/>
            <pc:sldMk cId="2803790245" sldId="257"/>
            <ac:spMk id="9" creationId="{D7C333BB-89AA-9753-C565-D4B84F7FE328}"/>
          </ac:spMkLst>
        </pc:spChg>
      </pc:sldChg>
      <pc:sldChg chg="del">
        <pc:chgData name="ANDREA DE DONATO" userId="b3bbcb88-f95e-41df-97ac-ee65eb68e3b5" providerId="ADAL" clId="{A8B9E83E-6AC7-4221-8202-35514D48CCA5}" dt="2023-02-20T14:26:41.314" v="154" actId="2696"/>
        <pc:sldMkLst>
          <pc:docMk/>
          <pc:sldMk cId="144813245" sldId="264"/>
        </pc:sldMkLst>
      </pc:sldChg>
      <pc:sldChg chg="del">
        <pc:chgData name="ANDREA DE DONATO" userId="b3bbcb88-f95e-41df-97ac-ee65eb68e3b5" providerId="ADAL" clId="{A8B9E83E-6AC7-4221-8202-35514D48CCA5}" dt="2023-02-20T14:25:17.691" v="153" actId="47"/>
        <pc:sldMkLst>
          <pc:docMk/>
          <pc:sldMk cId="645030996" sldId="265"/>
        </pc:sldMkLst>
      </pc:sldChg>
      <pc:sldChg chg="modSp mod">
        <pc:chgData name="ANDREA DE DONATO" userId="b3bbcb88-f95e-41df-97ac-ee65eb68e3b5" providerId="ADAL" clId="{A8B9E83E-6AC7-4221-8202-35514D48CCA5}" dt="2023-02-20T14:27:00.977" v="158" actId="20577"/>
        <pc:sldMkLst>
          <pc:docMk/>
          <pc:sldMk cId="3203352566" sldId="265"/>
        </pc:sldMkLst>
        <pc:spChg chg="mod">
          <ac:chgData name="ANDREA DE DONATO" userId="b3bbcb88-f95e-41df-97ac-ee65eb68e3b5" providerId="ADAL" clId="{A8B9E83E-6AC7-4221-8202-35514D48CCA5}" dt="2023-02-20T14:27:00.977" v="158" actId="20577"/>
          <ac:spMkLst>
            <pc:docMk/>
            <pc:sldMk cId="3203352566" sldId="265"/>
            <ac:spMk id="2" creationId="{1CC702E7-D26A-278D-61F5-4BFCB960B6A6}"/>
          </ac:spMkLst>
        </pc:spChg>
      </pc:sldChg>
      <pc:sldChg chg="modSp mod">
        <pc:chgData name="ANDREA DE DONATO" userId="b3bbcb88-f95e-41df-97ac-ee65eb68e3b5" providerId="ADAL" clId="{A8B9E83E-6AC7-4221-8202-35514D48CCA5}" dt="2023-02-20T14:29:10.190" v="172" actId="1076"/>
        <pc:sldMkLst>
          <pc:docMk/>
          <pc:sldMk cId="2619021636" sldId="267"/>
        </pc:sldMkLst>
        <pc:spChg chg="mod">
          <ac:chgData name="ANDREA DE DONATO" userId="b3bbcb88-f95e-41df-97ac-ee65eb68e3b5" providerId="ADAL" clId="{A8B9E83E-6AC7-4221-8202-35514D48CCA5}" dt="2023-02-16T22:09:36.921" v="2" actId="1076"/>
          <ac:spMkLst>
            <pc:docMk/>
            <pc:sldMk cId="2619021636" sldId="267"/>
            <ac:spMk id="5" creationId="{DEE46A22-041A-1528-0336-C343F969562B}"/>
          </ac:spMkLst>
        </pc:spChg>
        <pc:spChg chg="mod">
          <ac:chgData name="ANDREA DE DONATO" userId="b3bbcb88-f95e-41df-97ac-ee65eb68e3b5" providerId="ADAL" clId="{A8B9E83E-6AC7-4221-8202-35514D48CCA5}" dt="2023-02-20T14:28:47.990" v="170" actId="1076"/>
          <ac:spMkLst>
            <pc:docMk/>
            <pc:sldMk cId="2619021636" sldId="267"/>
            <ac:spMk id="10" creationId="{E9770BD0-3262-21E3-C02C-AC240BEB4A27}"/>
          </ac:spMkLst>
        </pc:spChg>
        <pc:spChg chg="mod">
          <ac:chgData name="ANDREA DE DONATO" userId="b3bbcb88-f95e-41df-97ac-ee65eb68e3b5" providerId="ADAL" clId="{A8B9E83E-6AC7-4221-8202-35514D48CCA5}" dt="2023-02-20T14:29:10.190" v="172" actId="1076"/>
          <ac:spMkLst>
            <pc:docMk/>
            <pc:sldMk cId="2619021636" sldId="267"/>
            <ac:spMk id="12" creationId="{25C18005-4920-99FC-C12C-993265F5342C}"/>
          </ac:spMkLst>
        </pc:spChg>
        <pc:spChg chg="mod">
          <ac:chgData name="ANDREA DE DONATO" userId="b3bbcb88-f95e-41df-97ac-ee65eb68e3b5" providerId="ADAL" clId="{A8B9E83E-6AC7-4221-8202-35514D48CCA5}" dt="2023-02-20T14:29:10.190" v="172" actId="1076"/>
          <ac:spMkLst>
            <pc:docMk/>
            <pc:sldMk cId="2619021636" sldId="267"/>
            <ac:spMk id="13" creationId="{5C98D788-4F39-8F1C-840C-002E1912386B}"/>
          </ac:spMkLst>
        </pc:spChg>
        <pc:spChg chg="mod">
          <ac:chgData name="ANDREA DE DONATO" userId="b3bbcb88-f95e-41df-97ac-ee65eb68e3b5" providerId="ADAL" clId="{A8B9E83E-6AC7-4221-8202-35514D48CCA5}" dt="2023-02-16T22:09:52.082" v="6" actId="1076"/>
          <ac:spMkLst>
            <pc:docMk/>
            <pc:sldMk cId="2619021636" sldId="267"/>
            <ac:spMk id="14" creationId="{C3737761-8572-226B-426C-FC00315EE56D}"/>
          </ac:spMkLst>
        </pc:spChg>
        <pc:picChg chg="mod">
          <ac:chgData name="ANDREA DE DONATO" userId="b3bbcb88-f95e-41df-97ac-ee65eb68e3b5" providerId="ADAL" clId="{A8B9E83E-6AC7-4221-8202-35514D48CCA5}" dt="2023-02-16T22:09:48.643" v="5" actId="1076"/>
          <ac:picMkLst>
            <pc:docMk/>
            <pc:sldMk cId="2619021636" sldId="267"/>
            <ac:picMk id="3" creationId="{BD14F83C-8B94-33CA-5FFD-BD6AA40C22DB}"/>
          </ac:picMkLst>
        </pc:picChg>
        <pc:cxnChg chg="mod">
          <ac:chgData name="ANDREA DE DONATO" userId="b3bbcb88-f95e-41df-97ac-ee65eb68e3b5" providerId="ADAL" clId="{A8B9E83E-6AC7-4221-8202-35514D48CCA5}" dt="2023-02-20T14:29:10.190" v="172" actId="1076"/>
          <ac:cxnSpMkLst>
            <pc:docMk/>
            <pc:sldMk cId="2619021636" sldId="267"/>
            <ac:cxnSpMk id="15" creationId="{D082379B-C60E-13B7-35AA-B42F5A505F28}"/>
          </ac:cxnSpMkLst>
        </pc:cxnChg>
      </pc:sldChg>
      <pc:sldChg chg="addSp delSp modSp mod">
        <pc:chgData name="ANDREA DE DONATO" userId="b3bbcb88-f95e-41df-97ac-ee65eb68e3b5" providerId="ADAL" clId="{A8B9E83E-6AC7-4221-8202-35514D48CCA5}" dt="2023-02-20T10:36:42.435" v="152" actId="14100"/>
        <pc:sldMkLst>
          <pc:docMk/>
          <pc:sldMk cId="285833995" sldId="269"/>
        </pc:sldMkLst>
        <pc:spChg chg="mod">
          <ac:chgData name="ANDREA DE DONATO" userId="b3bbcb88-f95e-41df-97ac-ee65eb68e3b5" providerId="ADAL" clId="{A8B9E83E-6AC7-4221-8202-35514D48CCA5}" dt="2023-02-20T10:34:01.271" v="127" actId="1076"/>
          <ac:spMkLst>
            <pc:docMk/>
            <pc:sldMk cId="285833995" sldId="269"/>
            <ac:spMk id="2" creationId="{F63D3FB6-88A1-537E-840C-805AF7C4F7AA}"/>
          </ac:spMkLst>
        </pc:spChg>
        <pc:spChg chg="mod">
          <ac:chgData name="ANDREA DE DONATO" userId="b3bbcb88-f95e-41df-97ac-ee65eb68e3b5" providerId="ADAL" clId="{A8B9E83E-6AC7-4221-8202-35514D48CCA5}" dt="2023-02-20T10:32:27.439" v="72" actId="1076"/>
          <ac:spMkLst>
            <pc:docMk/>
            <pc:sldMk cId="285833995" sldId="269"/>
            <ac:spMk id="3" creationId="{5333960E-F182-8953-A7A0-6E8C81E87400}"/>
          </ac:spMkLst>
        </pc:spChg>
        <pc:spChg chg="mod">
          <ac:chgData name="ANDREA DE DONATO" userId="b3bbcb88-f95e-41df-97ac-ee65eb68e3b5" providerId="ADAL" clId="{A8B9E83E-6AC7-4221-8202-35514D48CCA5}" dt="2023-02-20T10:35:41.533" v="141" actId="1076"/>
          <ac:spMkLst>
            <pc:docMk/>
            <pc:sldMk cId="285833995" sldId="269"/>
            <ac:spMk id="4" creationId="{A731FCD4-7D72-5EAE-5757-99D24E12E1DE}"/>
          </ac:spMkLst>
        </pc:spChg>
        <pc:spChg chg="mod">
          <ac:chgData name="ANDREA DE DONATO" userId="b3bbcb88-f95e-41df-97ac-ee65eb68e3b5" providerId="ADAL" clId="{A8B9E83E-6AC7-4221-8202-35514D48CCA5}" dt="2023-02-20T10:29:42.909" v="14" actId="1076"/>
          <ac:spMkLst>
            <pc:docMk/>
            <pc:sldMk cId="285833995" sldId="269"/>
            <ac:spMk id="5" creationId="{F2C436EA-9856-98AA-5C57-A39A6F3697E4}"/>
          </ac:spMkLst>
        </pc:spChg>
        <pc:spChg chg="add mod">
          <ac:chgData name="ANDREA DE DONATO" userId="b3bbcb88-f95e-41df-97ac-ee65eb68e3b5" providerId="ADAL" clId="{A8B9E83E-6AC7-4221-8202-35514D48CCA5}" dt="2023-02-20T10:35:41.533" v="141" actId="1076"/>
          <ac:spMkLst>
            <pc:docMk/>
            <pc:sldMk cId="285833995" sldId="269"/>
            <ac:spMk id="13" creationId="{497A9C52-9B1E-74ED-BB5B-E8B801288033}"/>
          </ac:spMkLst>
        </pc:spChg>
        <pc:spChg chg="add mod">
          <ac:chgData name="ANDREA DE DONATO" userId="b3bbcb88-f95e-41df-97ac-ee65eb68e3b5" providerId="ADAL" clId="{A8B9E83E-6AC7-4221-8202-35514D48CCA5}" dt="2023-02-20T10:36:09.197" v="145" actId="1076"/>
          <ac:spMkLst>
            <pc:docMk/>
            <pc:sldMk cId="285833995" sldId="269"/>
            <ac:spMk id="14" creationId="{0AA1C08F-D6A5-C911-D5E1-30524A15CDC4}"/>
          </ac:spMkLst>
        </pc:spChg>
        <pc:spChg chg="add mod">
          <ac:chgData name="ANDREA DE DONATO" userId="b3bbcb88-f95e-41df-97ac-ee65eb68e3b5" providerId="ADAL" clId="{A8B9E83E-6AC7-4221-8202-35514D48CCA5}" dt="2023-02-20T10:36:39.138" v="151" actId="1076"/>
          <ac:spMkLst>
            <pc:docMk/>
            <pc:sldMk cId="285833995" sldId="269"/>
            <ac:spMk id="15" creationId="{3CFAD870-E99F-C825-82B4-87E7B0130219}"/>
          </ac:spMkLst>
        </pc:spChg>
        <pc:spChg chg="mod">
          <ac:chgData name="ANDREA DE DONATO" userId="b3bbcb88-f95e-41df-97ac-ee65eb68e3b5" providerId="ADAL" clId="{A8B9E83E-6AC7-4221-8202-35514D48CCA5}" dt="2023-02-20T10:35:41.533" v="141" actId="1076"/>
          <ac:spMkLst>
            <pc:docMk/>
            <pc:sldMk cId="285833995" sldId="269"/>
            <ac:spMk id="18" creationId="{28C62C21-DA57-268B-A608-05D28282FD42}"/>
          </ac:spMkLst>
        </pc:spChg>
        <pc:spChg chg="mod">
          <ac:chgData name="ANDREA DE DONATO" userId="b3bbcb88-f95e-41df-97ac-ee65eb68e3b5" providerId="ADAL" clId="{A8B9E83E-6AC7-4221-8202-35514D48CCA5}" dt="2023-02-20T10:33:21.599" v="90" actId="1076"/>
          <ac:spMkLst>
            <pc:docMk/>
            <pc:sldMk cId="285833995" sldId="269"/>
            <ac:spMk id="22" creationId="{E8D0060C-0286-A89A-4A48-04CBA2F9C03E}"/>
          </ac:spMkLst>
        </pc:spChg>
        <pc:cxnChg chg="del mod">
          <ac:chgData name="ANDREA DE DONATO" userId="b3bbcb88-f95e-41df-97ac-ee65eb68e3b5" providerId="ADAL" clId="{A8B9E83E-6AC7-4221-8202-35514D48CCA5}" dt="2023-02-20T10:30:02.632" v="24" actId="478"/>
          <ac:cxnSpMkLst>
            <pc:docMk/>
            <pc:sldMk cId="285833995" sldId="269"/>
            <ac:cxnSpMk id="10" creationId="{5479A123-64B3-C76E-BDED-3A52737B23BE}"/>
          </ac:cxnSpMkLst>
        </pc:cxnChg>
        <pc:cxnChg chg="del mod">
          <ac:chgData name="ANDREA DE DONATO" userId="b3bbcb88-f95e-41df-97ac-ee65eb68e3b5" providerId="ADAL" clId="{A8B9E83E-6AC7-4221-8202-35514D48CCA5}" dt="2023-02-20T10:29:31.808" v="10" actId="478"/>
          <ac:cxnSpMkLst>
            <pc:docMk/>
            <pc:sldMk cId="285833995" sldId="269"/>
            <ac:cxnSpMk id="12" creationId="{6B71A4A5-64C6-C395-92A8-75824F252441}"/>
          </ac:cxnSpMkLst>
        </pc:cxnChg>
        <pc:cxnChg chg="add del mod">
          <ac:chgData name="ANDREA DE DONATO" userId="b3bbcb88-f95e-41df-97ac-ee65eb68e3b5" providerId="ADAL" clId="{A8B9E83E-6AC7-4221-8202-35514D48CCA5}" dt="2023-02-20T10:35:49.545" v="143" actId="478"/>
          <ac:cxnSpMkLst>
            <pc:docMk/>
            <pc:sldMk cId="285833995" sldId="269"/>
            <ac:cxnSpMk id="17" creationId="{B3D5AFED-0256-17FD-DC7B-C4A93C4DC81A}"/>
          </ac:cxnSpMkLst>
        </pc:cxnChg>
        <pc:cxnChg chg="del mod">
          <ac:chgData name="ANDREA DE DONATO" userId="b3bbcb88-f95e-41df-97ac-ee65eb68e3b5" providerId="ADAL" clId="{A8B9E83E-6AC7-4221-8202-35514D48CCA5}" dt="2023-02-20T10:30:08.450" v="27" actId="478"/>
          <ac:cxnSpMkLst>
            <pc:docMk/>
            <pc:sldMk cId="285833995" sldId="269"/>
            <ac:cxnSpMk id="20" creationId="{DF1F205E-EEEA-78E3-6EA9-A88FFBBACCE5}"/>
          </ac:cxnSpMkLst>
        </pc:cxnChg>
        <pc:cxnChg chg="add mod">
          <ac:chgData name="ANDREA DE DONATO" userId="b3bbcb88-f95e-41df-97ac-ee65eb68e3b5" providerId="ADAL" clId="{A8B9E83E-6AC7-4221-8202-35514D48CCA5}" dt="2023-02-20T10:35:41.533" v="141" actId="1076"/>
          <ac:cxnSpMkLst>
            <pc:docMk/>
            <pc:sldMk cId="285833995" sldId="269"/>
            <ac:cxnSpMk id="21" creationId="{619FC85F-FE3F-41CF-AE48-5E0CD9865101}"/>
          </ac:cxnSpMkLst>
        </pc:cxnChg>
        <pc:cxnChg chg="add mod">
          <ac:chgData name="ANDREA DE DONATO" userId="b3bbcb88-f95e-41df-97ac-ee65eb68e3b5" providerId="ADAL" clId="{A8B9E83E-6AC7-4221-8202-35514D48CCA5}" dt="2023-02-20T10:35:41.533" v="141" actId="1076"/>
          <ac:cxnSpMkLst>
            <pc:docMk/>
            <pc:sldMk cId="285833995" sldId="269"/>
            <ac:cxnSpMk id="23" creationId="{0E11870F-3000-D41E-8D24-F87E3970168A}"/>
          </ac:cxnSpMkLst>
        </pc:cxnChg>
        <pc:cxnChg chg="add mod">
          <ac:chgData name="ANDREA DE DONATO" userId="b3bbcb88-f95e-41df-97ac-ee65eb68e3b5" providerId="ADAL" clId="{A8B9E83E-6AC7-4221-8202-35514D48CCA5}" dt="2023-02-20T10:35:45.173" v="142" actId="14100"/>
          <ac:cxnSpMkLst>
            <pc:docMk/>
            <pc:sldMk cId="285833995" sldId="269"/>
            <ac:cxnSpMk id="25" creationId="{93037C9D-206D-E3AE-A51D-1386744D6D9F}"/>
          </ac:cxnSpMkLst>
        </pc:cxnChg>
        <pc:cxnChg chg="add mod">
          <ac:chgData name="ANDREA DE DONATO" userId="b3bbcb88-f95e-41df-97ac-ee65eb68e3b5" providerId="ADAL" clId="{A8B9E83E-6AC7-4221-8202-35514D48CCA5}" dt="2023-02-20T10:36:16.133" v="146" actId="1582"/>
          <ac:cxnSpMkLst>
            <pc:docMk/>
            <pc:sldMk cId="285833995" sldId="269"/>
            <ac:cxnSpMk id="30" creationId="{2555BAE3-9F0C-D20A-A723-EE946CA556D2}"/>
          </ac:cxnSpMkLst>
        </pc:cxnChg>
        <pc:cxnChg chg="add mod">
          <ac:chgData name="ANDREA DE DONATO" userId="b3bbcb88-f95e-41df-97ac-ee65eb68e3b5" providerId="ADAL" clId="{A8B9E83E-6AC7-4221-8202-35514D48CCA5}" dt="2023-02-20T10:36:42.435" v="152" actId="14100"/>
          <ac:cxnSpMkLst>
            <pc:docMk/>
            <pc:sldMk cId="285833995" sldId="269"/>
            <ac:cxnSpMk id="31" creationId="{489EDF74-EA8D-9966-8320-1DA986560782}"/>
          </ac:cxnSpMkLst>
        </pc:cxnChg>
      </pc:sldChg>
      <pc:sldChg chg="modSp mod">
        <pc:chgData name="ANDREA DE DONATO" userId="b3bbcb88-f95e-41df-97ac-ee65eb68e3b5" providerId="ADAL" clId="{A8B9E83E-6AC7-4221-8202-35514D48CCA5}" dt="2023-02-20T14:27:09.563" v="162" actId="20577"/>
        <pc:sldMkLst>
          <pc:docMk/>
          <pc:sldMk cId="3934153479" sldId="270"/>
        </pc:sldMkLst>
        <pc:spChg chg="mod">
          <ac:chgData name="ANDREA DE DONATO" userId="b3bbcb88-f95e-41df-97ac-ee65eb68e3b5" providerId="ADAL" clId="{A8B9E83E-6AC7-4221-8202-35514D48CCA5}" dt="2023-02-20T14:27:09.563" v="162" actId="20577"/>
          <ac:spMkLst>
            <pc:docMk/>
            <pc:sldMk cId="3934153479" sldId="270"/>
            <ac:spMk id="2" creationId="{1CC702E7-D26A-278D-61F5-4BFCB960B6A6}"/>
          </ac:spMkLst>
        </pc:spChg>
      </pc:sldChg>
      <pc:sldChg chg="modSp mod">
        <pc:chgData name="ANDREA DE DONATO" userId="b3bbcb88-f95e-41df-97ac-ee65eb68e3b5" providerId="ADAL" clId="{A8B9E83E-6AC7-4221-8202-35514D48CCA5}" dt="2023-02-20T14:27:33.709" v="163" actId="20577"/>
        <pc:sldMkLst>
          <pc:docMk/>
          <pc:sldMk cId="312819152" sldId="279"/>
        </pc:sldMkLst>
        <pc:spChg chg="mod">
          <ac:chgData name="ANDREA DE DONATO" userId="b3bbcb88-f95e-41df-97ac-ee65eb68e3b5" providerId="ADAL" clId="{A8B9E83E-6AC7-4221-8202-35514D48CCA5}" dt="2023-02-20T14:27:33.709" v="163" actId="20577"/>
          <ac:spMkLst>
            <pc:docMk/>
            <pc:sldMk cId="312819152" sldId="279"/>
            <ac:spMk id="3" creationId="{BFC49128-1C84-DC3F-7E9C-94DF32CF91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5937A-56AD-6D63-FC9F-457098A76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4B635D-C470-4BFC-1503-58754D16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BE4603-8D25-E971-B96E-E572936A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CB4ED8-3DF6-C351-3FD7-312B3CE7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D2F6BC-097C-B78D-C630-BEA5EBF6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58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40AE1-477D-F45D-E5EF-981DF267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2E614E-061E-A785-BC1D-4F4DE76C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82E257-BE6E-CFA1-62CC-A0E15665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F6F6C7-9519-99B7-0533-E3AD1483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403325-8BF7-0775-769A-D72F5965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3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6486AB-F18B-CF34-8D43-A573D2302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2B0244-C615-35AD-1851-A9BEFCF4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184182-3CC3-8F60-FE48-1C3B4BF2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31AB0D-F5BF-97A5-10C0-22A0D3A1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C98F5B-FC98-974F-0998-ECC035DF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6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DE592B-A6B3-FE7F-F7E6-6C37946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B28625-02B9-1C02-2CE6-2A5D2F8D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33EB1-C5E8-2640-C5D4-59C92C71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FC15E-5D58-E394-F5DA-6B2438B4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88A160-42F3-618D-B7C4-2066687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40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01268-3024-84B1-92AC-C9DFD6B4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C4CFD3-2261-730E-BD9C-309DA07C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852079-DD3F-43F3-EC59-8E0A099E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FA0D63-6C24-CE0B-0F7B-692066F4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B86CAF-1B9F-FCD9-BD62-F49A7D7E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2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AAF709-B0ED-9690-A6B0-DC0F6D66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D068FB-5B8A-500C-139E-FA697505D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CEB2BE-4CEB-F72C-F742-B8883601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D3BCD8-8BD0-28B0-E541-BCFDDC0A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E004C1-3FD4-782D-8ECD-02CF487B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A38019-F8FE-CE68-463D-835A48EE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44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9C6CE6-859D-E32B-6205-C02614FC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8EA325-8C35-30DC-B130-8A47AF93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422E05-A611-46D5-7E74-C0BEFD2B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8B99346-385F-850C-8433-220B5FD38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051916-C3BE-97D6-1081-1FE819647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D09CB43-4773-240D-ABEA-8D029923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2B1DC9-4CD1-AA41-63EB-A222F47D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BE2BB02-07E5-74D2-6E75-01605992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18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9A173-9DF9-DF7F-F6C2-FE204C5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7ED63B-D1FC-F28D-695F-05855F5D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86CF25-91D7-5F5D-7BA5-775C3B58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B02638-2753-AAD6-8DFA-51C63730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35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3027C-88E2-2971-0EBC-5D02A7A5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88C40B-4971-374D-9385-1ED64C94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354E6D-37D4-AADD-3CBD-CF2223F3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9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FA745-71DC-8565-159C-89FBE89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F0011D-7678-D6CB-8C94-0B7F7AF2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8D0706-B707-500F-46B9-90E1FF71F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C0EE5A-DAFE-66AA-C3EB-34C9325D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F07EF1-E9E5-2E0A-D17F-A77EA265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067D66-6F7E-6C78-42BB-1C512B65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11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EE1FC-5201-5FE1-4DD6-92C14C82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24EEB1-B761-3B97-0D70-B977FD6CE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E20074-FFA9-0B17-DDEE-12B0CC22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630D0C-51DB-3012-F729-3E2FA4EA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6FA89-F150-6ADA-0A43-75E70289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97034E-5825-6275-BFAC-08898D89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41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820457-E06E-91AD-EF50-802E8922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4129C4-E42D-00FC-D89F-D2981D32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C86AE9-18F8-5C81-B4FA-2ADBC4364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0E19-5E40-4EC9-A319-BF830967F524}" type="datetimeFigureOut">
              <a:rPr lang="it-IT" smtClean="0"/>
              <a:t>21/02/2023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AB4A62-AD07-9C66-3DD5-02F11DE41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FA40F1-3B01-387B-4E70-FBB13B92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E856-8934-4DC8-884F-16F3341A37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92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do99/Homework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B05895-2C71-5B33-9A66-E01132DAF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803" y="3229286"/>
            <a:ext cx="10474088" cy="1383577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Ingegneria Dei Dati:</a:t>
            </a: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Valutazione Sperimentale Homework 3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18E415-9D2A-A0B6-F463-4EE068AEB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94910" cy="2682316"/>
          </a:xfrm>
        </p:spPr>
        <p:txBody>
          <a:bodyPr anchor="ctr">
            <a:norm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Federico Bianchi	--  </a:t>
            </a:r>
            <a:r>
              <a:rPr lang="it-IT" sz="2000" dirty="0" err="1">
                <a:solidFill>
                  <a:schemeClr val="tx2"/>
                </a:solidFill>
              </a:rPr>
              <a:t>Matr</a:t>
            </a:r>
            <a:r>
              <a:rPr lang="it-IT" sz="2000" dirty="0">
                <a:solidFill>
                  <a:schemeClr val="tx2"/>
                </a:solidFill>
              </a:rPr>
              <a:t>. 534835</a:t>
            </a:r>
          </a:p>
          <a:p>
            <a:r>
              <a:rPr lang="it-IT" sz="2000" dirty="0">
                <a:solidFill>
                  <a:schemeClr val="tx2"/>
                </a:solidFill>
              </a:rPr>
              <a:t>Andrea de Donato  -- </a:t>
            </a:r>
            <a:r>
              <a:rPr lang="it-IT" sz="2000" dirty="0" err="1">
                <a:solidFill>
                  <a:schemeClr val="tx2"/>
                </a:solidFill>
              </a:rPr>
              <a:t>Matr</a:t>
            </a:r>
            <a:r>
              <a:rPr lang="it-IT" sz="2000" dirty="0">
                <a:solidFill>
                  <a:schemeClr val="tx2"/>
                </a:solidFill>
              </a:rPr>
              <a:t>. 536795</a:t>
            </a:r>
          </a:p>
          <a:p>
            <a:r>
              <a:rPr lang="it-IT" sz="2000" dirty="0">
                <a:solidFill>
                  <a:schemeClr val="tx2"/>
                </a:solidFill>
              </a:rPr>
              <a:t>Paolo Di Simone  -- </a:t>
            </a:r>
            <a:r>
              <a:rPr lang="it-IT" sz="2000" dirty="0" err="1">
                <a:solidFill>
                  <a:schemeClr val="tx2"/>
                </a:solidFill>
              </a:rPr>
              <a:t>Matr</a:t>
            </a:r>
            <a:r>
              <a:rPr lang="it-IT" sz="2000" dirty="0">
                <a:solidFill>
                  <a:schemeClr val="tx2"/>
                </a:solidFill>
              </a:rPr>
              <a:t>. 584638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596F934A-8195-729B-873C-AA82A2BEC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50" y="241368"/>
            <a:ext cx="5157394" cy="28365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3A038A-81A1-3DBD-02CE-CAB35D81DFF8}"/>
              </a:ext>
            </a:extLst>
          </p:cNvPr>
          <p:cNvSpPr txBox="1"/>
          <p:nvPr/>
        </p:nvSpPr>
        <p:spPr>
          <a:xfrm>
            <a:off x="4123243" y="6318483"/>
            <a:ext cx="621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3"/>
              </a:rPr>
              <a:t>dedo99/Homework3 (github.com)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7B6366-D6E0-2979-0AB3-CADFAA698F3B}"/>
              </a:ext>
            </a:extLst>
          </p:cNvPr>
          <p:cNvSpPr txBox="1"/>
          <p:nvPr/>
        </p:nvSpPr>
        <p:spPr>
          <a:xfrm>
            <a:off x="2865909" y="6318483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Link Repository Progetto:</a:t>
            </a:r>
          </a:p>
        </p:txBody>
      </p:sp>
    </p:spTree>
    <p:extLst>
      <p:ext uri="{BB962C8B-B14F-4D97-AF65-F5344CB8AC3E}">
        <p14:creationId xmlns:p14="http://schemas.microsoft.com/office/powerpoint/2010/main" val="393343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Valutazione sperimentale del progetto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C49128-1C84-DC3F-7E9C-94DF32CF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6" y="1516672"/>
            <a:ext cx="10515600" cy="3402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600" dirty="0"/>
              <a:t>Tutti i risultati sono stati ottenuti utilizzando un calcolatore con le seguenti specifiche:</a:t>
            </a:r>
          </a:p>
          <a:p>
            <a:pPr marL="0" indent="0">
              <a:buNone/>
            </a:pPr>
            <a:endParaRPr lang="it-IT" sz="2600" dirty="0"/>
          </a:p>
          <a:p>
            <a:r>
              <a:rPr lang="it-IT" sz="2600" dirty="0"/>
              <a:t>Processore Intel core i7 di 8° </a:t>
            </a:r>
            <a:r>
              <a:rPr lang="it-IT" sz="2600" dirty="0" err="1"/>
              <a:t>gen</a:t>
            </a:r>
            <a:endParaRPr lang="it-IT" sz="2600" dirty="0"/>
          </a:p>
          <a:p>
            <a:endParaRPr lang="it-IT" sz="2600" dirty="0"/>
          </a:p>
          <a:p>
            <a:r>
              <a:rPr lang="it-IT" sz="2600" dirty="0"/>
              <a:t>RAM 8Gb</a:t>
            </a:r>
          </a:p>
          <a:p>
            <a:endParaRPr lang="it-IT" sz="2600" dirty="0"/>
          </a:p>
          <a:p>
            <a:r>
              <a:rPr lang="it-IT" sz="2600" dirty="0"/>
              <a:t>SSD 512Gb</a:t>
            </a:r>
          </a:p>
        </p:txBody>
      </p:sp>
    </p:spTree>
    <p:extLst>
      <p:ext uri="{BB962C8B-B14F-4D97-AF65-F5344CB8AC3E}">
        <p14:creationId xmlns:p14="http://schemas.microsoft.com/office/powerpoint/2010/main" val="393415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Valutazione sperimentale del progetto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C49128-1C84-DC3F-7E9C-94DF32CF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6" y="1516672"/>
            <a:ext cx="10515600" cy="4769828"/>
          </a:xfrm>
        </p:spPr>
        <p:txBody>
          <a:bodyPr>
            <a:normAutofit/>
          </a:bodyPr>
          <a:lstStyle/>
          <a:p>
            <a:r>
              <a:rPr lang="it-IT" sz="2800" dirty="0"/>
              <a:t>Tempo necessario per l’indicizzazione dell’intero file JSON contenente 550.271 tabelle (14,2 Gb): 297.882 s (c.a. 5 minuti)</a:t>
            </a:r>
          </a:p>
          <a:p>
            <a:endParaRPr lang="it-IT" sz="2800" dirty="0"/>
          </a:p>
          <a:p>
            <a:r>
              <a:rPr lang="it-IT" dirty="0"/>
              <a:t>Query d’esempio [«</a:t>
            </a:r>
            <a:r>
              <a:rPr lang="it-IT" dirty="0" err="1"/>
              <a:t>singlular</a:t>
            </a:r>
            <a:r>
              <a:rPr lang="it-IT" dirty="0"/>
              <a:t>», «</a:t>
            </a:r>
            <a:r>
              <a:rPr lang="it-IT" dirty="0" err="1"/>
              <a:t>plural</a:t>
            </a:r>
            <a:r>
              <a:rPr lang="it-IT" dirty="0"/>
              <a:t>», «</a:t>
            </a:r>
            <a:r>
              <a:rPr lang="it-IT" dirty="0" err="1"/>
              <a:t>fmou</a:t>
            </a:r>
            <a:r>
              <a:rPr lang="it-IT" dirty="0"/>
              <a:t>», «dual»], tempo di esecuzione:</a:t>
            </a:r>
          </a:p>
          <a:p>
            <a:pPr lvl="1"/>
            <a:r>
              <a:rPr lang="it-IT" dirty="0"/>
              <a:t>Con </a:t>
            </a:r>
            <a:r>
              <a:rPr lang="it-IT" dirty="0" err="1"/>
              <a:t>SimpleTextCodec</a:t>
            </a:r>
            <a:r>
              <a:rPr lang="it-IT" dirty="0"/>
              <a:t>: 18 minuti</a:t>
            </a:r>
          </a:p>
          <a:p>
            <a:pPr lvl="1"/>
            <a:r>
              <a:rPr lang="it-IT" dirty="0"/>
              <a:t>Senza </a:t>
            </a:r>
            <a:r>
              <a:rPr lang="it-IT" dirty="0" err="1"/>
              <a:t>SimpleTextCodec</a:t>
            </a:r>
            <a:r>
              <a:rPr lang="it-IT" dirty="0"/>
              <a:t>: 6 secondi</a:t>
            </a:r>
          </a:p>
        </p:txBody>
      </p:sp>
    </p:spTree>
    <p:extLst>
      <p:ext uri="{BB962C8B-B14F-4D97-AF65-F5344CB8AC3E}">
        <p14:creationId xmlns:p14="http://schemas.microsoft.com/office/powerpoint/2010/main" val="379296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Valutazione sperimentale del </a:t>
            </a:r>
            <a:r>
              <a:rPr lang="it-IT"/>
              <a:t>progetto (3)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C49128-1C84-DC3F-7E9C-94DF32CF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6" y="1516672"/>
            <a:ext cx="10515600" cy="4769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/>
              <a:t>Per testare l’efficacia e l’efficienza del sistema sono state effettuate tre tipologie di test:</a:t>
            </a:r>
          </a:p>
          <a:p>
            <a:pPr marL="0" indent="0">
              <a:buNone/>
            </a:pPr>
            <a:endParaRPr lang="it-IT" sz="2600" dirty="0"/>
          </a:p>
          <a:p>
            <a:r>
              <a:rPr lang="it-IT" sz="2600" dirty="0"/>
              <a:t>Test al variare di k</a:t>
            </a:r>
          </a:p>
          <a:p>
            <a:endParaRPr lang="it-IT" sz="2600" dirty="0"/>
          </a:p>
          <a:p>
            <a:r>
              <a:rPr lang="it-IT" sz="2600" dirty="0"/>
              <a:t>Test al variare della lunghezza della query</a:t>
            </a:r>
          </a:p>
          <a:p>
            <a:endParaRPr lang="it-IT" sz="2600" dirty="0"/>
          </a:p>
          <a:p>
            <a:r>
              <a:rPr lang="it-IT" sz="2600" dirty="0"/>
              <a:t>Precision, Recall, F1 e Accuracy su dataset di test</a:t>
            </a:r>
          </a:p>
        </p:txBody>
      </p:sp>
    </p:spTree>
    <p:extLst>
      <p:ext uri="{BB962C8B-B14F-4D97-AF65-F5344CB8AC3E}">
        <p14:creationId xmlns:p14="http://schemas.microsoft.com/office/powerpoint/2010/main" val="320335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Test al variare di k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CAF27D-FC9C-2FDC-AE83-FE68CF8C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65" y="1276619"/>
            <a:ext cx="7441270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0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Test al variare della lunghezza della query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9BB6C1C-5985-804A-0C28-55BD1EEDD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65" y="1219476"/>
            <a:ext cx="7441270" cy="44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Dataset di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C49128-1C84-DC3F-7E9C-94DF32CF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6" y="1516672"/>
            <a:ext cx="10515600" cy="3402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/>
              <a:t>È stato costruito un dataset per testare l’efficacia del sistema, con le seguenti caratteristiche:</a:t>
            </a:r>
          </a:p>
          <a:p>
            <a:pPr marL="0" indent="0">
              <a:buNone/>
            </a:pPr>
            <a:endParaRPr lang="it-IT" sz="2600" dirty="0"/>
          </a:p>
          <a:p>
            <a:r>
              <a:rPr lang="it-IT" sz="2600" dirty="0"/>
              <a:t>30 tabelle</a:t>
            </a:r>
          </a:p>
          <a:p>
            <a:endParaRPr lang="it-IT" sz="2600" dirty="0"/>
          </a:p>
          <a:p>
            <a:r>
              <a:rPr lang="it-IT" sz="2600" dirty="0"/>
              <a:t>Ogni tabella riporta informazioni su film, libri, autori, attori, …</a:t>
            </a:r>
          </a:p>
        </p:txBody>
      </p:sp>
    </p:spTree>
    <p:extLst>
      <p:ext uri="{BB962C8B-B14F-4D97-AF65-F5344CB8AC3E}">
        <p14:creationId xmlns:p14="http://schemas.microsoft.com/office/powerpoint/2010/main" val="145479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Dataset di test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92AC74-5723-5DC1-91DD-28E15B8D90B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25563"/>
          <a:ext cx="4837112" cy="438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78">
                  <a:extLst>
                    <a:ext uri="{9D8B030D-6E8A-4147-A177-3AD203B41FA5}">
                      <a16:colId xmlns:a16="http://schemas.microsoft.com/office/drawing/2014/main" val="2997888792"/>
                    </a:ext>
                  </a:extLst>
                </a:gridCol>
                <a:gridCol w="1209278">
                  <a:extLst>
                    <a:ext uri="{9D8B030D-6E8A-4147-A177-3AD203B41FA5}">
                      <a16:colId xmlns:a16="http://schemas.microsoft.com/office/drawing/2014/main" val="3892195411"/>
                    </a:ext>
                  </a:extLst>
                </a:gridCol>
                <a:gridCol w="1209278">
                  <a:extLst>
                    <a:ext uri="{9D8B030D-6E8A-4147-A177-3AD203B41FA5}">
                      <a16:colId xmlns:a16="http://schemas.microsoft.com/office/drawing/2014/main" val="1408881101"/>
                    </a:ext>
                  </a:extLst>
                </a:gridCol>
                <a:gridCol w="1209278">
                  <a:extLst>
                    <a:ext uri="{9D8B030D-6E8A-4147-A177-3AD203B41FA5}">
                      <a16:colId xmlns:a16="http://schemas.microsoft.com/office/drawing/2014/main" val="1150356278"/>
                    </a:ext>
                  </a:extLst>
                </a:gridCol>
              </a:tblGrid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Regista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Nazionalità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Età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Film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53305"/>
                  </a:ext>
                </a:extLst>
              </a:tr>
              <a:tr h="5801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Christopher Nolan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Regno Unito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Inception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868626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Quentin Tarantino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Pulp Fiction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74585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Steven Spielberg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Schindler’s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116746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Martin Scorsese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Irishman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827443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David </a:t>
                      </a:r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Fincher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Fight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 Club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21260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Ridley Scott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Regno Unito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Alien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476127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897081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1C5B6175-B1E3-F4C2-9AA1-CC6642729BD6}"/>
              </a:ext>
            </a:extLst>
          </p:cNvPr>
          <p:cNvGraphicFramePr>
            <a:graphicFrameLocks noGrp="1"/>
          </p:cNvGraphicFramePr>
          <p:nvPr/>
        </p:nvGraphicFramePr>
        <p:xfrm>
          <a:off x="6516688" y="1325562"/>
          <a:ext cx="4837112" cy="438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78">
                  <a:extLst>
                    <a:ext uri="{9D8B030D-6E8A-4147-A177-3AD203B41FA5}">
                      <a16:colId xmlns:a16="http://schemas.microsoft.com/office/drawing/2014/main" val="2997888792"/>
                    </a:ext>
                  </a:extLst>
                </a:gridCol>
                <a:gridCol w="1209278">
                  <a:extLst>
                    <a:ext uri="{9D8B030D-6E8A-4147-A177-3AD203B41FA5}">
                      <a16:colId xmlns:a16="http://schemas.microsoft.com/office/drawing/2014/main" val="3892195411"/>
                    </a:ext>
                  </a:extLst>
                </a:gridCol>
                <a:gridCol w="1209278">
                  <a:extLst>
                    <a:ext uri="{9D8B030D-6E8A-4147-A177-3AD203B41FA5}">
                      <a16:colId xmlns:a16="http://schemas.microsoft.com/office/drawing/2014/main" val="1408881101"/>
                    </a:ext>
                  </a:extLst>
                </a:gridCol>
                <a:gridCol w="1209278">
                  <a:extLst>
                    <a:ext uri="{9D8B030D-6E8A-4147-A177-3AD203B41FA5}">
                      <a16:colId xmlns:a16="http://schemas.microsoft.com/office/drawing/2014/main" val="1150356278"/>
                    </a:ext>
                  </a:extLst>
                </a:gridCol>
              </a:tblGrid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Film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Regista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Anno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Genere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53305"/>
                  </a:ext>
                </a:extLst>
              </a:tr>
              <a:tr h="5801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Inception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Christopher Nolan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Fantascienza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868626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Pulp Fiction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Quentin Tarantino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Crimine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74585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Interstellar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Christopher Nolan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Fantascienza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116746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2001: Odissea nello spazio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Stanley Kubrick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1968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Fantascienza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827443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La grande bellezza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Paolo Sorrentino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Drammatico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21260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The social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Ben </a:t>
                      </a:r>
                      <a:r>
                        <a:rPr lang="it-IT" sz="1400" dirty="0" err="1">
                          <a:solidFill>
                            <a:schemeClr val="tx1"/>
                          </a:solidFill>
                        </a:rPr>
                        <a:t>Mezrich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Biografico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476127"/>
                  </a:ext>
                </a:extLst>
              </a:tr>
              <a:tr h="54341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89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58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Dataset di test: distribuzione righe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822F6A-089E-DF1D-32F6-1BEFA1BBF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9" y="1271011"/>
            <a:ext cx="11155702" cy="43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Dataset di test: distribuzione colonne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6382B5-ADAD-AE5B-B55F-8D45BDFAA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4" y="1325563"/>
            <a:ext cx="11356871" cy="42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Dataset di test: distribuzione valori distinti</a:t>
            </a:r>
          </a:p>
        </p:txBody>
      </p:sp>
      <p:pic>
        <p:nvPicPr>
          <p:cNvPr id="4" name="Immagine 3" descr="Immagine che contiene testo, cruciverba&#10;&#10;Descrizione generata automaticamente">
            <a:extLst>
              <a:ext uri="{FF2B5EF4-FFF2-40B4-BE49-F238E27FC236}">
                <a16:creationId xmlns:a16="http://schemas.microsoft.com/office/drawing/2014/main" id="{70A9AB66-0B89-AEBE-E189-6CB11EBA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1" y="1271011"/>
            <a:ext cx="11237998" cy="43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4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D3FB6-88A1-537E-840C-805AF7C4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Organizzazione del progetto: package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F8FC4D1-EFBF-09BD-24D0-40A7704487F0}"/>
              </a:ext>
            </a:extLst>
          </p:cNvPr>
          <p:cNvSpPr/>
          <p:nvPr/>
        </p:nvSpPr>
        <p:spPr>
          <a:xfrm>
            <a:off x="1871133" y="1544635"/>
            <a:ext cx="8449733" cy="10437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dk1"/>
                </a:solidFill>
              </a:rPr>
              <a:t>Index</a:t>
            </a:r>
          </a:p>
          <a:p>
            <a:pPr algn="ctr"/>
            <a:r>
              <a:rPr lang="it-IT" dirty="0">
                <a:sym typeface="Wingdings" panose="05000000000000000000" pitchFamily="2" charset="2"/>
              </a:rPr>
              <a:t>indicizzazione di tutto il file in input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5C4E0F6-DE2C-A913-127D-4168AEAEC2F5}"/>
              </a:ext>
            </a:extLst>
          </p:cNvPr>
          <p:cNvSpPr/>
          <p:nvPr/>
        </p:nvSpPr>
        <p:spPr>
          <a:xfrm>
            <a:off x="1871132" y="3076442"/>
            <a:ext cx="8449733" cy="10437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dk1"/>
                </a:solidFill>
              </a:rPr>
              <a:t>Model</a:t>
            </a:r>
          </a:p>
          <a:p>
            <a:pPr algn="ctr"/>
            <a:r>
              <a:rPr lang="it-IT" dirty="0">
                <a:sym typeface="Wingdings" panose="05000000000000000000" pitchFamily="2" charset="2"/>
              </a:rPr>
              <a:t>modello utilizzato per estrarre i dati dal dataset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7C333BB-89AA-9753-C565-D4B84F7FE328}"/>
              </a:ext>
            </a:extLst>
          </p:cNvPr>
          <p:cNvSpPr/>
          <p:nvPr/>
        </p:nvSpPr>
        <p:spPr>
          <a:xfrm>
            <a:off x="1871132" y="4608249"/>
            <a:ext cx="8449733" cy="10437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Query</a:t>
            </a:r>
          </a:p>
          <a:p>
            <a:pPr algn="ctr"/>
            <a:r>
              <a:rPr lang="it-IT" dirty="0">
                <a:sym typeface="Wingdings" panose="05000000000000000000" pitchFamily="2" charset="2"/>
              </a:rPr>
              <a:t>esecuzione delle query ed estrazione dei documenti ritenuti compatibili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3790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Query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C49128-1C84-DC3F-7E9C-94DF32CF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6" y="1516672"/>
            <a:ext cx="10515600" cy="3402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/>
              <a:t>Sono state costruite 23 query di test, ottenute calcolando lo score </a:t>
            </a:r>
            <a:r>
              <a:rPr lang="it-IT" sz="2600" dirty="0" err="1"/>
              <a:t>Jaccard</a:t>
            </a:r>
            <a:r>
              <a:rPr lang="it-IT" sz="2600" dirty="0"/>
              <a:t> fra tutte le possibili coppie di colonne all’interno del dataset. Ogni query di test contiene:</a:t>
            </a:r>
          </a:p>
          <a:p>
            <a:pPr marL="0" indent="0">
              <a:buNone/>
            </a:pPr>
            <a:endParaRPr lang="it-IT" sz="2600" dirty="0"/>
          </a:p>
          <a:p>
            <a:r>
              <a:rPr lang="it-IT" sz="2600" dirty="0"/>
              <a:t>Colonna di valori che rappresenta la query</a:t>
            </a:r>
          </a:p>
          <a:p>
            <a:endParaRPr lang="it-IT" sz="2600" dirty="0"/>
          </a:p>
          <a:p>
            <a:r>
              <a:rPr lang="it-IT" sz="2600" dirty="0"/>
              <a:t>Top 3 colonne con score </a:t>
            </a:r>
            <a:r>
              <a:rPr lang="it-IT" sz="2600" dirty="0" err="1"/>
              <a:t>Jaccard</a:t>
            </a:r>
            <a:r>
              <a:rPr lang="it-IT" sz="2600" dirty="0"/>
              <a:t> più alto</a:t>
            </a:r>
          </a:p>
        </p:txBody>
      </p:sp>
    </p:spTree>
    <p:extLst>
      <p:ext uri="{BB962C8B-B14F-4D97-AF65-F5344CB8AC3E}">
        <p14:creationId xmlns:p14="http://schemas.microsoft.com/office/powerpoint/2010/main" val="31281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Query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EDB052-B9D1-8B61-0F48-774473362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25" y="1314714"/>
            <a:ext cx="7606349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7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Precision, Recall, F1 e Accuracy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EE9412F-9DE5-5AE5-67A7-F1E7D9B18166}"/>
              </a:ext>
            </a:extLst>
          </p:cNvPr>
          <p:cNvGraphicFramePr>
            <a:graphicFrameLocks noGrp="1"/>
          </p:cNvGraphicFramePr>
          <p:nvPr/>
        </p:nvGraphicFramePr>
        <p:xfrm>
          <a:off x="1506537" y="1325563"/>
          <a:ext cx="9178926" cy="154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642">
                  <a:extLst>
                    <a:ext uri="{9D8B030D-6E8A-4147-A177-3AD203B41FA5}">
                      <a16:colId xmlns:a16="http://schemas.microsoft.com/office/drawing/2014/main" val="2997888792"/>
                    </a:ext>
                  </a:extLst>
                </a:gridCol>
                <a:gridCol w="3059642">
                  <a:extLst>
                    <a:ext uri="{9D8B030D-6E8A-4147-A177-3AD203B41FA5}">
                      <a16:colId xmlns:a16="http://schemas.microsoft.com/office/drawing/2014/main" val="3892195411"/>
                    </a:ext>
                  </a:extLst>
                </a:gridCol>
                <a:gridCol w="3059642">
                  <a:extLst>
                    <a:ext uri="{9D8B030D-6E8A-4147-A177-3AD203B41FA5}">
                      <a16:colId xmlns:a16="http://schemas.microsoft.com/office/drawing/2014/main" val="1408881101"/>
                    </a:ext>
                  </a:extLst>
                </a:gridCol>
              </a:tblGrid>
              <a:tr h="77089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53305"/>
                  </a:ext>
                </a:extLst>
              </a:tr>
              <a:tr h="77089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868626"/>
                  </a:ext>
                </a:extLst>
              </a:tr>
            </a:tbl>
          </a:graphicData>
        </a:graphic>
      </p:graphicFrame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EA4A4721-92B2-1408-D7FE-18DD3887717D}"/>
              </a:ext>
            </a:extLst>
          </p:cNvPr>
          <p:cNvGraphicFramePr>
            <a:graphicFrameLocks noGrp="1"/>
          </p:cNvGraphicFramePr>
          <p:nvPr/>
        </p:nvGraphicFramePr>
        <p:xfrm>
          <a:off x="4566179" y="3592513"/>
          <a:ext cx="3059642" cy="154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642">
                  <a:extLst>
                    <a:ext uri="{9D8B030D-6E8A-4147-A177-3AD203B41FA5}">
                      <a16:colId xmlns:a16="http://schemas.microsoft.com/office/drawing/2014/main" val="2997888792"/>
                    </a:ext>
                  </a:extLst>
                </a:gridCol>
              </a:tblGrid>
              <a:tr h="77089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Accuracy TOP-5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A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53305"/>
                  </a:ext>
                </a:extLst>
              </a:tr>
              <a:tr h="77089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86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0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702E7-D26A-278D-61F5-4BFCB96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Query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C49128-1C84-DC3F-7E9C-94DF32CF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6" y="1516672"/>
            <a:ext cx="10515600" cy="4207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/>
              <a:t>Solo per una query il sistema non restituisce alcun risultato corretto:</a:t>
            </a:r>
          </a:p>
          <a:p>
            <a:r>
              <a:rPr lang="it-IT" sz="2600" dirty="0"/>
              <a:t>[«USA», «USA», «USA», «USA», «USA», «USA», «USA»]</a:t>
            </a:r>
          </a:p>
          <a:p>
            <a:endParaRPr lang="it-IT" sz="2600" dirty="0"/>
          </a:p>
          <a:p>
            <a:pPr marL="0" indent="0">
              <a:buNone/>
            </a:pPr>
            <a:r>
              <a:rPr lang="it-IT" sz="2600" dirty="0"/>
              <a:t>Le altre query su cui il sistema fatica a restituire il risultato corretto sono molto simili:</a:t>
            </a:r>
          </a:p>
          <a:p>
            <a:r>
              <a:rPr lang="it-IT" sz="2600" dirty="0"/>
              <a:t>[«USA», «Italia», «Italia», «Francia», «Inghilterra», …]</a:t>
            </a:r>
          </a:p>
        </p:txBody>
      </p:sp>
    </p:spTree>
    <p:extLst>
      <p:ext uri="{BB962C8B-B14F-4D97-AF65-F5344CB8AC3E}">
        <p14:creationId xmlns:p14="http://schemas.microsoft.com/office/powerpoint/2010/main" val="334622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D3FB6-88A1-537E-840C-805AF7C4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69" y="0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Le classi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333960E-F182-8953-A7A0-6E8C81E87400}"/>
              </a:ext>
            </a:extLst>
          </p:cNvPr>
          <p:cNvSpPr/>
          <p:nvPr/>
        </p:nvSpPr>
        <p:spPr>
          <a:xfrm>
            <a:off x="1307021" y="1299411"/>
            <a:ext cx="2192868" cy="13255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Index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731FCD4-7D72-5EAE-5757-99D24E12E1DE}"/>
              </a:ext>
            </a:extLst>
          </p:cNvPr>
          <p:cNvSpPr/>
          <p:nvPr/>
        </p:nvSpPr>
        <p:spPr>
          <a:xfrm>
            <a:off x="5825243" y="4218401"/>
            <a:ext cx="1337559" cy="7684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Cell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2C436EA-9856-98AA-5C57-A39A6F3697E4}"/>
              </a:ext>
            </a:extLst>
          </p:cNvPr>
          <p:cNvSpPr/>
          <p:nvPr/>
        </p:nvSpPr>
        <p:spPr>
          <a:xfrm>
            <a:off x="4969936" y="1299412"/>
            <a:ext cx="2192867" cy="13255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Model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8C62C21-DA57-268B-A608-05D28282FD42}"/>
              </a:ext>
            </a:extLst>
          </p:cNvPr>
          <p:cNvSpPr/>
          <p:nvPr/>
        </p:nvSpPr>
        <p:spPr>
          <a:xfrm>
            <a:off x="5825244" y="5280907"/>
            <a:ext cx="1337559" cy="7684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Coordinates</a:t>
            </a:r>
            <a:endParaRPr lang="it-IT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8D0060C-0286-A89A-4A48-04CBA2F9C03E}"/>
              </a:ext>
            </a:extLst>
          </p:cNvPr>
          <p:cNvSpPr/>
          <p:nvPr/>
        </p:nvSpPr>
        <p:spPr>
          <a:xfrm>
            <a:off x="8692113" y="1299410"/>
            <a:ext cx="2260601" cy="13255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Query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97A9C52-9B1E-74ED-BB5B-E8B801288033}"/>
              </a:ext>
            </a:extLst>
          </p:cNvPr>
          <p:cNvSpPr/>
          <p:nvPr/>
        </p:nvSpPr>
        <p:spPr>
          <a:xfrm>
            <a:off x="5825244" y="3155896"/>
            <a:ext cx="1337559" cy="7684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JSONObject</a:t>
            </a: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AA1C08F-D6A5-C911-D5E1-30524A15CDC4}"/>
              </a:ext>
            </a:extLst>
          </p:cNvPr>
          <p:cNvSpPr/>
          <p:nvPr/>
        </p:nvSpPr>
        <p:spPr>
          <a:xfrm>
            <a:off x="1992446" y="3155896"/>
            <a:ext cx="1531039" cy="7684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JSONIndexer</a:t>
            </a:r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CFAD870-E99F-C825-82B4-87E7B0130219}"/>
              </a:ext>
            </a:extLst>
          </p:cNvPr>
          <p:cNvSpPr/>
          <p:nvPr/>
        </p:nvSpPr>
        <p:spPr>
          <a:xfrm>
            <a:off x="9204758" y="3155896"/>
            <a:ext cx="1747956" cy="7684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QueryManager</a:t>
            </a:r>
            <a:endParaRPr lang="it-IT" dirty="0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619FC85F-FE3F-41CF-AE48-5E0CD9865101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4056219" y="3896127"/>
            <a:ext cx="3021925" cy="51612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E11870F-3000-D41E-8D24-F87E3970168A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4587470" y="3364874"/>
            <a:ext cx="1959420" cy="51612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93037C9D-206D-E3AE-A51D-1386744D6D9F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5116909" y="2831806"/>
            <a:ext cx="900543" cy="51612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555BAE3-9F0C-D20A-A723-EE946CA556D2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1352471" y="2900166"/>
            <a:ext cx="927054" cy="35289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489EDF74-EA8D-9966-8320-1DA986560782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8600162" y="2935545"/>
            <a:ext cx="915169" cy="29402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D3FB6-88A1-537E-840C-805AF7C4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Classe </a:t>
            </a:r>
            <a:r>
              <a:rPr lang="it-IT" dirty="0" err="1"/>
              <a:t>JSONIndexer</a:t>
            </a:r>
            <a:r>
              <a:rPr lang="it-IT" dirty="0"/>
              <a:t> (1)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E4CC25-74E5-664A-F330-9768F3F76396}"/>
              </a:ext>
            </a:extLst>
          </p:cNvPr>
          <p:cNvSpPr txBox="1"/>
          <p:nvPr/>
        </p:nvSpPr>
        <p:spPr>
          <a:xfrm>
            <a:off x="838200" y="1343818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classe </a:t>
            </a:r>
            <a:r>
              <a:rPr lang="it-IT" dirty="0" err="1"/>
              <a:t>JSONIndexer</a:t>
            </a:r>
            <a:r>
              <a:rPr lang="it-IT" dirty="0"/>
              <a:t> è composta da due metodi: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readJsonStream</a:t>
            </a:r>
            <a:r>
              <a:rPr lang="it-IT" b="1" dirty="0"/>
              <a:t>(</a:t>
            </a:r>
            <a:r>
              <a:rPr lang="it-IT" b="1" dirty="0" err="1"/>
              <a:t>InputStream</a:t>
            </a:r>
            <a:r>
              <a:rPr lang="it-IT" b="1" dirty="0"/>
              <a:t> in, Codec </a:t>
            </a:r>
            <a:r>
              <a:rPr lang="it-IT" b="1" dirty="0" err="1"/>
              <a:t>codec</a:t>
            </a:r>
            <a:r>
              <a:rPr lang="it-IT" b="1" dirty="0"/>
              <a:t>): </a:t>
            </a:r>
            <a:r>
              <a:rPr lang="en-US" dirty="0" err="1"/>
              <a:t>lettura</a:t>
            </a:r>
            <a:r>
              <a:rPr lang="en-US" dirty="0"/>
              <a:t> </a:t>
            </a:r>
            <a:r>
              <a:rPr lang="en-US" dirty="0" err="1"/>
              <a:t>dell’input</a:t>
            </a:r>
            <a:r>
              <a:rPr lang="en-US" dirty="0"/>
              <a:t> dal file JSON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indexJSONStream</a:t>
            </a:r>
            <a:r>
              <a:rPr lang="en-US" b="1" dirty="0"/>
              <a:t>(</a:t>
            </a:r>
            <a:r>
              <a:rPr lang="en-US" b="1" dirty="0" err="1"/>
              <a:t>JsonReader</a:t>
            </a:r>
            <a:r>
              <a:rPr lang="en-US" b="1" dirty="0"/>
              <a:t> reader, Codec codec):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estrazioni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JSON (</a:t>
            </a:r>
            <a:r>
              <a:rPr lang="en-US" dirty="0" err="1"/>
              <a:t>tabelle</a:t>
            </a:r>
            <a:r>
              <a:rPr lang="en-US" dirty="0"/>
              <a:t>) dal reader, parsing in un </a:t>
            </a:r>
            <a:r>
              <a:rPr lang="en-US" dirty="0" err="1"/>
              <a:t>oggetto</a:t>
            </a:r>
            <a:r>
              <a:rPr lang="en-US" dirty="0"/>
              <a:t> Java e </a:t>
            </a:r>
            <a:r>
              <a:rPr lang="en-US" dirty="0" err="1"/>
              <a:t>successiva</a:t>
            </a:r>
            <a:r>
              <a:rPr lang="en-US" dirty="0"/>
              <a:t> </a:t>
            </a:r>
            <a:r>
              <a:rPr lang="en-US" dirty="0" err="1"/>
              <a:t>indicizzazione</a:t>
            </a:r>
            <a:r>
              <a:rPr lang="en-US" dirty="0"/>
              <a:t>. I </a:t>
            </a:r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inseriti</a:t>
            </a:r>
            <a:r>
              <a:rPr lang="en-US" dirty="0"/>
              <a:t> </a:t>
            </a:r>
            <a:r>
              <a:rPr lang="en-US" dirty="0" err="1"/>
              <a:t>nell’indice</a:t>
            </a:r>
            <a:r>
              <a:rPr lang="en-US" dirty="0"/>
              <a:t> </a:t>
            </a:r>
            <a:r>
              <a:rPr lang="en-US" dirty="0" err="1"/>
              <a:t>corrispondono</a:t>
            </a:r>
            <a:r>
              <a:rPr lang="en-US" dirty="0"/>
              <a:t> </a:t>
            </a:r>
            <a:r>
              <a:rPr lang="en-US" dirty="0" err="1"/>
              <a:t>ciascuno</a:t>
            </a:r>
            <a:r>
              <a:rPr lang="en-US" dirty="0"/>
              <a:t> ad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b="1" dirty="0" err="1"/>
              <a:t>Gson</a:t>
            </a:r>
            <a:r>
              <a:rPr lang="en-US" dirty="0"/>
              <a:t> per </a:t>
            </a:r>
            <a:r>
              <a:rPr lang="en-US" dirty="0" err="1"/>
              <a:t>convertire</a:t>
            </a:r>
            <a:r>
              <a:rPr lang="en-US" dirty="0"/>
              <a:t> </a:t>
            </a:r>
            <a:r>
              <a:rPr lang="en-US" dirty="0" err="1"/>
              <a:t>rappresentazioni</a:t>
            </a:r>
            <a:r>
              <a:rPr lang="en-US" dirty="0"/>
              <a:t> JSON in </a:t>
            </a:r>
            <a:r>
              <a:rPr lang="en-US" dirty="0" err="1"/>
              <a:t>oggetti</a:t>
            </a:r>
            <a:r>
              <a:rPr lang="en-US" dirty="0"/>
              <a:t> Java e </a:t>
            </a:r>
            <a:r>
              <a:rPr lang="en-US" dirty="0" err="1"/>
              <a:t>viceversa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042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D3FB6-88A1-537E-840C-805AF7C4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Classe </a:t>
            </a:r>
            <a:r>
              <a:rPr lang="it-IT" dirty="0" err="1"/>
              <a:t>JSONIndexer</a:t>
            </a:r>
            <a:r>
              <a:rPr lang="it-IT" dirty="0"/>
              <a:t> (2)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C69722-B5A8-DCBB-8704-5D66D2F4252C}"/>
              </a:ext>
            </a:extLst>
          </p:cNvPr>
          <p:cNvSpPr txBox="1"/>
          <p:nvPr/>
        </p:nvSpPr>
        <p:spPr>
          <a:xfrm>
            <a:off x="838200" y="1405169"/>
            <a:ext cx="795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Definizione di un </a:t>
            </a:r>
            <a:r>
              <a:rPr lang="it-IT" b="1" dirty="0" err="1"/>
              <a:t>Tokenizer</a:t>
            </a:r>
            <a:r>
              <a:rPr lang="it-IT" b="1" dirty="0"/>
              <a:t> Custom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154C97-296E-4A9F-A1D8-22B8274D92B1}"/>
              </a:ext>
            </a:extLst>
          </p:cNvPr>
          <p:cNvSpPr txBox="1"/>
          <p:nvPr/>
        </p:nvSpPr>
        <p:spPr>
          <a:xfrm>
            <a:off x="838200" y="3242550"/>
            <a:ext cx="7762875" cy="372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Creazione dei documenti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C42670-B21F-77E6-1690-945D802F4D88}"/>
              </a:ext>
            </a:extLst>
          </p:cNvPr>
          <p:cNvSpPr txBox="1"/>
          <p:nvPr/>
        </p:nvSpPr>
        <p:spPr>
          <a:xfrm>
            <a:off x="838200" y="200097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dirty="0">
                <a:latin typeface="Abadi Extra Light" panose="020B0204020104020204" pitchFamily="34" charset="0"/>
              </a:rPr>
              <a:t>Analyzer </a:t>
            </a:r>
            <a:r>
              <a:rPr lang="it-IT" altLang="it-IT" dirty="0" err="1">
                <a:latin typeface="Abadi Extra Light" panose="020B0204020104020204" pitchFamily="34" charset="0"/>
              </a:rPr>
              <a:t>analyzer</a:t>
            </a:r>
            <a:r>
              <a:rPr lang="it-IT" altLang="it-IT" dirty="0">
                <a:latin typeface="Abadi Extra Light" panose="020B0204020104020204" pitchFamily="34" charset="0"/>
              </a:rPr>
              <a:t> = </a:t>
            </a:r>
            <a:r>
              <a:rPr lang="it-IT" altLang="it-IT" dirty="0" err="1">
                <a:latin typeface="Abadi Extra Light" panose="020B0204020104020204" pitchFamily="34" charset="0"/>
              </a:rPr>
              <a:t>CustomAnalyzer.builder</a:t>
            </a:r>
            <a:r>
              <a:rPr lang="it-IT" altLang="it-IT" dirty="0">
                <a:latin typeface="Abadi Extra Light" panose="020B0204020104020204" pitchFamily="34" charset="0"/>
              </a:rPr>
              <a:t>()</a:t>
            </a:r>
            <a:br>
              <a:rPr lang="it-IT" altLang="it-IT" dirty="0">
                <a:latin typeface="Abadi Extra Light" panose="020B0204020104020204" pitchFamily="34" charset="0"/>
              </a:rPr>
            </a:br>
            <a:r>
              <a:rPr lang="it-IT" altLang="it-IT" dirty="0">
                <a:latin typeface="Abadi Extra Light" panose="020B0204020104020204" pitchFamily="34" charset="0"/>
              </a:rPr>
              <a:t>        .</a:t>
            </a:r>
            <a:r>
              <a:rPr lang="it-IT" altLang="it-IT" dirty="0" err="1">
                <a:latin typeface="Abadi Extra Light" panose="020B0204020104020204" pitchFamily="34" charset="0"/>
              </a:rPr>
              <a:t>withTokenizer</a:t>
            </a:r>
            <a:r>
              <a:rPr lang="it-IT" altLang="it-IT" dirty="0">
                <a:latin typeface="Abadi Extra Light" panose="020B0204020104020204" pitchFamily="34" charset="0"/>
              </a:rPr>
              <a:t>(PatternTokenizerFactory.NAME, "pattern", "~", "group", "-1")</a:t>
            </a:r>
            <a:br>
              <a:rPr lang="it-IT" altLang="it-IT" dirty="0">
                <a:latin typeface="Abadi Extra Light" panose="020B0204020104020204" pitchFamily="34" charset="0"/>
              </a:rPr>
            </a:br>
            <a:r>
              <a:rPr lang="it-IT" altLang="it-IT" dirty="0">
                <a:latin typeface="Abadi Extra Light" panose="020B0204020104020204" pitchFamily="34" charset="0"/>
              </a:rPr>
              <a:t>        .build();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B2838E-33FC-2D4E-E237-039B5C13B2F7}"/>
              </a:ext>
            </a:extLst>
          </p:cNvPr>
          <p:cNvSpPr txBox="1"/>
          <p:nvPr/>
        </p:nvSpPr>
        <p:spPr>
          <a:xfrm>
            <a:off x="838200" y="3676800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Abadi Extra Light" panose="020B0204020104020204" pitchFamily="34" charset="0"/>
              </a:rPr>
              <a:t>for(Cell c : </a:t>
            </a:r>
            <a:r>
              <a:rPr lang="it-IT" altLang="it-IT" dirty="0" err="1">
                <a:latin typeface="Abadi Extra Light" panose="020B0204020104020204" pitchFamily="34" charset="0"/>
              </a:rPr>
              <a:t>obj.getCells</a:t>
            </a:r>
            <a:r>
              <a:rPr lang="it-IT" altLang="it-IT" dirty="0">
                <a:latin typeface="Abadi Extra Light" panose="020B0204020104020204" pitchFamily="34" charset="0"/>
              </a:rPr>
              <a:t>())</a:t>
            </a:r>
            <a:br>
              <a:rPr lang="it-IT" altLang="it-IT" dirty="0">
                <a:latin typeface="Abadi Extra Light" panose="020B0204020104020204" pitchFamily="34" charset="0"/>
              </a:rPr>
            </a:br>
            <a:r>
              <a:rPr lang="it-IT" altLang="it-IT" dirty="0">
                <a:latin typeface="Abadi Extra Light" panose="020B0204020104020204" pitchFamily="34" charset="0"/>
              </a:rPr>
              <a:t>    </a:t>
            </a:r>
            <a:r>
              <a:rPr lang="it-IT" altLang="it-IT" dirty="0" err="1">
                <a:latin typeface="Abadi Extra Light" panose="020B0204020104020204" pitchFamily="34" charset="0"/>
              </a:rPr>
              <a:t>if</a:t>
            </a:r>
            <a:r>
              <a:rPr lang="it-IT" altLang="it-IT" dirty="0">
                <a:latin typeface="Abadi Extra Light" panose="020B0204020104020204" pitchFamily="34" charset="0"/>
              </a:rPr>
              <a:t> (!</a:t>
            </a:r>
            <a:r>
              <a:rPr lang="it-IT" altLang="it-IT" dirty="0" err="1">
                <a:latin typeface="Abadi Extra Light" panose="020B0204020104020204" pitchFamily="34" charset="0"/>
              </a:rPr>
              <a:t>c.getHeader</a:t>
            </a:r>
            <a:r>
              <a:rPr lang="it-IT" altLang="it-IT" dirty="0">
                <a:latin typeface="Abadi Extra Light" panose="020B0204020104020204" pitchFamily="34" charset="0"/>
              </a:rPr>
              <a:t>()) {</a:t>
            </a:r>
            <a:br>
              <a:rPr lang="it-IT" altLang="it-IT" dirty="0">
                <a:latin typeface="Abadi Extra Light" panose="020B0204020104020204" pitchFamily="34" charset="0"/>
              </a:rPr>
            </a:br>
            <a:r>
              <a:rPr lang="it-IT" altLang="it-IT" dirty="0">
                <a:latin typeface="Abadi Extra Light" panose="020B0204020104020204" pitchFamily="34" charset="0"/>
              </a:rPr>
              <a:t>        </a:t>
            </a:r>
            <a:r>
              <a:rPr lang="it-IT" altLang="it-IT" dirty="0" err="1">
                <a:latin typeface="Abadi Extra Light" panose="020B0204020104020204" pitchFamily="34" charset="0"/>
              </a:rPr>
              <a:t>if</a:t>
            </a:r>
            <a:r>
              <a:rPr lang="it-IT" altLang="it-IT" dirty="0">
                <a:latin typeface="Abadi Extra Light" panose="020B0204020104020204" pitchFamily="34" charset="0"/>
              </a:rPr>
              <a:t>(</a:t>
            </a:r>
            <a:r>
              <a:rPr lang="it-IT" altLang="it-IT" dirty="0" err="1">
                <a:latin typeface="Abadi Extra Light" panose="020B0204020104020204" pitchFamily="34" charset="0"/>
              </a:rPr>
              <a:t>colonnaXvalori.containsKey</a:t>
            </a:r>
            <a:r>
              <a:rPr lang="it-IT" altLang="it-IT" dirty="0">
                <a:latin typeface="Abadi Extra Light" panose="020B0204020104020204" pitchFamily="34" charset="0"/>
              </a:rPr>
              <a:t>(</a:t>
            </a:r>
            <a:r>
              <a:rPr lang="it-IT" altLang="it-IT" dirty="0" err="1">
                <a:latin typeface="Abadi Extra Light" panose="020B0204020104020204" pitchFamily="34" charset="0"/>
              </a:rPr>
              <a:t>obj.getId</a:t>
            </a:r>
            <a:r>
              <a:rPr lang="it-IT" altLang="it-IT" dirty="0">
                <a:latin typeface="Abadi Extra Light" panose="020B0204020104020204" pitchFamily="34" charset="0"/>
              </a:rPr>
              <a:t>() + "_" + </a:t>
            </a:r>
            <a:r>
              <a:rPr lang="it-IT" altLang="it-IT" dirty="0" err="1">
                <a:latin typeface="Abadi Extra Light" panose="020B0204020104020204" pitchFamily="34" charset="0"/>
              </a:rPr>
              <a:t>c.getCoordinates</a:t>
            </a:r>
            <a:r>
              <a:rPr lang="it-IT" altLang="it-IT" dirty="0">
                <a:latin typeface="Abadi Extra Light" panose="020B0204020104020204" pitchFamily="34" charset="0"/>
              </a:rPr>
              <a:t>().</a:t>
            </a:r>
            <a:r>
              <a:rPr lang="it-IT" altLang="it-IT" dirty="0" err="1">
                <a:latin typeface="Abadi Extra Light" panose="020B0204020104020204" pitchFamily="34" charset="0"/>
              </a:rPr>
              <a:t>getColumn</a:t>
            </a:r>
            <a:r>
              <a:rPr lang="it-IT" altLang="it-IT" dirty="0">
                <a:latin typeface="Abadi Extra Light" panose="020B0204020104020204" pitchFamily="34" charset="0"/>
              </a:rPr>
              <a:t>().</a:t>
            </a:r>
            <a:r>
              <a:rPr lang="it-IT" altLang="it-IT" dirty="0" err="1">
                <a:latin typeface="Abadi Extra Light" panose="020B0204020104020204" pitchFamily="34" charset="0"/>
              </a:rPr>
              <a:t>toString</a:t>
            </a:r>
            <a:r>
              <a:rPr lang="it-IT" altLang="it-IT" dirty="0">
                <a:latin typeface="Abadi Extra Light" panose="020B0204020104020204" pitchFamily="34" charset="0"/>
              </a:rPr>
              <a:t>())) {</a:t>
            </a:r>
            <a:br>
              <a:rPr lang="it-IT" altLang="it-IT" dirty="0">
                <a:latin typeface="Abadi Extra Light" panose="020B0204020104020204" pitchFamily="34" charset="0"/>
              </a:rPr>
            </a:br>
            <a:r>
              <a:rPr lang="it-IT" altLang="it-IT" dirty="0">
                <a:latin typeface="Abadi Extra Light" panose="020B0204020104020204" pitchFamily="34" charset="0"/>
              </a:rPr>
              <a:t>            </a:t>
            </a:r>
            <a:r>
              <a:rPr lang="it-IT" altLang="it-IT" dirty="0" err="1">
                <a:latin typeface="Abadi Extra Light" panose="020B0204020104020204" pitchFamily="34" charset="0"/>
              </a:rPr>
              <a:t>String</a:t>
            </a:r>
            <a:r>
              <a:rPr lang="it-IT" altLang="it-IT" dirty="0">
                <a:latin typeface="Abadi Extra Light" panose="020B0204020104020204" pitchFamily="34" charset="0"/>
              </a:rPr>
              <a:t> </a:t>
            </a:r>
            <a:r>
              <a:rPr lang="it-IT" altLang="it-IT" dirty="0" err="1">
                <a:latin typeface="Abadi Extra Light" panose="020B0204020104020204" pitchFamily="34" charset="0"/>
              </a:rPr>
              <a:t>value</a:t>
            </a:r>
            <a:r>
              <a:rPr lang="it-IT" altLang="it-IT" dirty="0">
                <a:latin typeface="Abadi Extra Light" panose="020B0204020104020204" pitchFamily="34" charset="0"/>
              </a:rPr>
              <a:t> = </a:t>
            </a:r>
            <a:r>
              <a:rPr lang="it-IT" altLang="it-IT" dirty="0" err="1">
                <a:latin typeface="Abadi Extra Light" panose="020B0204020104020204" pitchFamily="34" charset="0"/>
              </a:rPr>
              <a:t>colonnaXvalori.get</a:t>
            </a:r>
            <a:r>
              <a:rPr lang="it-IT" altLang="it-IT" dirty="0">
                <a:latin typeface="Abadi Extra Light" panose="020B0204020104020204" pitchFamily="34" charset="0"/>
              </a:rPr>
              <a:t>(</a:t>
            </a:r>
            <a:r>
              <a:rPr lang="it-IT" altLang="it-IT" dirty="0" err="1">
                <a:latin typeface="Abadi Extra Light" panose="020B0204020104020204" pitchFamily="34" charset="0"/>
              </a:rPr>
              <a:t>obj.getId</a:t>
            </a:r>
            <a:r>
              <a:rPr lang="it-IT" altLang="it-IT" dirty="0">
                <a:latin typeface="Abadi Extra Light" panose="020B0204020104020204" pitchFamily="34" charset="0"/>
              </a:rPr>
              <a:t>() + "_" + </a:t>
            </a:r>
            <a:r>
              <a:rPr lang="it-IT" altLang="it-IT" dirty="0" err="1">
                <a:latin typeface="Abadi Extra Light" panose="020B0204020104020204" pitchFamily="34" charset="0"/>
              </a:rPr>
              <a:t>c.getCoordinates</a:t>
            </a:r>
            <a:r>
              <a:rPr lang="it-IT" altLang="it-IT" dirty="0">
                <a:latin typeface="Abadi Extra Light" panose="020B0204020104020204" pitchFamily="34" charset="0"/>
              </a:rPr>
              <a:t>().</a:t>
            </a:r>
            <a:r>
              <a:rPr lang="it-IT" altLang="it-IT" dirty="0" err="1">
                <a:latin typeface="Abadi Extra Light" panose="020B0204020104020204" pitchFamily="34" charset="0"/>
              </a:rPr>
              <a:t>getColumn</a:t>
            </a:r>
            <a:r>
              <a:rPr lang="it-IT" altLang="it-IT" dirty="0">
                <a:latin typeface="Abadi Extra Light" panose="020B0204020104020204" pitchFamily="34" charset="0"/>
              </a:rPr>
              <a:t>().</a:t>
            </a:r>
            <a:r>
              <a:rPr lang="it-IT" altLang="it-IT" dirty="0" err="1">
                <a:latin typeface="Abadi Extra Light" panose="020B0204020104020204" pitchFamily="34" charset="0"/>
              </a:rPr>
              <a:t>toString</a:t>
            </a:r>
            <a:r>
              <a:rPr lang="it-IT" altLang="it-IT" dirty="0">
                <a:latin typeface="Abadi Extra Light" panose="020B0204020104020204" pitchFamily="34" charset="0"/>
              </a:rPr>
              <a:t>());</a:t>
            </a:r>
            <a:br>
              <a:rPr lang="it-IT" altLang="it-IT" dirty="0">
                <a:latin typeface="Abadi Extra Light" panose="020B0204020104020204" pitchFamily="34" charset="0"/>
              </a:rPr>
            </a:br>
            <a:r>
              <a:rPr lang="it-IT" altLang="it-IT" dirty="0">
                <a:latin typeface="Abadi Extra Light" panose="020B0204020104020204" pitchFamily="34" charset="0"/>
              </a:rPr>
              <a:t>            </a:t>
            </a:r>
            <a:r>
              <a:rPr lang="it-IT" altLang="it-IT" dirty="0" err="1">
                <a:latin typeface="Abadi Extra Light" panose="020B0204020104020204" pitchFamily="34" charset="0"/>
              </a:rPr>
              <a:t>colonnaXvalori.put</a:t>
            </a:r>
            <a:r>
              <a:rPr lang="it-IT" altLang="it-IT" dirty="0">
                <a:latin typeface="Abadi Extra Light" panose="020B0204020104020204" pitchFamily="34" charset="0"/>
              </a:rPr>
              <a:t>(</a:t>
            </a:r>
            <a:r>
              <a:rPr lang="it-IT" altLang="it-IT" dirty="0" err="1">
                <a:latin typeface="Abadi Extra Light" panose="020B0204020104020204" pitchFamily="34" charset="0"/>
              </a:rPr>
              <a:t>obj.getId</a:t>
            </a:r>
            <a:r>
              <a:rPr lang="it-IT" altLang="it-IT" dirty="0">
                <a:latin typeface="Abadi Extra Light" panose="020B0204020104020204" pitchFamily="34" charset="0"/>
              </a:rPr>
              <a:t>() + "_" + </a:t>
            </a:r>
            <a:r>
              <a:rPr lang="it-IT" altLang="it-IT" dirty="0" err="1">
                <a:latin typeface="Abadi Extra Light" panose="020B0204020104020204" pitchFamily="34" charset="0"/>
              </a:rPr>
              <a:t>c.getCoordinates</a:t>
            </a:r>
            <a:r>
              <a:rPr lang="it-IT" altLang="it-IT" dirty="0">
                <a:latin typeface="Abadi Extra Light" panose="020B0204020104020204" pitchFamily="34" charset="0"/>
              </a:rPr>
              <a:t>().</a:t>
            </a:r>
            <a:r>
              <a:rPr lang="it-IT" altLang="it-IT" dirty="0" err="1">
                <a:latin typeface="Abadi Extra Light" panose="020B0204020104020204" pitchFamily="34" charset="0"/>
              </a:rPr>
              <a:t>getColumn</a:t>
            </a:r>
            <a:r>
              <a:rPr lang="it-IT" altLang="it-IT" dirty="0">
                <a:latin typeface="Abadi Extra Light" panose="020B0204020104020204" pitchFamily="34" charset="0"/>
              </a:rPr>
              <a:t>().</a:t>
            </a:r>
            <a:r>
              <a:rPr lang="it-IT" altLang="it-IT" dirty="0" err="1">
                <a:latin typeface="Abadi Extra Light" panose="020B0204020104020204" pitchFamily="34" charset="0"/>
              </a:rPr>
              <a:t>toString</a:t>
            </a:r>
            <a:r>
              <a:rPr lang="it-IT" altLang="it-IT" dirty="0">
                <a:latin typeface="Abadi Extra Light" panose="020B0204020104020204" pitchFamily="34" charset="0"/>
              </a:rPr>
              <a:t>(), </a:t>
            </a:r>
            <a:r>
              <a:rPr lang="it-IT" altLang="it-IT" dirty="0" err="1">
                <a:latin typeface="Abadi Extra Light" panose="020B0204020104020204" pitchFamily="34" charset="0"/>
              </a:rPr>
              <a:t>value</a:t>
            </a:r>
            <a:r>
              <a:rPr lang="it-IT" altLang="it-IT" dirty="0">
                <a:latin typeface="Abadi Extra Light" panose="020B0204020104020204" pitchFamily="34" charset="0"/>
              </a:rPr>
              <a:t> + "~" + </a:t>
            </a:r>
            <a:r>
              <a:rPr lang="it-IT" altLang="it-IT" dirty="0" err="1">
                <a:latin typeface="Abadi Extra Light" panose="020B0204020104020204" pitchFamily="34" charset="0"/>
              </a:rPr>
              <a:t>c.getCleanedText</a:t>
            </a:r>
            <a:r>
              <a:rPr lang="it-IT" altLang="it-IT" dirty="0">
                <a:latin typeface="Abadi Extra Light" panose="020B0204020104020204" pitchFamily="34" charset="0"/>
              </a:rPr>
              <a:t>());</a:t>
            </a:r>
            <a:br>
              <a:rPr lang="it-IT" altLang="it-IT" dirty="0">
                <a:latin typeface="Abadi Extra Light" panose="020B0204020104020204" pitchFamily="34" charset="0"/>
              </a:rPr>
            </a:br>
            <a:r>
              <a:rPr lang="it-IT" altLang="it-IT" dirty="0">
                <a:latin typeface="Abadi Extra Light" panose="020B0204020104020204" pitchFamily="34" charset="0"/>
              </a:rPr>
              <a:t>        } else</a:t>
            </a:r>
            <a:br>
              <a:rPr lang="it-IT" altLang="it-IT" dirty="0">
                <a:latin typeface="Abadi Extra Light" panose="020B0204020104020204" pitchFamily="34" charset="0"/>
              </a:rPr>
            </a:br>
            <a:r>
              <a:rPr lang="it-IT" altLang="it-IT" dirty="0">
                <a:latin typeface="Abadi Extra Light" panose="020B0204020104020204" pitchFamily="34" charset="0"/>
              </a:rPr>
              <a:t>            </a:t>
            </a:r>
            <a:r>
              <a:rPr lang="it-IT" altLang="it-IT" dirty="0" err="1">
                <a:latin typeface="Abadi Extra Light" panose="020B0204020104020204" pitchFamily="34" charset="0"/>
              </a:rPr>
              <a:t>colonnaXvalori.put</a:t>
            </a:r>
            <a:r>
              <a:rPr lang="it-IT" altLang="it-IT" dirty="0">
                <a:latin typeface="Abadi Extra Light" panose="020B0204020104020204" pitchFamily="34" charset="0"/>
              </a:rPr>
              <a:t>(</a:t>
            </a:r>
            <a:r>
              <a:rPr lang="it-IT" altLang="it-IT" dirty="0" err="1">
                <a:latin typeface="Abadi Extra Light" panose="020B0204020104020204" pitchFamily="34" charset="0"/>
              </a:rPr>
              <a:t>obj.getId</a:t>
            </a:r>
            <a:r>
              <a:rPr lang="it-IT" altLang="it-IT" dirty="0">
                <a:latin typeface="Abadi Extra Light" panose="020B0204020104020204" pitchFamily="34" charset="0"/>
              </a:rPr>
              <a:t>() + "_" + </a:t>
            </a:r>
            <a:r>
              <a:rPr lang="it-IT" altLang="it-IT" dirty="0" err="1">
                <a:latin typeface="Abadi Extra Light" panose="020B0204020104020204" pitchFamily="34" charset="0"/>
              </a:rPr>
              <a:t>c.getCoordinates</a:t>
            </a:r>
            <a:r>
              <a:rPr lang="it-IT" altLang="it-IT" dirty="0">
                <a:latin typeface="Abadi Extra Light" panose="020B0204020104020204" pitchFamily="34" charset="0"/>
              </a:rPr>
              <a:t>().</a:t>
            </a:r>
            <a:r>
              <a:rPr lang="it-IT" altLang="it-IT" dirty="0" err="1">
                <a:latin typeface="Abadi Extra Light" panose="020B0204020104020204" pitchFamily="34" charset="0"/>
              </a:rPr>
              <a:t>getColumn</a:t>
            </a:r>
            <a:r>
              <a:rPr lang="it-IT" altLang="it-IT" dirty="0">
                <a:latin typeface="Abadi Extra Light" panose="020B0204020104020204" pitchFamily="34" charset="0"/>
              </a:rPr>
              <a:t>().</a:t>
            </a:r>
            <a:r>
              <a:rPr lang="it-IT" altLang="it-IT" dirty="0" err="1">
                <a:latin typeface="Abadi Extra Light" panose="020B0204020104020204" pitchFamily="34" charset="0"/>
              </a:rPr>
              <a:t>toString</a:t>
            </a:r>
            <a:r>
              <a:rPr lang="it-IT" altLang="it-IT" dirty="0">
                <a:latin typeface="Abadi Extra Light" panose="020B0204020104020204" pitchFamily="34" charset="0"/>
              </a:rPr>
              <a:t>(), </a:t>
            </a:r>
            <a:r>
              <a:rPr lang="it-IT" altLang="it-IT" dirty="0" err="1">
                <a:latin typeface="Abadi Extra Light" panose="020B0204020104020204" pitchFamily="34" charset="0"/>
              </a:rPr>
              <a:t>c.getCleanedText</a:t>
            </a:r>
            <a:r>
              <a:rPr lang="it-IT" altLang="it-IT" dirty="0">
                <a:latin typeface="Abadi Extra Light" panose="020B0204020104020204" pitchFamily="34" charset="0"/>
              </a:rPr>
              <a:t>());</a:t>
            </a:r>
            <a:br>
              <a:rPr lang="it-IT" altLang="it-IT" dirty="0">
                <a:latin typeface="Abadi Extra Light" panose="020B0204020104020204" pitchFamily="34" charset="0"/>
              </a:rPr>
            </a:br>
            <a:r>
              <a:rPr lang="it-IT" altLang="it-IT" dirty="0">
                <a:latin typeface="Abadi Extra Light" panose="020B0204020104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6785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D3FB6-88A1-537E-840C-805AF7C4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Classi </a:t>
            </a:r>
            <a:r>
              <a:rPr lang="it-IT" dirty="0" err="1"/>
              <a:t>JsonObject</a:t>
            </a:r>
            <a:r>
              <a:rPr lang="it-IT" dirty="0"/>
              <a:t>, Cell e </a:t>
            </a:r>
            <a:r>
              <a:rPr lang="it-IT" dirty="0" err="1"/>
              <a:t>Coordinates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E4CC25-74E5-664A-F330-9768F3F76396}"/>
              </a:ext>
            </a:extLst>
          </p:cNvPr>
          <p:cNvSpPr txBox="1"/>
          <p:nvPr/>
        </p:nvSpPr>
        <p:spPr>
          <a:xfrm>
            <a:off x="838200" y="134381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classi </a:t>
            </a:r>
            <a:r>
              <a:rPr lang="it-IT" b="1" dirty="0" err="1"/>
              <a:t>JsonObject</a:t>
            </a:r>
            <a:r>
              <a:rPr lang="it-IT" dirty="0"/>
              <a:t>, </a:t>
            </a:r>
            <a:r>
              <a:rPr lang="it-IT" b="1" dirty="0"/>
              <a:t>Cell</a:t>
            </a:r>
            <a:r>
              <a:rPr lang="it-IT" dirty="0"/>
              <a:t> e </a:t>
            </a:r>
            <a:r>
              <a:rPr lang="it-IT" b="1" dirty="0" err="1"/>
              <a:t>Coordinates</a:t>
            </a:r>
            <a:r>
              <a:rPr lang="it-IT" dirty="0"/>
              <a:t> sono stati realizzate per rendere agevole la trasformazione da un oggetto </a:t>
            </a:r>
            <a:r>
              <a:rPr lang="it-IT" dirty="0" err="1"/>
              <a:t>Json</a:t>
            </a:r>
            <a:r>
              <a:rPr lang="it-IT" dirty="0"/>
              <a:t> ad un oggetto Java.</a:t>
            </a:r>
          </a:p>
          <a:p>
            <a:endParaRPr lang="it-IT" dirty="0"/>
          </a:p>
          <a:p>
            <a:r>
              <a:rPr lang="it-IT" dirty="0"/>
              <a:t>Le seguenti classi sono dotate di variabili di istanza, relative alle sole informazioni necessarie rispetto al completo contenuto dell’oggetto </a:t>
            </a:r>
            <a:r>
              <a:rPr lang="it-IT" dirty="0" err="1"/>
              <a:t>Json</a:t>
            </a:r>
            <a:r>
              <a:rPr lang="it-IT" dirty="0"/>
              <a:t>, e i corrispondenti metodi setter e getter.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14CD2-1AC4-FF8A-AB8F-48A4EC8CCB85}"/>
              </a:ext>
            </a:extLst>
          </p:cNvPr>
          <p:cNvSpPr txBox="1"/>
          <p:nvPr/>
        </p:nvSpPr>
        <p:spPr>
          <a:xfrm>
            <a:off x="2474383" y="3429000"/>
            <a:ext cx="2217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badi Extra Light" panose="020B0204020104020204" pitchFamily="34" charset="0"/>
              </a:rPr>
              <a:t>public class </a:t>
            </a:r>
            <a:r>
              <a:rPr lang="it-IT" sz="1600" dirty="0" err="1">
                <a:latin typeface="Abadi Extra Light" panose="020B0204020104020204" pitchFamily="34" charset="0"/>
              </a:rPr>
              <a:t>JSONObject</a:t>
            </a:r>
            <a:r>
              <a:rPr lang="it-IT" sz="1600" dirty="0">
                <a:latin typeface="Abadi Extra Light" panose="020B0204020104020204" pitchFamily="34" charset="0"/>
              </a:rPr>
              <a:t> {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 </a:t>
            </a:r>
            <a:r>
              <a:rPr lang="it-IT" sz="1600" dirty="0" err="1">
                <a:latin typeface="Abadi Extra Light" panose="020B0204020104020204" pitchFamily="34" charset="0"/>
              </a:rPr>
              <a:t>String</a:t>
            </a:r>
            <a:r>
              <a:rPr lang="it-IT" sz="1600" dirty="0">
                <a:latin typeface="Abadi Extra Light" panose="020B0204020104020204" pitchFamily="34" charset="0"/>
              </a:rPr>
              <a:t> id;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 Cell[] </a:t>
            </a:r>
            <a:r>
              <a:rPr lang="it-IT" sz="1600" dirty="0" err="1">
                <a:latin typeface="Abadi Extra Light" panose="020B0204020104020204" pitchFamily="34" charset="0"/>
              </a:rPr>
              <a:t>cells</a:t>
            </a:r>
            <a:r>
              <a:rPr lang="it-IT" sz="1600" dirty="0">
                <a:latin typeface="Abadi Extra Light" panose="020B0204020104020204" pitchFamily="34" charset="0"/>
              </a:rPr>
              <a:t>;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}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452C15-86F0-044F-55AD-A9364DACC326}"/>
              </a:ext>
            </a:extLst>
          </p:cNvPr>
          <p:cNvSpPr txBox="1"/>
          <p:nvPr/>
        </p:nvSpPr>
        <p:spPr>
          <a:xfrm>
            <a:off x="4866838" y="3429000"/>
            <a:ext cx="2301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badi Extra Light" panose="020B0204020104020204" pitchFamily="34" charset="0"/>
              </a:rPr>
              <a:t>public class Cell {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 </a:t>
            </a:r>
            <a:r>
              <a:rPr lang="it-IT" sz="1600" dirty="0" err="1">
                <a:latin typeface="Abadi Extra Light" panose="020B0204020104020204" pitchFamily="34" charset="0"/>
              </a:rPr>
              <a:t>Boolean</a:t>
            </a:r>
            <a:r>
              <a:rPr lang="it-IT" sz="1600" dirty="0">
                <a:latin typeface="Abadi Extra Light" panose="020B0204020104020204" pitchFamily="34" charset="0"/>
              </a:rPr>
              <a:t> </a:t>
            </a:r>
            <a:r>
              <a:rPr lang="it-IT" sz="1600" dirty="0" err="1">
                <a:latin typeface="Abadi Extra Light" panose="020B0204020104020204" pitchFamily="34" charset="0"/>
              </a:rPr>
              <a:t>isHeader</a:t>
            </a:r>
            <a:r>
              <a:rPr lang="it-IT" sz="1600" dirty="0">
                <a:latin typeface="Abadi Extra Light" panose="020B0204020104020204" pitchFamily="34" charset="0"/>
              </a:rPr>
              <a:t>;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 </a:t>
            </a:r>
            <a:r>
              <a:rPr lang="it-IT" sz="1600" dirty="0" err="1">
                <a:latin typeface="Abadi Extra Light" panose="020B0204020104020204" pitchFamily="34" charset="0"/>
              </a:rPr>
              <a:t>String</a:t>
            </a:r>
            <a:r>
              <a:rPr lang="it-IT" sz="1600" dirty="0">
                <a:latin typeface="Abadi Extra Light" panose="020B0204020104020204" pitchFamily="34" charset="0"/>
              </a:rPr>
              <a:t> </a:t>
            </a:r>
            <a:r>
              <a:rPr lang="it-IT" sz="1600" dirty="0" err="1">
                <a:latin typeface="Abadi Extra Light" panose="020B0204020104020204" pitchFamily="34" charset="0"/>
              </a:rPr>
              <a:t>cleanedText</a:t>
            </a:r>
            <a:r>
              <a:rPr lang="it-IT" sz="1600" dirty="0">
                <a:latin typeface="Abadi Extra Light" panose="020B0204020104020204" pitchFamily="34" charset="0"/>
              </a:rPr>
              <a:t>;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 </a:t>
            </a:r>
            <a:r>
              <a:rPr lang="it-IT" sz="1600" dirty="0" err="1">
                <a:latin typeface="Abadi Extra Light" panose="020B0204020104020204" pitchFamily="34" charset="0"/>
              </a:rPr>
              <a:t>Coordinates</a:t>
            </a:r>
            <a:r>
              <a:rPr lang="it-IT" sz="1600" dirty="0">
                <a:latin typeface="Abadi Extra Light" panose="020B0204020104020204" pitchFamily="34" charset="0"/>
              </a:rPr>
              <a:t> </a:t>
            </a:r>
            <a:r>
              <a:rPr lang="it-IT" sz="1600" dirty="0" err="1">
                <a:latin typeface="Abadi Extra Light" panose="020B0204020104020204" pitchFamily="34" charset="0"/>
              </a:rPr>
              <a:t>Coordinates</a:t>
            </a:r>
            <a:r>
              <a:rPr lang="it-IT" sz="1600" dirty="0">
                <a:latin typeface="Abadi Extra Light" panose="020B0204020104020204" pitchFamily="34" charset="0"/>
              </a:rPr>
              <a:t>;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}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DCD40D-4F46-0893-5915-0815E7C4360D}"/>
              </a:ext>
            </a:extLst>
          </p:cNvPr>
          <p:cNvSpPr txBox="1"/>
          <p:nvPr/>
        </p:nvSpPr>
        <p:spPr>
          <a:xfrm>
            <a:off x="7315948" y="3429000"/>
            <a:ext cx="2301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badi Extra Light" panose="020B0204020104020204" pitchFamily="34" charset="0"/>
              </a:rPr>
              <a:t>public class </a:t>
            </a:r>
            <a:r>
              <a:rPr lang="it-IT" sz="1600" dirty="0" err="1">
                <a:latin typeface="Abadi Extra Light" panose="020B0204020104020204" pitchFamily="34" charset="0"/>
              </a:rPr>
              <a:t>Coordinates</a:t>
            </a:r>
            <a:r>
              <a:rPr lang="it-IT" sz="1600" dirty="0">
                <a:latin typeface="Abadi Extra Light" panose="020B0204020104020204" pitchFamily="34" charset="0"/>
              </a:rPr>
              <a:t> {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 Double </a:t>
            </a:r>
            <a:r>
              <a:rPr lang="it-IT" sz="1600" dirty="0" err="1">
                <a:latin typeface="Abadi Extra Light" panose="020B0204020104020204" pitchFamily="34" charset="0"/>
              </a:rPr>
              <a:t>row</a:t>
            </a:r>
            <a:r>
              <a:rPr lang="it-IT" sz="1600" dirty="0">
                <a:latin typeface="Abadi Extra Light" panose="020B0204020104020204" pitchFamily="34" charset="0"/>
              </a:rPr>
              <a:t>;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 Double </a:t>
            </a:r>
            <a:r>
              <a:rPr lang="it-IT" sz="1600" dirty="0" err="1">
                <a:latin typeface="Abadi Extra Light" panose="020B0204020104020204" pitchFamily="34" charset="0"/>
              </a:rPr>
              <a:t>column</a:t>
            </a:r>
            <a:r>
              <a:rPr lang="it-IT" sz="1600" dirty="0">
                <a:latin typeface="Abadi Extra Light" panose="020B0204020104020204" pitchFamily="34" charset="0"/>
              </a:rPr>
              <a:t>;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531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D3FB6-88A1-537E-840C-805AF7C4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Classe </a:t>
            </a:r>
            <a:r>
              <a:rPr lang="it-IT" dirty="0" err="1"/>
              <a:t>QueryManager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E4CC25-74E5-664A-F330-9768F3F76396}"/>
              </a:ext>
            </a:extLst>
          </p:cNvPr>
          <p:cNvSpPr txBox="1"/>
          <p:nvPr/>
        </p:nvSpPr>
        <p:spPr>
          <a:xfrm>
            <a:off x="838200" y="1245475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mergeList</a:t>
            </a:r>
            <a:r>
              <a:rPr lang="en-US" b="1" dirty="0"/>
              <a:t>(</a:t>
            </a:r>
            <a:r>
              <a:rPr lang="it-IT" b="1" dirty="0" err="1"/>
              <a:t>int</a:t>
            </a:r>
            <a:r>
              <a:rPr lang="it-IT" b="1" dirty="0"/>
              <a:t> n, </a:t>
            </a:r>
            <a:r>
              <a:rPr lang="it-IT" b="1" dirty="0" err="1"/>
              <a:t>String</a:t>
            </a:r>
            <a:r>
              <a:rPr lang="it-IT" b="1" dirty="0"/>
              <a:t>[] </a:t>
            </a:r>
            <a:r>
              <a:rPr lang="it-IT" b="1" dirty="0" err="1"/>
              <a:t>queryString</a:t>
            </a:r>
            <a:r>
              <a:rPr lang="en-US" b="1" dirty="0"/>
              <a:t>) </a:t>
            </a:r>
            <a:r>
              <a:rPr lang="en-US" dirty="0" err="1"/>
              <a:t>restituisce</a:t>
            </a:r>
            <a:r>
              <a:rPr lang="en-US" dirty="0"/>
              <a:t> le prime n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corrispondenze</a:t>
            </a:r>
            <a:r>
              <a:rPr lang="en-US" dirty="0"/>
              <a:t> con il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termini </a:t>
            </a:r>
            <a:r>
              <a:rPr lang="en-US" dirty="0" err="1"/>
              <a:t>nella</a:t>
            </a:r>
            <a:r>
              <a:rPr lang="en-US" dirty="0"/>
              <a:t> query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executeQuery</a:t>
            </a:r>
            <a:r>
              <a:rPr lang="en-US" b="1" dirty="0"/>
              <a:t>(String field, String[] </a:t>
            </a:r>
            <a:r>
              <a:rPr lang="en-US" b="1" dirty="0" err="1"/>
              <a:t>queryString</a:t>
            </a:r>
            <a:r>
              <a:rPr lang="en-US" b="1" dirty="0"/>
              <a:t>) </a:t>
            </a:r>
            <a:r>
              <a:rPr lang="en-US" dirty="0"/>
              <a:t>genera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(</a:t>
            </a:r>
            <a:r>
              <a:rPr lang="en-US" dirty="0" err="1"/>
              <a:t>idTabella_idcolonna</a:t>
            </a:r>
            <a:r>
              <a:rPr lang="en-US" dirty="0"/>
              <a:t> -&gt;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corrispondenze</a:t>
            </a:r>
            <a:r>
              <a:rPr lang="en-US" dirty="0"/>
              <a:t>) </a:t>
            </a:r>
            <a:r>
              <a:rPr lang="en-US" dirty="0" err="1"/>
              <a:t>scansionando</a:t>
            </a:r>
            <a:r>
              <a:rPr lang="en-US" dirty="0"/>
              <a:t>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query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sortMapByValues</a:t>
            </a:r>
            <a:r>
              <a:rPr lang="en-US" b="1" dirty="0"/>
              <a:t>(Map&lt;String, Integer&gt; </a:t>
            </a:r>
            <a:r>
              <a:rPr lang="en-US" b="1" dirty="0" err="1"/>
              <a:t>columnsXcount</a:t>
            </a:r>
            <a:r>
              <a:rPr lang="en-US" b="1" dirty="0"/>
              <a:t>) </a:t>
            </a:r>
            <a:r>
              <a:rPr lang="en-US" dirty="0" err="1"/>
              <a:t>effettua</a:t>
            </a:r>
            <a:r>
              <a:rPr lang="en-US" dirty="0"/>
              <a:t> </a:t>
            </a:r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sull’intero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campo </a:t>
            </a:r>
            <a:r>
              <a:rPr lang="en-US" dirty="0" err="1"/>
              <a:t>valore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runQuery</a:t>
            </a:r>
            <a:r>
              <a:rPr lang="en-US" b="1" dirty="0"/>
              <a:t>(</a:t>
            </a:r>
            <a:r>
              <a:rPr lang="en-US" b="1" dirty="0" err="1"/>
              <a:t>IndexSearcher</a:t>
            </a:r>
            <a:r>
              <a:rPr lang="en-US" b="1" dirty="0"/>
              <a:t> searcher, Query </a:t>
            </a:r>
            <a:r>
              <a:rPr lang="en-US" b="1" dirty="0" err="1"/>
              <a:t>query</a:t>
            </a:r>
            <a:r>
              <a:rPr lang="en-US" b="1" dirty="0"/>
              <a:t>,  Map&lt;String, Integer&gt; </a:t>
            </a:r>
            <a:r>
              <a:rPr lang="en-US" b="1" dirty="0" err="1"/>
              <a:t>columnsXcount</a:t>
            </a:r>
            <a:r>
              <a:rPr lang="en-US" b="1" dirty="0"/>
              <a:t>) </a:t>
            </a:r>
            <a:r>
              <a:rPr lang="en-US" dirty="0" err="1"/>
              <a:t>restituisce</a:t>
            </a:r>
            <a:r>
              <a:rPr lang="en-US" dirty="0"/>
              <a:t> per </a:t>
            </a:r>
            <a:r>
              <a:rPr lang="en-US" dirty="0" err="1"/>
              <a:t>ciascun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query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con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in cui è </a:t>
            </a:r>
            <a:r>
              <a:rPr lang="en-US" dirty="0" err="1"/>
              <a:t>presente</a:t>
            </a:r>
            <a:endParaRPr lang="en-US" dirty="0"/>
          </a:p>
          <a:p>
            <a:endParaRPr lang="it-IT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01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39007-E17D-42CA-CA19-F9B4EEA0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Problemi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B4233B-6AA5-0C3F-4528-03918B79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Individuare la corretta rappresentazione dei documenti nell’indice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Individuare un modo corretto di </a:t>
            </a:r>
            <a:r>
              <a:rPr lang="it-IT" dirty="0" err="1"/>
              <a:t>tokenizzare</a:t>
            </a:r>
            <a:r>
              <a:rPr lang="it-IT" dirty="0"/>
              <a:t> i documenti (nello specifico il campo ‘</a:t>
            </a:r>
            <a:r>
              <a:rPr lang="it-IT" dirty="0" err="1"/>
              <a:t>value</a:t>
            </a:r>
            <a:r>
              <a:rPr lang="it-IT" dirty="0"/>
              <a:t>’)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Tempi di indicizzazione</a:t>
            </a:r>
          </a:p>
        </p:txBody>
      </p:sp>
    </p:spTree>
    <p:extLst>
      <p:ext uri="{BB962C8B-B14F-4D97-AF65-F5344CB8AC3E}">
        <p14:creationId xmlns:p14="http://schemas.microsoft.com/office/powerpoint/2010/main" val="397138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80B45B-C7B4-75CF-D341-AB54C88D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1FD8BD-088C-695D-D5E4-6B4AF87C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10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/>
              <a:t>Implementare nel modo più efficiente l’indicizzazione di una grande quantità di dati</a:t>
            </a:r>
          </a:p>
          <a:p>
            <a:endParaRPr lang="it-IT" dirty="0"/>
          </a:p>
          <a:p>
            <a:r>
              <a:rPr lang="it-IT" dirty="0"/>
              <a:t>Restituire, a seguito di una query, le tabelle con la relativa colonna in cui sono state incontrate delle corrispondenze senza includere nel conteggio eventuali ripetizioni dello stesso termine nella colonna </a:t>
            </a:r>
          </a:p>
          <a:p>
            <a:endParaRPr lang="it-IT" dirty="0"/>
          </a:p>
          <a:p>
            <a:r>
              <a:rPr lang="it-IT" dirty="0"/>
              <a:t>Restituire in ordine decrescente i risultati sulla base del numero di corrispondenze ottenute</a:t>
            </a:r>
          </a:p>
        </p:txBody>
      </p:sp>
    </p:spTree>
    <p:extLst>
      <p:ext uri="{BB962C8B-B14F-4D97-AF65-F5344CB8AC3E}">
        <p14:creationId xmlns:p14="http://schemas.microsoft.com/office/powerpoint/2010/main" val="4199730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1063</Words>
  <Application>Microsoft Office PowerPoint</Application>
  <PresentationFormat>Widescreen</PresentationFormat>
  <Paragraphs>196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Abadi Extra Light</vt:lpstr>
      <vt:lpstr>Arial</vt:lpstr>
      <vt:lpstr>Calibri</vt:lpstr>
      <vt:lpstr>Calibri Light</vt:lpstr>
      <vt:lpstr>Tema di Office</vt:lpstr>
      <vt:lpstr>Ingegneria Dei Dati: Valutazione Sperimentale Homework 3 </vt:lpstr>
      <vt:lpstr>Organizzazione del progetto: package</vt:lpstr>
      <vt:lpstr>Le classi</vt:lpstr>
      <vt:lpstr>Classe JSONIndexer (1)</vt:lpstr>
      <vt:lpstr>Classe JSONIndexer (2)</vt:lpstr>
      <vt:lpstr>Classi JsonObject, Cell e Coordinates</vt:lpstr>
      <vt:lpstr>Classe QueryManager</vt:lpstr>
      <vt:lpstr>Problemi riscontrati</vt:lpstr>
      <vt:lpstr>Obiettivi</vt:lpstr>
      <vt:lpstr>Valutazione sperimentale del progetto (1)</vt:lpstr>
      <vt:lpstr>Valutazione sperimentale del progetto (2)</vt:lpstr>
      <vt:lpstr>Valutazione sperimentale del progetto (3)</vt:lpstr>
      <vt:lpstr>Test al variare di k</vt:lpstr>
      <vt:lpstr>Test al variare della lunghezza della query</vt:lpstr>
      <vt:lpstr>Dataset di test</vt:lpstr>
      <vt:lpstr>Dataset di test</vt:lpstr>
      <vt:lpstr>Dataset di test: distribuzione righe</vt:lpstr>
      <vt:lpstr>Dataset di test: distribuzione colonne</vt:lpstr>
      <vt:lpstr>Dataset di test: distribuzione valori distinti</vt:lpstr>
      <vt:lpstr>Query</vt:lpstr>
      <vt:lpstr>Query</vt:lpstr>
      <vt:lpstr>Precision, Recall, F1 e Accuracy</vt:lpstr>
      <vt:lpstr>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Valutazione Sperimentale Homework 3 </dc:title>
  <dc:creator>ANDREA DE DONATO</dc:creator>
  <cp:lastModifiedBy>PAOLO DI SIMONE</cp:lastModifiedBy>
  <cp:revision>8</cp:revision>
  <dcterms:created xsi:type="dcterms:W3CDTF">2022-10-27T12:48:19Z</dcterms:created>
  <dcterms:modified xsi:type="dcterms:W3CDTF">2023-02-21T15:53:01Z</dcterms:modified>
</cp:coreProperties>
</file>