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75" r:id="rId3"/>
    <p:sldId id="336" r:id="rId4"/>
    <p:sldId id="374" r:id="rId5"/>
    <p:sldId id="375" r:id="rId6"/>
    <p:sldId id="357" r:id="rId7"/>
    <p:sldId id="338" r:id="rId8"/>
    <p:sldId id="364" r:id="rId9"/>
    <p:sldId id="358" r:id="rId10"/>
    <p:sldId id="277" r:id="rId11"/>
    <p:sldId id="339" r:id="rId12"/>
    <p:sldId id="340" r:id="rId13"/>
    <p:sldId id="341" r:id="rId14"/>
    <p:sldId id="342" r:id="rId15"/>
    <p:sldId id="343" r:id="rId16"/>
    <p:sldId id="345" r:id="rId17"/>
    <p:sldId id="344" r:id="rId18"/>
    <p:sldId id="351" r:id="rId19"/>
    <p:sldId id="346" r:id="rId20"/>
    <p:sldId id="352" r:id="rId21"/>
    <p:sldId id="372" r:id="rId22"/>
    <p:sldId id="349" r:id="rId23"/>
    <p:sldId id="359" r:id="rId24"/>
    <p:sldId id="360" r:id="rId25"/>
    <p:sldId id="361" r:id="rId26"/>
    <p:sldId id="362" r:id="rId27"/>
    <p:sldId id="369" r:id="rId28"/>
    <p:sldId id="370" r:id="rId29"/>
    <p:sldId id="365" r:id="rId30"/>
    <p:sldId id="371" r:id="rId31"/>
    <p:sldId id="347" r:id="rId32"/>
    <p:sldId id="353" r:id="rId33"/>
    <p:sldId id="376" r:id="rId34"/>
    <p:sldId id="367" r:id="rId35"/>
    <p:sldId id="354" r:id="rId36"/>
    <p:sldId id="355" r:id="rId37"/>
    <p:sldId id="377" r:id="rId38"/>
    <p:sldId id="356" r:id="rId39"/>
    <p:sldId id="348" r:id="rId40"/>
    <p:sldId id="368" r:id="rId41"/>
    <p:sldId id="281" r:id="rId42"/>
    <p:sldId id="279" r:id="rId4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A2C8"/>
    <a:srgbClr val="E9DBE9"/>
    <a:srgbClr val="B77BB3"/>
    <a:srgbClr val="E575FF"/>
    <a:srgbClr val="CC00FF"/>
    <a:srgbClr val="FF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E24EB6-1623-4B13-8BAE-D8F2032AAFCD}" v="3" dt="2022-12-09T13:05:35.038"/>
  </p1510:revLst>
</p1510:revInfo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Baroni" userId="786fa7c5e56bab1b" providerId="LiveId" clId="{EAE24EB6-1623-4B13-8BAE-D8F2032AAFCD}"/>
    <pc:docChg chg="undo custSel modSld">
      <pc:chgData name="Roberto Baroni" userId="786fa7c5e56bab1b" providerId="LiveId" clId="{EAE24EB6-1623-4B13-8BAE-D8F2032AAFCD}" dt="2022-12-09T13:05:25.400" v="23" actId="20577"/>
      <pc:docMkLst>
        <pc:docMk/>
      </pc:docMkLst>
      <pc:sldChg chg="modSp mod">
        <pc:chgData name="Roberto Baroni" userId="786fa7c5e56bab1b" providerId="LiveId" clId="{EAE24EB6-1623-4B13-8BAE-D8F2032AAFCD}" dt="2022-12-09T13:03:51.573" v="1" actId="1076"/>
        <pc:sldMkLst>
          <pc:docMk/>
          <pc:sldMk cId="2770713022" sldId="256"/>
        </pc:sldMkLst>
        <pc:spChg chg="mod">
          <ac:chgData name="Roberto Baroni" userId="786fa7c5e56bab1b" providerId="LiveId" clId="{EAE24EB6-1623-4B13-8BAE-D8F2032AAFCD}" dt="2022-12-09T13:03:51.573" v="1" actId="1076"/>
          <ac:spMkLst>
            <pc:docMk/>
            <pc:sldMk cId="2770713022" sldId="256"/>
            <ac:spMk id="6" creationId="{32C4DAD5-E265-9CDC-4E4C-C71CF8DFF595}"/>
          </ac:spMkLst>
        </pc:spChg>
      </pc:sldChg>
      <pc:sldChg chg="modSp mod">
        <pc:chgData name="Roberto Baroni" userId="786fa7c5e56bab1b" providerId="LiveId" clId="{EAE24EB6-1623-4B13-8BAE-D8F2032AAFCD}" dt="2022-12-09T13:05:25.400" v="23" actId="20577"/>
        <pc:sldMkLst>
          <pc:docMk/>
          <pc:sldMk cId="837340708" sldId="281"/>
        </pc:sldMkLst>
        <pc:spChg chg="mod">
          <ac:chgData name="Roberto Baroni" userId="786fa7c5e56bab1b" providerId="LiveId" clId="{EAE24EB6-1623-4B13-8BAE-D8F2032AAFCD}" dt="2022-12-09T13:05:25.400" v="23" actId="20577"/>
          <ac:spMkLst>
            <pc:docMk/>
            <pc:sldMk cId="837340708" sldId="281"/>
            <ac:spMk id="16" creationId="{4CC05DE7-5FF2-BBB4-FAB7-BA3E0EA9864B}"/>
          </ac:spMkLst>
        </pc:spChg>
      </pc:sldChg>
    </pc:docChg>
  </pc:docChgLst>
  <pc:docChgLst>
    <pc:chgData name="Roberto Baroni" userId="786fa7c5e56bab1b" providerId="LiveId" clId="{F671C4C9-89CB-4FB4-9766-F7A3B37E7C0C}"/>
    <pc:docChg chg="undo custSel addSld modSld sldOrd">
      <pc:chgData name="Roberto Baroni" userId="786fa7c5e56bab1b" providerId="LiveId" clId="{F671C4C9-89CB-4FB4-9766-F7A3B37E7C0C}" dt="2022-11-01T14:29:54.490" v="1418" actId="1076"/>
      <pc:docMkLst>
        <pc:docMk/>
      </pc:docMkLst>
      <pc:sldChg chg="modSp mod">
        <pc:chgData name="Roberto Baroni" userId="786fa7c5e56bab1b" providerId="LiveId" clId="{F671C4C9-89CB-4FB4-9766-F7A3B37E7C0C}" dt="2022-10-31T11:26:37.458" v="8" actId="20577"/>
        <pc:sldMkLst>
          <pc:docMk/>
          <pc:sldMk cId="2770713022" sldId="256"/>
        </pc:sldMkLst>
        <pc:spChg chg="mod">
          <ac:chgData name="Roberto Baroni" userId="786fa7c5e56bab1b" providerId="LiveId" clId="{F671C4C9-89CB-4FB4-9766-F7A3B37E7C0C}" dt="2022-10-31T11:26:37.458" v="8" actId="20577"/>
          <ac:spMkLst>
            <pc:docMk/>
            <pc:sldMk cId="2770713022" sldId="256"/>
            <ac:spMk id="14" creationId="{95FFDE0E-B87B-AC18-8F01-023282DFCEDE}"/>
          </ac:spMkLst>
        </pc:spChg>
      </pc:sldChg>
      <pc:sldChg chg="modSp mod">
        <pc:chgData name="Roberto Baroni" userId="786fa7c5e56bab1b" providerId="LiveId" clId="{F671C4C9-89CB-4FB4-9766-F7A3B37E7C0C}" dt="2022-10-31T12:49:06.091" v="427" actId="113"/>
        <pc:sldMkLst>
          <pc:docMk/>
          <pc:sldMk cId="2686094227" sldId="271"/>
        </pc:sldMkLst>
        <pc:spChg chg="mod">
          <ac:chgData name="Roberto Baroni" userId="786fa7c5e56bab1b" providerId="LiveId" clId="{F671C4C9-89CB-4FB4-9766-F7A3B37E7C0C}" dt="2022-10-31T12:49:06.091" v="427" actId="113"/>
          <ac:spMkLst>
            <pc:docMk/>
            <pc:sldMk cId="2686094227" sldId="271"/>
            <ac:spMk id="10" creationId="{543E347F-F720-C725-3AD9-4C7FB6080CF2}"/>
          </ac:spMkLst>
        </pc:spChg>
      </pc:sldChg>
      <pc:sldChg chg="modTransition">
        <pc:chgData name="Roberto Baroni" userId="786fa7c5e56bab1b" providerId="LiveId" clId="{F671C4C9-89CB-4FB4-9766-F7A3B37E7C0C}" dt="2022-10-31T12:14:35.951" v="241"/>
        <pc:sldMkLst>
          <pc:docMk/>
          <pc:sldMk cId="2977029073" sldId="280"/>
        </pc:sldMkLst>
      </pc:sldChg>
      <pc:sldChg chg="addSp delSp modSp mod ord">
        <pc:chgData name="Roberto Baroni" userId="786fa7c5e56bab1b" providerId="LiveId" clId="{F671C4C9-89CB-4FB4-9766-F7A3B37E7C0C}" dt="2022-11-01T11:14:26.733" v="1052" actId="20577"/>
        <pc:sldMkLst>
          <pc:docMk/>
          <pc:sldMk cId="837340708" sldId="281"/>
        </pc:sldMkLst>
        <pc:spChg chg="mod">
          <ac:chgData name="Roberto Baroni" userId="786fa7c5e56bab1b" providerId="LiveId" clId="{F671C4C9-89CB-4FB4-9766-F7A3B37E7C0C}" dt="2022-11-01T11:14:22.983" v="1050" actId="20577"/>
          <ac:spMkLst>
            <pc:docMk/>
            <pc:sldMk cId="837340708" sldId="281"/>
            <ac:spMk id="15" creationId="{7C377DB9-B88A-C7F2-B9BC-05E0EF6CB72A}"/>
          </ac:spMkLst>
        </pc:spChg>
        <pc:spChg chg="mod">
          <ac:chgData name="Roberto Baroni" userId="786fa7c5e56bab1b" providerId="LiveId" clId="{F671C4C9-89CB-4FB4-9766-F7A3B37E7C0C}" dt="2022-11-01T11:14:26.733" v="1052" actId="20577"/>
          <ac:spMkLst>
            <pc:docMk/>
            <pc:sldMk cId="837340708" sldId="281"/>
            <ac:spMk id="16" creationId="{4CC05DE7-5FF2-BBB4-FAB7-BA3E0EA9864B}"/>
          </ac:spMkLst>
        </pc:spChg>
        <pc:spChg chg="mod">
          <ac:chgData name="Roberto Baroni" userId="786fa7c5e56bab1b" providerId="LiveId" clId="{F671C4C9-89CB-4FB4-9766-F7A3B37E7C0C}" dt="2022-11-01T11:14:24.977" v="1051" actId="20577"/>
          <ac:spMkLst>
            <pc:docMk/>
            <pc:sldMk cId="837340708" sldId="281"/>
            <ac:spMk id="17" creationId="{B54FA18D-7F8C-F9CC-2547-FED19E288993}"/>
          </ac:spMkLst>
        </pc:spChg>
        <pc:picChg chg="del">
          <ac:chgData name="Roberto Baroni" userId="786fa7c5e56bab1b" providerId="LiveId" clId="{F671C4C9-89CB-4FB4-9766-F7A3B37E7C0C}" dt="2022-11-01T11:13:52.238" v="1039" actId="478"/>
          <ac:picMkLst>
            <pc:docMk/>
            <pc:sldMk cId="837340708" sldId="281"/>
            <ac:picMk id="10" creationId="{CF78DD74-1B85-FD7C-5C7C-C74D9078AD65}"/>
          </ac:picMkLst>
        </pc:picChg>
        <pc:picChg chg="add mod">
          <ac:chgData name="Roberto Baroni" userId="786fa7c5e56bab1b" providerId="LiveId" clId="{F671C4C9-89CB-4FB4-9766-F7A3B37E7C0C}" dt="2022-11-01T11:14:06.567" v="1043" actId="1076"/>
          <ac:picMkLst>
            <pc:docMk/>
            <pc:sldMk cId="837340708" sldId="281"/>
            <ac:picMk id="1026" creationId="{2271D116-ABA3-415E-8484-F3435720D8CF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14:37.943" v="242"/>
        <pc:sldMkLst>
          <pc:docMk/>
          <pc:sldMk cId="3680626053" sldId="282"/>
        </pc:sldMkLst>
        <pc:spChg chg="del">
          <ac:chgData name="Roberto Baroni" userId="786fa7c5e56bab1b" providerId="LiveId" clId="{F671C4C9-89CB-4FB4-9766-F7A3B37E7C0C}" dt="2022-10-31T11:56:49.423" v="10" actId="478"/>
          <ac:spMkLst>
            <pc:docMk/>
            <pc:sldMk cId="3680626053" sldId="282"/>
            <ac:spMk id="2" creationId="{0F970AB4-426A-4AAC-9917-E2BA09BD213D}"/>
          </ac:spMkLst>
        </pc:spChg>
        <pc:spChg chg="del">
          <ac:chgData name="Roberto Baroni" userId="786fa7c5e56bab1b" providerId="LiveId" clId="{F671C4C9-89CB-4FB4-9766-F7A3B37E7C0C}" dt="2022-10-31T11:56:50.466" v="11" actId="478"/>
          <ac:spMkLst>
            <pc:docMk/>
            <pc:sldMk cId="3680626053" sldId="282"/>
            <ac:spMk id="3" creationId="{02D905B8-2E17-472D-87EF-61557E28231D}"/>
          </ac:spMkLst>
        </pc:spChg>
        <pc:spChg chg="add mod">
          <ac:chgData name="Roberto Baroni" userId="786fa7c5e56bab1b" providerId="LiveId" clId="{F671C4C9-89CB-4FB4-9766-F7A3B37E7C0C}" dt="2022-10-31T11:57:27.423" v="42" actId="20577"/>
          <ac:spMkLst>
            <pc:docMk/>
            <pc:sldMk cId="3680626053" sldId="282"/>
            <ac:spMk id="4" creationId="{D59FB2F8-4E10-4CEE-AA34-709CD2E5B3FD}"/>
          </ac:spMkLst>
        </pc:spChg>
        <pc:spChg chg="add mod">
          <ac:chgData name="Roberto Baroni" userId="786fa7c5e56bab1b" providerId="LiveId" clId="{F671C4C9-89CB-4FB4-9766-F7A3B37E7C0C}" dt="2022-10-31T11:56:51.576" v="12"/>
          <ac:spMkLst>
            <pc:docMk/>
            <pc:sldMk cId="3680626053" sldId="282"/>
            <ac:spMk id="5" creationId="{778CB042-8890-40C5-B318-A01B90C48711}"/>
          </ac:spMkLst>
        </pc:spChg>
        <pc:spChg chg="add mod">
          <ac:chgData name="Roberto Baroni" userId="786fa7c5e56bab1b" providerId="LiveId" clId="{F671C4C9-89CB-4FB4-9766-F7A3B37E7C0C}" dt="2022-10-31T11:56:51.576" v="12"/>
          <ac:spMkLst>
            <pc:docMk/>
            <pc:sldMk cId="3680626053" sldId="282"/>
            <ac:spMk id="6" creationId="{4EBCB82B-DB38-4E77-A09D-9EF273CB3A3B}"/>
          </ac:spMkLst>
        </pc:spChg>
        <pc:spChg chg="add del mod">
          <ac:chgData name="Roberto Baroni" userId="786fa7c5e56bab1b" providerId="LiveId" clId="{F671C4C9-89CB-4FB4-9766-F7A3B37E7C0C}" dt="2022-10-31T12:01:09.505" v="104" actId="1076"/>
          <ac:spMkLst>
            <pc:docMk/>
            <pc:sldMk cId="3680626053" sldId="282"/>
            <ac:spMk id="7" creationId="{C176FE4A-EEF7-41B3-9AEE-81049299BECD}"/>
          </ac:spMkLst>
        </pc:spChg>
        <pc:spChg chg="add del mod">
          <ac:chgData name="Roberto Baroni" userId="786fa7c5e56bab1b" providerId="LiveId" clId="{F671C4C9-89CB-4FB4-9766-F7A3B37E7C0C}" dt="2022-10-31T12:03:10.648" v="181" actId="14100"/>
          <ac:spMkLst>
            <pc:docMk/>
            <pc:sldMk cId="3680626053" sldId="282"/>
            <ac:spMk id="11" creationId="{5210949E-4F4D-47E2-A88E-A77267309E54}"/>
          </ac:spMkLst>
        </pc:spChg>
        <pc:picChg chg="add del mod">
          <ac:chgData name="Roberto Baroni" userId="786fa7c5e56bab1b" providerId="LiveId" clId="{F671C4C9-89CB-4FB4-9766-F7A3B37E7C0C}" dt="2022-10-31T11:57:56.291" v="47" actId="478"/>
          <ac:picMkLst>
            <pc:docMk/>
            <pc:sldMk cId="3680626053" sldId="282"/>
            <ac:picMk id="8" creationId="{FB2E307F-BAF9-4D9E-8F50-DD3F26B69F45}"/>
          </ac:picMkLst>
        </pc:picChg>
        <pc:picChg chg="add mod">
          <ac:chgData name="Roberto Baroni" userId="786fa7c5e56bab1b" providerId="LiveId" clId="{F671C4C9-89CB-4FB4-9766-F7A3B37E7C0C}" dt="2022-10-31T12:01:06.491" v="103" actId="1076"/>
          <ac:picMkLst>
            <pc:docMk/>
            <pc:sldMk cId="3680626053" sldId="282"/>
            <ac:picMk id="10" creationId="{DFC17FA4-11D2-4E8F-96C6-75540643449D}"/>
          </ac:picMkLst>
        </pc:picChg>
        <pc:picChg chg="add mod">
          <ac:chgData name="Roberto Baroni" userId="786fa7c5e56bab1b" providerId="LiveId" clId="{F671C4C9-89CB-4FB4-9766-F7A3B37E7C0C}" dt="2022-10-31T12:02:45.086" v="155" actId="14100"/>
          <ac:picMkLst>
            <pc:docMk/>
            <pc:sldMk cId="3680626053" sldId="282"/>
            <ac:picMk id="13" creationId="{41505FF9-3FCC-41C9-B698-DA092C28B011}"/>
          </ac:picMkLst>
        </pc:picChg>
        <pc:picChg chg="add del mod">
          <ac:chgData name="Roberto Baroni" userId="786fa7c5e56bab1b" providerId="LiveId" clId="{F671C4C9-89CB-4FB4-9766-F7A3B37E7C0C}" dt="2022-10-31T12:03:43.418" v="188" actId="478"/>
          <ac:picMkLst>
            <pc:docMk/>
            <pc:sldMk cId="3680626053" sldId="282"/>
            <ac:picMk id="15" creationId="{64AA4F15-8B68-4728-9AA6-00A3EA83ACD5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53:09.322" v="515" actId="20577"/>
        <pc:sldMkLst>
          <pc:docMk/>
          <pc:sldMk cId="3647124292" sldId="283"/>
        </pc:sldMkLst>
        <pc:spChg chg="del">
          <ac:chgData name="Roberto Baroni" userId="786fa7c5e56bab1b" providerId="LiveId" clId="{F671C4C9-89CB-4FB4-9766-F7A3B37E7C0C}" dt="2022-10-31T12:03:59.558" v="191" actId="478"/>
          <ac:spMkLst>
            <pc:docMk/>
            <pc:sldMk cId="3647124292" sldId="283"/>
            <ac:spMk id="2" creationId="{EC30AE2E-DB31-4435-801E-7ACA5D760FDF}"/>
          </ac:spMkLst>
        </pc:spChg>
        <pc:spChg chg="del">
          <ac:chgData name="Roberto Baroni" userId="786fa7c5e56bab1b" providerId="LiveId" clId="{F671C4C9-89CB-4FB4-9766-F7A3B37E7C0C}" dt="2022-10-31T12:03:57.892" v="190" actId="478"/>
          <ac:spMkLst>
            <pc:docMk/>
            <pc:sldMk cId="3647124292" sldId="283"/>
            <ac:spMk id="3" creationId="{E4F25BB9-E914-4F92-9826-E9E2E1409E16}"/>
          </ac:spMkLst>
        </pc:spChg>
        <pc:spChg chg="add mod">
          <ac:chgData name="Roberto Baroni" userId="786fa7c5e56bab1b" providerId="LiveId" clId="{F671C4C9-89CB-4FB4-9766-F7A3B37E7C0C}" dt="2022-10-31T12:53:09.322" v="515" actId="20577"/>
          <ac:spMkLst>
            <pc:docMk/>
            <pc:sldMk cId="3647124292" sldId="283"/>
            <ac:spMk id="4" creationId="{E859C489-A792-4B8A-AFB7-3363658210FF}"/>
          </ac:spMkLst>
        </pc:spChg>
        <pc:spChg chg="add mod">
          <ac:chgData name="Roberto Baroni" userId="786fa7c5e56bab1b" providerId="LiveId" clId="{F671C4C9-89CB-4FB4-9766-F7A3B37E7C0C}" dt="2022-10-31T12:04:08.627" v="192"/>
          <ac:spMkLst>
            <pc:docMk/>
            <pc:sldMk cId="3647124292" sldId="283"/>
            <ac:spMk id="5" creationId="{EE4B0630-6E84-4DC8-9F0E-9CDD5720EF4B}"/>
          </ac:spMkLst>
        </pc:spChg>
        <pc:spChg chg="add mod">
          <ac:chgData name="Roberto Baroni" userId="786fa7c5e56bab1b" providerId="LiveId" clId="{F671C4C9-89CB-4FB4-9766-F7A3B37E7C0C}" dt="2022-10-31T12:04:08.627" v="192"/>
          <ac:spMkLst>
            <pc:docMk/>
            <pc:sldMk cId="3647124292" sldId="283"/>
            <ac:spMk id="6" creationId="{6FA17ABE-69F8-4DD6-9A96-27C9B61CA6A3}"/>
          </ac:spMkLst>
        </pc:spChg>
        <pc:spChg chg="add del mod">
          <ac:chgData name="Roberto Baroni" userId="786fa7c5e56bab1b" providerId="LiveId" clId="{F671C4C9-89CB-4FB4-9766-F7A3B37E7C0C}" dt="2022-10-31T12:04:20.978" v="196" actId="478"/>
          <ac:spMkLst>
            <pc:docMk/>
            <pc:sldMk cId="3647124292" sldId="283"/>
            <ac:spMk id="7" creationId="{2BDA3CD4-984F-4A6B-B96C-96FED8B07631}"/>
          </ac:spMkLst>
        </pc:spChg>
        <pc:picChg chg="add del mod">
          <ac:chgData name="Roberto Baroni" userId="786fa7c5e56bab1b" providerId="LiveId" clId="{F671C4C9-89CB-4FB4-9766-F7A3B37E7C0C}" dt="2022-10-31T12:11:42.954" v="204" actId="478"/>
          <ac:picMkLst>
            <pc:docMk/>
            <pc:sldMk cId="3647124292" sldId="283"/>
            <ac:picMk id="9" creationId="{D7A8B644-CCE7-474A-9346-235139913A2C}"/>
          </ac:picMkLst>
        </pc:picChg>
        <pc:picChg chg="add mod">
          <ac:chgData name="Roberto Baroni" userId="786fa7c5e56bab1b" providerId="LiveId" clId="{F671C4C9-89CB-4FB4-9766-F7A3B37E7C0C}" dt="2022-10-31T12:11:58.422" v="220" actId="1035"/>
          <ac:picMkLst>
            <pc:docMk/>
            <pc:sldMk cId="3647124292" sldId="283"/>
            <ac:picMk id="11" creationId="{98003722-098C-402F-A151-41A96CBD62EA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18:44.918" v="254" actId="1076"/>
        <pc:sldMkLst>
          <pc:docMk/>
          <pc:sldMk cId="1540179172" sldId="284"/>
        </pc:sldMkLst>
        <pc:spChg chg="del">
          <ac:chgData name="Roberto Baroni" userId="786fa7c5e56bab1b" providerId="LiveId" clId="{F671C4C9-89CB-4FB4-9766-F7A3B37E7C0C}" dt="2022-10-31T12:13:44.974" v="222" actId="478"/>
          <ac:spMkLst>
            <pc:docMk/>
            <pc:sldMk cId="1540179172" sldId="284"/>
            <ac:spMk id="2" creationId="{E15804EF-19A1-43E4-8CA9-08B14F1CE0C4}"/>
          </ac:spMkLst>
        </pc:spChg>
        <pc:spChg chg="del">
          <ac:chgData name="Roberto Baroni" userId="786fa7c5e56bab1b" providerId="LiveId" clId="{F671C4C9-89CB-4FB4-9766-F7A3B37E7C0C}" dt="2022-10-31T12:13:47.327" v="223" actId="478"/>
          <ac:spMkLst>
            <pc:docMk/>
            <pc:sldMk cId="1540179172" sldId="284"/>
            <ac:spMk id="3" creationId="{51056C70-0A65-4EB6-9C83-C2248841C711}"/>
          </ac:spMkLst>
        </pc:spChg>
        <pc:spChg chg="add mod">
          <ac:chgData name="Roberto Baroni" userId="786fa7c5e56bab1b" providerId="LiveId" clId="{F671C4C9-89CB-4FB4-9766-F7A3B37E7C0C}" dt="2022-10-31T12:14:00.541" v="234" actId="20577"/>
          <ac:spMkLst>
            <pc:docMk/>
            <pc:sldMk cId="1540179172" sldId="284"/>
            <ac:spMk id="4" creationId="{86065769-4FA7-47A0-AD4C-F4B7752083D5}"/>
          </ac:spMkLst>
        </pc:spChg>
        <pc:spChg chg="add mod">
          <ac:chgData name="Roberto Baroni" userId="786fa7c5e56bab1b" providerId="LiveId" clId="{F671C4C9-89CB-4FB4-9766-F7A3B37E7C0C}" dt="2022-10-31T12:13:54.092" v="224"/>
          <ac:spMkLst>
            <pc:docMk/>
            <pc:sldMk cId="1540179172" sldId="284"/>
            <ac:spMk id="5" creationId="{FBBCF996-2FA7-4A51-AF91-F7F4226F7EFB}"/>
          </ac:spMkLst>
        </pc:spChg>
        <pc:spChg chg="add mod">
          <ac:chgData name="Roberto Baroni" userId="786fa7c5e56bab1b" providerId="LiveId" clId="{F671C4C9-89CB-4FB4-9766-F7A3B37E7C0C}" dt="2022-10-31T12:13:54.092" v="224"/>
          <ac:spMkLst>
            <pc:docMk/>
            <pc:sldMk cId="1540179172" sldId="284"/>
            <ac:spMk id="6" creationId="{712E208A-0905-434C-8B46-D074A29D4482}"/>
          </ac:spMkLst>
        </pc:spChg>
        <pc:picChg chg="add del mod">
          <ac:chgData name="Roberto Baroni" userId="786fa7c5e56bab1b" providerId="LiveId" clId="{F671C4C9-89CB-4FB4-9766-F7A3B37E7C0C}" dt="2022-10-31T12:16:13.130" v="245" actId="478"/>
          <ac:picMkLst>
            <pc:docMk/>
            <pc:sldMk cId="1540179172" sldId="284"/>
            <ac:picMk id="8" creationId="{55DDD8F2-7D67-4F22-81C6-BD5227999A12}"/>
          </ac:picMkLst>
        </pc:picChg>
        <pc:picChg chg="add mod">
          <ac:chgData name="Roberto Baroni" userId="786fa7c5e56bab1b" providerId="LiveId" clId="{F671C4C9-89CB-4FB4-9766-F7A3B37E7C0C}" dt="2022-10-31T12:18:44.918" v="254" actId="1076"/>
          <ac:picMkLst>
            <pc:docMk/>
            <pc:sldMk cId="1540179172" sldId="284"/>
            <ac:picMk id="10" creationId="{748C4B5D-8F3F-4D4F-98ED-EF904DFE8C34}"/>
          </ac:picMkLst>
        </pc:picChg>
      </pc:sldChg>
      <pc:sldChg chg="addSp delSp modSp new mod modTransition delAnim modAnim">
        <pc:chgData name="Roberto Baroni" userId="786fa7c5e56bab1b" providerId="LiveId" clId="{F671C4C9-89CB-4FB4-9766-F7A3B37E7C0C}" dt="2022-11-01T14:12:10.447" v="1353"/>
        <pc:sldMkLst>
          <pc:docMk/>
          <pc:sldMk cId="2113568026" sldId="285"/>
        </pc:sldMkLst>
        <pc:spChg chg="del">
          <ac:chgData name="Roberto Baroni" userId="786fa7c5e56bab1b" providerId="LiveId" clId="{F671C4C9-89CB-4FB4-9766-F7A3B37E7C0C}" dt="2022-10-31T12:18:58.319" v="256" actId="478"/>
          <ac:spMkLst>
            <pc:docMk/>
            <pc:sldMk cId="2113568026" sldId="285"/>
            <ac:spMk id="2" creationId="{59404B9E-B07A-46D9-B355-F681ABE42056}"/>
          </ac:spMkLst>
        </pc:spChg>
        <pc:spChg chg="del">
          <ac:chgData name="Roberto Baroni" userId="786fa7c5e56bab1b" providerId="LiveId" clId="{F671C4C9-89CB-4FB4-9766-F7A3B37E7C0C}" dt="2022-10-31T12:18:59.387" v="257" actId="478"/>
          <ac:spMkLst>
            <pc:docMk/>
            <pc:sldMk cId="2113568026" sldId="285"/>
            <ac:spMk id="3" creationId="{AF0A0D98-7163-4FEA-8E31-DF9F4616EDB7}"/>
          </ac:spMkLst>
        </pc:spChg>
        <pc:spChg chg="add mod">
          <ac:chgData name="Roberto Baroni" userId="786fa7c5e56bab1b" providerId="LiveId" clId="{F671C4C9-89CB-4FB4-9766-F7A3B37E7C0C}" dt="2022-10-31T12:19:03.845" v="266" actId="20577"/>
          <ac:spMkLst>
            <pc:docMk/>
            <pc:sldMk cId="2113568026" sldId="285"/>
            <ac:spMk id="4" creationId="{0F6E3D93-971C-4499-8B14-A583C7D8EB5E}"/>
          </ac:spMkLst>
        </pc:spChg>
        <pc:spChg chg="add mod">
          <ac:chgData name="Roberto Baroni" userId="786fa7c5e56bab1b" providerId="LiveId" clId="{F671C4C9-89CB-4FB4-9766-F7A3B37E7C0C}" dt="2022-10-31T12:19:00.373" v="258"/>
          <ac:spMkLst>
            <pc:docMk/>
            <pc:sldMk cId="2113568026" sldId="285"/>
            <ac:spMk id="5" creationId="{2F78C80F-BBD4-4424-B943-856C368B73C7}"/>
          </ac:spMkLst>
        </pc:spChg>
        <pc:spChg chg="add mod">
          <ac:chgData name="Roberto Baroni" userId="786fa7c5e56bab1b" providerId="LiveId" clId="{F671C4C9-89CB-4FB4-9766-F7A3B37E7C0C}" dt="2022-10-31T12:19:00.373" v="258"/>
          <ac:spMkLst>
            <pc:docMk/>
            <pc:sldMk cId="2113568026" sldId="285"/>
            <ac:spMk id="6" creationId="{FB36E930-C2F4-46EB-A09B-6E3D1D5B070F}"/>
          </ac:spMkLst>
        </pc:spChg>
        <pc:spChg chg="add mod">
          <ac:chgData name="Roberto Baroni" userId="786fa7c5e56bab1b" providerId="LiveId" clId="{F671C4C9-89CB-4FB4-9766-F7A3B37E7C0C}" dt="2022-11-01T14:12:03.179" v="1352" actId="122"/>
          <ac:spMkLst>
            <pc:docMk/>
            <pc:sldMk cId="2113568026" sldId="285"/>
            <ac:spMk id="7" creationId="{82514C65-8C47-416B-8123-0223CFD1734D}"/>
          </ac:spMkLst>
        </pc:spChg>
        <pc:picChg chg="add del mod">
          <ac:chgData name="Roberto Baroni" userId="786fa7c5e56bab1b" providerId="LiveId" clId="{F671C4C9-89CB-4FB4-9766-F7A3B37E7C0C}" dt="2022-11-01T14:11:53.061" v="1349" actId="478"/>
          <ac:picMkLst>
            <pc:docMk/>
            <pc:sldMk cId="2113568026" sldId="285"/>
            <ac:picMk id="3" creationId="{DF6C3A70-0C30-44C2-AFA9-4942997C1EF9}"/>
          </ac:picMkLst>
        </pc:picChg>
        <pc:picChg chg="add mod">
          <ac:chgData name="Roberto Baroni" userId="786fa7c5e56bab1b" providerId="LiveId" clId="{F671C4C9-89CB-4FB4-9766-F7A3B37E7C0C}" dt="2022-11-01T14:06:48.541" v="1264" actId="1076"/>
          <ac:picMkLst>
            <pc:docMk/>
            <pc:sldMk cId="2113568026" sldId="285"/>
            <ac:picMk id="8" creationId="{EE714EB5-D3D1-4B03-94CD-CC997A963BB1}"/>
          </ac:picMkLst>
        </pc:picChg>
      </pc:sldChg>
      <pc:sldChg chg="addSp delSp modSp new mod modTransition modAnim">
        <pc:chgData name="Roberto Baroni" userId="786fa7c5e56bab1b" providerId="LiveId" clId="{F671C4C9-89CB-4FB4-9766-F7A3B37E7C0C}" dt="2022-11-01T11:20:24.087" v="1249"/>
        <pc:sldMkLst>
          <pc:docMk/>
          <pc:sldMk cId="354711801" sldId="286"/>
        </pc:sldMkLst>
        <pc:spChg chg="del">
          <ac:chgData name="Roberto Baroni" userId="786fa7c5e56bab1b" providerId="LiveId" clId="{F671C4C9-89CB-4FB4-9766-F7A3B37E7C0C}" dt="2022-10-31T12:47:06.900" v="277" actId="478"/>
          <ac:spMkLst>
            <pc:docMk/>
            <pc:sldMk cId="354711801" sldId="286"/>
            <ac:spMk id="2" creationId="{73707740-0D71-4821-8FD8-350E407FEA69}"/>
          </ac:spMkLst>
        </pc:spChg>
        <pc:spChg chg="add del mod">
          <ac:chgData name="Roberto Baroni" userId="786fa7c5e56bab1b" providerId="LiveId" clId="{F671C4C9-89CB-4FB4-9766-F7A3B37E7C0C}" dt="2022-11-01T11:14:38.694" v="1053" actId="478"/>
          <ac:spMkLst>
            <pc:docMk/>
            <pc:sldMk cId="354711801" sldId="286"/>
            <ac:spMk id="2" creationId="{F1FCC246-C493-4AA2-A158-4D0B9B6F4786}"/>
          </ac:spMkLst>
        </pc:spChg>
        <pc:spChg chg="del">
          <ac:chgData name="Roberto Baroni" userId="786fa7c5e56bab1b" providerId="LiveId" clId="{F671C4C9-89CB-4FB4-9766-F7A3B37E7C0C}" dt="2022-10-31T12:47:08.403" v="278" actId="478"/>
          <ac:spMkLst>
            <pc:docMk/>
            <pc:sldMk cId="354711801" sldId="286"/>
            <ac:spMk id="3" creationId="{14915BEA-C30F-468D-BEA8-E65C98E5F93E}"/>
          </ac:spMkLst>
        </pc:spChg>
        <pc:spChg chg="add mod">
          <ac:chgData name="Roberto Baroni" userId="786fa7c5e56bab1b" providerId="LiveId" clId="{F671C4C9-89CB-4FB4-9766-F7A3B37E7C0C}" dt="2022-11-01T11:16:29.032" v="1140" actId="1076"/>
          <ac:spMkLst>
            <pc:docMk/>
            <pc:sldMk cId="354711801" sldId="286"/>
            <ac:spMk id="3" creationId="{43BEBB96-7ADD-4A66-A9DD-ED29F4E63A13}"/>
          </ac:spMkLst>
        </pc:spChg>
        <pc:spChg chg="add mod">
          <ac:chgData name="Roberto Baroni" userId="786fa7c5e56bab1b" providerId="LiveId" clId="{F671C4C9-89CB-4FB4-9766-F7A3B37E7C0C}" dt="2022-10-31T12:49:51.875" v="448" actId="20577"/>
          <ac:spMkLst>
            <pc:docMk/>
            <pc:sldMk cId="354711801" sldId="286"/>
            <ac:spMk id="4" creationId="{0B938A90-CDF5-4663-A358-C81071211A5F}"/>
          </ac:spMkLst>
        </pc:spChg>
        <pc:spChg chg="add mod">
          <ac:chgData name="Roberto Baroni" userId="786fa7c5e56bab1b" providerId="LiveId" clId="{F671C4C9-89CB-4FB4-9766-F7A3B37E7C0C}" dt="2022-10-31T12:47:09.128" v="279"/>
          <ac:spMkLst>
            <pc:docMk/>
            <pc:sldMk cId="354711801" sldId="286"/>
            <ac:spMk id="5" creationId="{161C0D73-037E-4DC7-B00B-1E0BAFAF76E4}"/>
          </ac:spMkLst>
        </pc:spChg>
        <pc:spChg chg="add mod">
          <ac:chgData name="Roberto Baroni" userId="786fa7c5e56bab1b" providerId="LiveId" clId="{F671C4C9-89CB-4FB4-9766-F7A3B37E7C0C}" dt="2022-10-31T12:47:09.128" v="279"/>
          <ac:spMkLst>
            <pc:docMk/>
            <pc:sldMk cId="354711801" sldId="286"/>
            <ac:spMk id="6" creationId="{4A2CDAA5-B707-4ABE-8C64-BD2C653B3F94}"/>
          </ac:spMkLst>
        </pc:spChg>
        <pc:spChg chg="add mod">
          <ac:chgData name="Roberto Baroni" userId="786fa7c5e56bab1b" providerId="LiveId" clId="{F671C4C9-89CB-4FB4-9766-F7A3B37E7C0C}" dt="2022-10-31T12:48:53.429" v="423" actId="20577"/>
          <ac:spMkLst>
            <pc:docMk/>
            <pc:sldMk cId="354711801" sldId="286"/>
            <ac:spMk id="8" creationId="{CF4A0C02-1F9F-45C5-BFFE-28C7519EEA9E}"/>
          </ac:spMkLst>
        </pc:spChg>
        <pc:spChg chg="add mod">
          <ac:chgData name="Roberto Baroni" userId="786fa7c5e56bab1b" providerId="LiveId" clId="{F671C4C9-89CB-4FB4-9766-F7A3B37E7C0C}" dt="2022-11-01T11:17:54.808" v="1147" actId="14100"/>
          <ac:spMkLst>
            <pc:docMk/>
            <pc:sldMk cId="354711801" sldId="286"/>
            <ac:spMk id="9" creationId="{A83F5C0D-9984-4315-9319-437871B6E32C}"/>
          </ac:spMkLst>
        </pc:spChg>
        <pc:spChg chg="add del mod">
          <ac:chgData name="Roberto Baroni" userId="786fa7c5e56bab1b" providerId="LiveId" clId="{F671C4C9-89CB-4FB4-9766-F7A3B37E7C0C}" dt="2022-11-01T11:17:55.371" v="1149"/>
          <ac:spMkLst>
            <pc:docMk/>
            <pc:sldMk cId="354711801" sldId="286"/>
            <ac:spMk id="10" creationId="{2FD77702-A4BC-487C-AAD5-DCD28DD12FDE}"/>
          </ac:spMkLst>
        </pc:spChg>
        <pc:spChg chg="add mod">
          <ac:chgData name="Roberto Baroni" userId="786fa7c5e56bab1b" providerId="LiveId" clId="{F671C4C9-89CB-4FB4-9766-F7A3B37E7C0C}" dt="2022-11-01T11:20:14.736" v="1248" actId="1076"/>
          <ac:spMkLst>
            <pc:docMk/>
            <pc:sldMk cId="354711801" sldId="286"/>
            <ac:spMk id="11" creationId="{2A6221B3-DA34-4772-B930-ACDB36848491}"/>
          </ac:spMkLst>
        </pc:spChg>
        <pc:spChg chg="add mod">
          <ac:chgData name="Roberto Baroni" userId="786fa7c5e56bab1b" providerId="LiveId" clId="{F671C4C9-89CB-4FB4-9766-F7A3B37E7C0C}" dt="2022-11-01T11:20:00.026" v="1247" actId="207"/>
          <ac:spMkLst>
            <pc:docMk/>
            <pc:sldMk cId="354711801" sldId="286"/>
            <ac:spMk id="12" creationId="{1D56A172-BF95-43D0-99CD-5BAA6CEE56A9}"/>
          </ac:spMkLst>
        </pc:spChg>
        <pc:picChg chg="add mod modCrop">
          <ac:chgData name="Roberto Baroni" userId="786fa7c5e56bab1b" providerId="LiveId" clId="{F671C4C9-89CB-4FB4-9766-F7A3B37E7C0C}" dt="2022-11-01T11:15:09.121" v="1057" actId="1076"/>
          <ac:picMkLst>
            <pc:docMk/>
            <pc:sldMk cId="354711801" sldId="286"/>
            <ac:picMk id="7" creationId="{5CA31912-B559-465E-A7A6-2901C08AD59D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52:45.768" v="493"/>
        <pc:sldMkLst>
          <pc:docMk/>
          <pc:sldMk cId="1421381058" sldId="287"/>
        </pc:sldMkLst>
        <pc:spChg chg="del">
          <ac:chgData name="Roberto Baroni" userId="786fa7c5e56bab1b" providerId="LiveId" clId="{F671C4C9-89CB-4FB4-9766-F7A3B37E7C0C}" dt="2022-10-31T12:49:36.705" v="430" actId="478"/>
          <ac:spMkLst>
            <pc:docMk/>
            <pc:sldMk cId="1421381058" sldId="287"/>
            <ac:spMk id="2" creationId="{C8291E0D-A76B-429D-91CD-43959193EDBF}"/>
          </ac:spMkLst>
        </pc:spChg>
        <pc:spChg chg="del">
          <ac:chgData name="Roberto Baroni" userId="786fa7c5e56bab1b" providerId="LiveId" clId="{F671C4C9-89CB-4FB4-9766-F7A3B37E7C0C}" dt="2022-10-31T12:49:39.806" v="432" actId="478"/>
          <ac:spMkLst>
            <pc:docMk/>
            <pc:sldMk cId="1421381058" sldId="287"/>
            <ac:spMk id="3" creationId="{EC91383E-3A32-4AE1-8F90-8F8F0D6F5DAC}"/>
          </ac:spMkLst>
        </pc:spChg>
        <pc:spChg chg="add mod">
          <ac:chgData name="Roberto Baroni" userId="786fa7c5e56bab1b" providerId="LiveId" clId="{F671C4C9-89CB-4FB4-9766-F7A3B37E7C0C}" dt="2022-10-31T12:49:56.702" v="463" actId="20577"/>
          <ac:spMkLst>
            <pc:docMk/>
            <pc:sldMk cId="1421381058" sldId="287"/>
            <ac:spMk id="4" creationId="{44C75095-3BF7-46F1-8CDE-9C66FC1CEC3C}"/>
          </ac:spMkLst>
        </pc:spChg>
        <pc:spChg chg="add mod">
          <ac:chgData name="Roberto Baroni" userId="786fa7c5e56bab1b" providerId="LiveId" clId="{F671C4C9-89CB-4FB4-9766-F7A3B37E7C0C}" dt="2022-10-31T12:49:37.648" v="431"/>
          <ac:spMkLst>
            <pc:docMk/>
            <pc:sldMk cId="1421381058" sldId="287"/>
            <ac:spMk id="5" creationId="{2D37B3C9-3A71-4D30-94A1-2F238E84935E}"/>
          </ac:spMkLst>
        </pc:spChg>
        <pc:spChg chg="add mod">
          <ac:chgData name="Roberto Baroni" userId="786fa7c5e56bab1b" providerId="LiveId" clId="{F671C4C9-89CB-4FB4-9766-F7A3B37E7C0C}" dt="2022-10-31T12:49:37.648" v="431"/>
          <ac:spMkLst>
            <pc:docMk/>
            <pc:sldMk cId="1421381058" sldId="287"/>
            <ac:spMk id="6" creationId="{AC46AFF6-53B4-497F-8FC1-8B4C1EC67E04}"/>
          </ac:spMkLst>
        </pc:spChg>
        <pc:spChg chg="add mod">
          <ac:chgData name="Roberto Baroni" userId="786fa7c5e56bab1b" providerId="LiveId" clId="{F671C4C9-89CB-4FB4-9766-F7A3B37E7C0C}" dt="2022-10-31T12:50:09.434" v="464"/>
          <ac:spMkLst>
            <pc:docMk/>
            <pc:sldMk cId="1421381058" sldId="287"/>
            <ac:spMk id="7" creationId="{9F9FF59D-B0D6-4AF8-BDFC-8AA50185C1C1}"/>
          </ac:spMkLst>
        </pc:spChg>
        <pc:spChg chg="add mod">
          <ac:chgData name="Roberto Baroni" userId="786fa7c5e56bab1b" providerId="LiveId" clId="{F671C4C9-89CB-4FB4-9766-F7A3B37E7C0C}" dt="2022-10-31T12:50:21.628" v="465"/>
          <ac:spMkLst>
            <pc:docMk/>
            <pc:sldMk cId="1421381058" sldId="287"/>
            <ac:spMk id="8" creationId="{4FDAD579-EA74-480D-BAF1-0D149EAD1D45}"/>
          </ac:spMkLst>
        </pc:spChg>
        <pc:picChg chg="add del mod modCrop">
          <ac:chgData name="Roberto Baroni" userId="786fa7c5e56bab1b" providerId="LiveId" clId="{F671C4C9-89CB-4FB4-9766-F7A3B37E7C0C}" dt="2022-10-31T12:51:01.547" v="473" actId="1076"/>
          <ac:picMkLst>
            <pc:docMk/>
            <pc:sldMk cId="1421381058" sldId="287"/>
            <ac:picMk id="10" creationId="{2E0B47D7-9ECB-4750-8F14-BED674E5E097}"/>
          </ac:picMkLst>
        </pc:picChg>
        <pc:picChg chg="add mod modCrop">
          <ac:chgData name="Roberto Baroni" userId="786fa7c5e56bab1b" providerId="LiveId" clId="{F671C4C9-89CB-4FB4-9766-F7A3B37E7C0C}" dt="2022-10-31T12:51:35.085" v="482" actId="1076"/>
          <ac:picMkLst>
            <pc:docMk/>
            <pc:sldMk cId="1421381058" sldId="287"/>
            <ac:picMk id="12" creationId="{403D5836-27AC-4CD9-A71A-BB9D9358387D}"/>
          </ac:picMkLst>
        </pc:picChg>
        <pc:picChg chg="add mod modCrop">
          <ac:chgData name="Roberto Baroni" userId="786fa7c5e56bab1b" providerId="LiveId" clId="{F671C4C9-89CB-4FB4-9766-F7A3B37E7C0C}" dt="2022-10-31T12:52:13.953" v="488" actId="732"/>
          <ac:picMkLst>
            <pc:docMk/>
            <pc:sldMk cId="1421381058" sldId="287"/>
            <ac:picMk id="14" creationId="{02F0413B-0F5E-4407-9A3C-A7005E725C2B}"/>
          </ac:picMkLst>
        </pc:picChg>
        <pc:picChg chg="add mod modCrop">
          <ac:chgData name="Roberto Baroni" userId="786fa7c5e56bab1b" providerId="LiveId" clId="{F671C4C9-89CB-4FB4-9766-F7A3B37E7C0C}" dt="2022-10-31T12:52:40.634" v="492" actId="1076"/>
          <ac:picMkLst>
            <pc:docMk/>
            <pc:sldMk cId="1421381058" sldId="287"/>
            <ac:picMk id="16" creationId="{D21288DC-BF5E-4692-B859-1BCAF5ABF5FD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53:50.529" v="524"/>
        <pc:sldMkLst>
          <pc:docMk/>
          <pc:sldMk cId="3869904776" sldId="288"/>
        </pc:sldMkLst>
        <pc:spChg chg="del">
          <ac:chgData name="Roberto Baroni" userId="786fa7c5e56bab1b" providerId="LiveId" clId="{F671C4C9-89CB-4FB4-9766-F7A3B37E7C0C}" dt="2022-10-31T12:52:55.286" v="495" actId="478"/>
          <ac:spMkLst>
            <pc:docMk/>
            <pc:sldMk cId="3869904776" sldId="288"/>
            <ac:spMk id="2" creationId="{FBAC85BF-15D9-4120-BA01-82C10F1A703C}"/>
          </ac:spMkLst>
        </pc:spChg>
        <pc:spChg chg="del">
          <ac:chgData name="Roberto Baroni" userId="786fa7c5e56bab1b" providerId="LiveId" clId="{F671C4C9-89CB-4FB4-9766-F7A3B37E7C0C}" dt="2022-10-31T12:53:15.973" v="516" actId="478"/>
          <ac:spMkLst>
            <pc:docMk/>
            <pc:sldMk cId="3869904776" sldId="288"/>
            <ac:spMk id="3" creationId="{E64B6FB5-FD24-42CE-8C7B-1B0545C92D5E}"/>
          </ac:spMkLst>
        </pc:spChg>
        <pc:spChg chg="add mod">
          <ac:chgData name="Roberto Baroni" userId="786fa7c5e56bab1b" providerId="LiveId" clId="{F671C4C9-89CB-4FB4-9766-F7A3B37E7C0C}" dt="2022-10-31T12:52:56.131" v="496"/>
          <ac:spMkLst>
            <pc:docMk/>
            <pc:sldMk cId="3869904776" sldId="288"/>
            <ac:spMk id="4" creationId="{CD8BD9C9-CE53-4BC0-87AC-8D0325069851}"/>
          </ac:spMkLst>
        </pc:spChg>
        <pc:spChg chg="add mod">
          <ac:chgData name="Roberto Baroni" userId="786fa7c5e56bab1b" providerId="LiveId" clId="{F671C4C9-89CB-4FB4-9766-F7A3B37E7C0C}" dt="2022-10-31T12:52:56.131" v="496"/>
          <ac:spMkLst>
            <pc:docMk/>
            <pc:sldMk cId="3869904776" sldId="288"/>
            <ac:spMk id="5" creationId="{D1449FCF-B861-49BA-A01F-365FF40506BF}"/>
          </ac:spMkLst>
        </pc:spChg>
        <pc:spChg chg="add mod">
          <ac:chgData name="Roberto Baroni" userId="786fa7c5e56bab1b" providerId="LiveId" clId="{F671C4C9-89CB-4FB4-9766-F7A3B37E7C0C}" dt="2022-10-31T12:52:56.131" v="496"/>
          <ac:spMkLst>
            <pc:docMk/>
            <pc:sldMk cId="3869904776" sldId="288"/>
            <ac:spMk id="6" creationId="{F5BF9AD9-9340-4BE9-BEC9-3C29073D7DAE}"/>
          </ac:spMkLst>
        </pc:spChg>
        <pc:spChg chg="add del mod">
          <ac:chgData name="Roberto Baroni" userId="786fa7c5e56bab1b" providerId="LiveId" clId="{F671C4C9-89CB-4FB4-9766-F7A3B37E7C0C}" dt="2022-10-31T12:53:50.529" v="524"/>
          <ac:spMkLst>
            <pc:docMk/>
            <pc:sldMk cId="3869904776" sldId="288"/>
            <ac:spMk id="9" creationId="{5D8B2F0C-ACFC-4438-B5DB-5CB30FFABB5D}"/>
          </ac:spMkLst>
        </pc:spChg>
        <pc:spChg chg="add del mod">
          <ac:chgData name="Roberto Baroni" userId="786fa7c5e56bab1b" providerId="LiveId" clId="{F671C4C9-89CB-4FB4-9766-F7A3B37E7C0C}" dt="2022-10-31T12:53:50.529" v="524"/>
          <ac:spMkLst>
            <pc:docMk/>
            <pc:sldMk cId="3869904776" sldId="288"/>
            <ac:spMk id="10" creationId="{6BAC73B6-50BC-4747-9571-7F9C045148FB}"/>
          </ac:spMkLst>
        </pc:spChg>
        <pc:spChg chg="add del mod">
          <ac:chgData name="Roberto Baroni" userId="786fa7c5e56bab1b" providerId="LiveId" clId="{F671C4C9-89CB-4FB4-9766-F7A3B37E7C0C}" dt="2022-10-31T12:53:50.529" v="524"/>
          <ac:spMkLst>
            <pc:docMk/>
            <pc:sldMk cId="3869904776" sldId="288"/>
            <ac:spMk id="11" creationId="{4D606533-1EFD-48EF-B667-BF22F99C775F}"/>
          </ac:spMkLst>
        </pc:spChg>
        <pc:picChg chg="add mod">
          <ac:chgData name="Roberto Baroni" userId="786fa7c5e56bab1b" providerId="LiveId" clId="{F671C4C9-89CB-4FB4-9766-F7A3B37E7C0C}" dt="2022-10-31T12:53:43.713" v="521" actId="1076"/>
          <ac:picMkLst>
            <pc:docMk/>
            <pc:sldMk cId="3869904776" sldId="288"/>
            <ac:picMk id="8" creationId="{ADEF4669-13A8-4726-823E-085C3B4AE4A7}"/>
          </ac:picMkLst>
        </pc:picChg>
      </pc:sldChg>
      <pc:sldChg chg="addSp delSp modSp add mod">
        <pc:chgData name="Roberto Baroni" userId="786fa7c5e56bab1b" providerId="LiveId" clId="{F671C4C9-89CB-4FB4-9766-F7A3B37E7C0C}" dt="2022-11-01T14:06:06.872" v="1253" actId="1035"/>
        <pc:sldMkLst>
          <pc:docMk/>
          <pc:sldMk cId="2943771151" sldId="289"/>
        </pc:sldMkLst>
        <pc:spChg chg="add mod">
          <ac:chgData name="Roberto Baroni" userId="786fa7c5e56bab1b" providerId="LiveId" clId="{F671C4C9-89CB-4FB4-9766-F7A3B37E7C0C}" dt="2022-10-31T12:57:32.538" v="580" actId="1038"/>
          <ac:spMkLst>
            <pc:docMk/>
            <pc:sldMk cId="2943771151" sldId="289"/>
            <ac:spMk id="7" creationId="{531D8E6C-3297-42A5-AAF8-9465E46EF050}"/>
          </ac:spMkLst>
        </pc:spChg>
        <pc:picChg chg="add mod">
          <ac:chgData name="Roberto Baroni" userId="786fa7c5e56bab1b" providerId="LiveId" clId="{F671C4C9-89CB-4FB4-9766-F7A3B37E7C0C}" dt="2022-10-31T12:56:52.657" v="552" actId="1076"/>
          <ac:picMkLst>
            <pc:docMk/>
            <pc:sldMk cId="2943771151" sldId="289"/>
            <ac:picMk id="3" creationId="{2CA59A65-7FE2-424E-B65C-D3F7AE36615B}"/>
          </ac:picMkLst>
        </pc:picChg>
        <pc:picChg chg="del">
          <ac:chgData name="Roberto Baroni" userId="786fa7c5e56bab1b" providerId="LiveId" clId="{F671C4C9-89CB-4FB4-9766-F7A3B37E7C0C}" dt="2022-10-31T12:53:54.587" v="526" actId="478"/>
          <ac:picMkLst>
            <pc:docMk/>
            <pc:sldMk cId="2943771151" sldId="289"/>
            <ac:picMk id="8" creationId="{ADEF4669-13A8-4726-823E-085C3B4AE4A7}"/>
          </ac:picMkLst>
        </pc:picChg>
        <pc:picChg chg="add mod">
          <ac:chgData name="Roberto Baroni" userId="786fa7c5e56bab1b" providerId="LiveId" clId="{F671C4C9-89CB-4FB4-9766-F7A3B37E7C0C}" dt="2022-11-01T14:06:06.872" v="1253" actId="1035"/>
          <ac:picMkLst>
            <pc:docMk/>
            <pc:sldMk cId="2943771151" sldId="289"/>
            <ac:picMk id="10" creationId="{74C1BE14-74B7-4FEB-B7A0-8B4AD6735FEB}"/>
          </ac:picMkLst>
        </pc:picChg>
      </pc:sldChg>
      <pc:sldChg chg="addSp delSp modSp add mod">
        <pc:chgData name="Roberto Baroni" userId="786fa7c5e56bab1b" providerId="LiveId" clId="{F671C4C9-89CB-4FB4-9766-F7A3B37E7C0C}" dt="2022-10-31T13:02:08.858" v="747" actId="1076"/>
        <pc:sldMkLst>
          <pc:docMk/>
          <pc:sldMk cId="272818202" sldId="290"/>
        </pc:sldMkLst>
        <pc:spChg chg="add mod ord">
          <ac:chgData name="Roberto Baroni" userId="786fa7c5e56bab1b" providerId="LiveId" clId="{F671C4C9-89CB-4FB4-9766-F7A3B37E7C0C}" dt="2022-10-31T12:59:39.698" v="738" actId="1037"/>
          <ac:spMkLst>
            <pc:docMk/>
            <pc:sldMk cId="272818202" sldId="290"/>
            <ac:spMk id="11" creationId="{FD70488A-047E-42C5-BF9D-6D04549F4090}"/>
          </ac:spMkLst>
        </pc:spChg>
        <pc:picChg chg="del">
          <ac:chgData name="Roberto Baroni" userId="786fa7c5e56bab1b" providerId="LiveId" clId="{F671C4C9-89CB-4FB4-9766-F7A3B37E7C0C}" dt="2022-10-31T12:56:33.251" v="546" actId="478"/>
          <ac:picMkLst>
            <pc:docMk/>
            <pc:sldMk cId="272818202" sldId="290"/>
            <ac:picMk id="3" creationId="{2CA59A65-7FE2-424E-B65C-D3F7AE36615B}"/>
          </ac:picMkLst>
        </pc:picChg>
        <pc:picChg chg="add del mod">
          <ac:chgData name="Roberto Baroni" userId="786fa7c5e56bab1b" providerId="LiveId" clId="{F671C4C9-89CB-4FB4-9766-F7A3B37E7C0C}" dt="2022-10-31T12:58:34.968" v="593" actId="478"/>
          <ac:picMkLst>
            <pc:docMk/>
            <pc:sldMk cId="272818202" sldId="290"/>
            <ac:picMk id="8" creationId="{FACECDA3-71D7-4968-A11B-038B23689FF8}"/>
          </ac:picMkLst>
        </pc:picChg>
        <pc:picChg chg="del">
          <ac:chgData name="Roberto Baroni" userId="786fa7c5e56bab1b" providerId="LiveId" clId="{F671C4C9-89CB-4FB4-9766-F7A3B37E7C0C}" dt="2022-10-31T12:56:31.495" v="545" actId="478"/>
          <ac:picMkLst>
            <pc:docMk/>
            <pc:sldMk cId="272818202" sldId="290"/>
            <ac:picMk id="10" creationId="{74C1BE14-74B7-4FEB-B7A0-8B4AD6735FEB}"/>
          </ac:picMkLst>
        </pc:picChg>
        <pc:picChg chg="add del mod">
          <ac:chgData name="Roberto Baroni" userId="786fa7c5e56bab1b" providerId="LiveId" clId="{F671C4C9-89CB-4FB4-9766-F7A3B37E7C0C}" dt="2022-10-31T12:57:57.260" v="586" actId="478"/>
          <ac:picMkLst>
            <pc:docMk/>
            <pc:sldMk cId="272818202" sldId="290"/>
            <ac:picMk id="12" creationId="{6FADF163-A7A9-4F1D-93BB-9E7A670FF91E}"/>
          </ac:picMkLst>
        </pc:picChg>
        <pc:picChg chg="add mod">
          <ac:chgData name="Roberto Baroni" userId="786fa7c5e56bab1b" providerId="LiveId" clId="{F671C4C9-89CB-4FB4-9766-F7A3B37E7C0C}" dt="2022-10-31T12:59:41.168" v="739" actId="1037"/>
          <ac:picMkLst>
            <pc:docMk/>
            <pc:sldMk cId="272818202" sldId="290"/>
            <ac:picMk id="14" creationId="{0FE205FB-F464-4D68-BEAE-199ADC1B4EC2}"/>
          </ac:picMkLst>
        </pc:picChg>
        <pc:picChg chg="add mod">
          <ac:chgData name="Roberto Baroni" userId="786fa7c5e56bab1b" providerId="LiveId" clId="{F671C4C9-89CB-4FB4-9766-F7A3B37E7C0C}" dt="2022-10-31T13:02:08.858" v="747" actId="1076"/>
          <ac:picMkLst>
            <pc:docMk/>
            <pc:sldMk cId="272818202" sldId="290"/>
            <ac:picMk id="16" creationId="{4A0B8E8F-5F45-4D54-809A-6859C27EBD85}"/>
          </ac:picMkLst>
        </pc:picChg>
      </pc:sldChg>
      <pc:sldChg chg="addSp delSp modSp add mod">
        <pc:chgData name="Roberto Baroni" userId="786fa7c5e56bab1b" providerId="LiveId" clId="{F671C4C9-89CB-4FB4-9766-F7A3B37E7C0C}" dt="2022-10-31T13:16:16.055" v="763" actId="1076"/>
        <pc:sldMkLst>
          <pc:docMk/>
          <pc:sldMk cId="2425378993" sldId="291"/>
        </pc:sldMkLst>
        <pc:spChg chg="del">
          <ac:chgData name="Roberto Baroni" userId="786fa7c5e56bab1b" providerId="LiveId" clId="{F671C4C9-89CB-4FB4-9766-F7A3B37E7C0C}" dt="2022-10-31T13:02:30.330" v="751" actId="478"/>
          <ac:spMkLst>
            <pc:docMk/>
            <pc:sldMk cId="2425378993" sldId="291"/>
            <ac:spMk id="11" creationId="{FD70488A-047E-42C5-BF9D-6D04549F4090}"/>
          </ac:spMkLst>
        </pc:spChg>
        <pc:picChg chg="add del mod">
          <ac:chgData name="Roberto Baroni" userId="786fa7c5e56bab1b" providerId="LiveId" clId="{F671C4C9-89CB-4FB4-9766-F7A3B37E7C0C}" dt="2022-10-31T13:15:43.902" v="753" actId="478"/>
          <ac:picMkLst>
            <pc:docMk/>
            <pc:sldMk cId="2425378993" sldId="291"/>
            <ac:picMk id="3" creationId="{BCD1777A-85E4-4DCD-8B36-DE5A2E60B16C}"/>
          </ac:picMkLst>
        </pc:picChg>
        <pc:picChg chg="add del mod">
          <ac:chgData name="Roberto Baroni" userId="786fa7c5e56bab1b" providerId="LiveId" clId="{F671C4C9-89CB-4FB4-9766-F7A3B37E7C0C}" dt="2022-10-31T13:15:48.453" v="757" actId="478"/>
          <ac:picMkLst>
            <pc:docMk/>
            <pc:sldMk cId="2425378993" sldId="291"/>
            <ac:picMk id="9" creationId="{54471E37-DA7F-40F9-8F21-D41F4E8D5773}"/>
          </ac:picMkLst>
        </pc:picChg>
        <pc:picChg chg="add del mod">
          <ac:chgData name="Roberto Baroni" userId="786fa7c5e56bab1b" providerId="LiveId" clId="{F671C4C9-89CB-4FB4-9766-F7A3B37E7C0C}" dt="2022-10-31T13:15:52.543" v="761" actId="478"/>
          <ac:picMkLst>
            <pc:docMk/>
            <pc:sldMk cId="2425378993" sldId="291"/>
            <ac:picMk id="12" creationId="{7F7F6BB0-581A-4164-849A-0A0E2B05B980}"/>
          </ac:picMkLst>
        </pc:picChg>
        <pc:picChg chg="del">
          <ac:chgData name="Roberto Baroni" userId="786fa7c5e56bab1b" providerId="LiveId" clId="{F671C4C9-89CB-4FB4-9766-F7A3B37E7C0C}" dt="2022-10-31T13:02:27.671" v="750" actId="478"/>
          <ac:picMkLst>
            <pc:docMk/>
            <pc:sldMk cId="2425378993" sldId="291"/>
            <ac:picMk id="14" creationId="{0FE205FB-F464-4D68-BEAE-199ADC1B4EC2}"/>
          </ac:picMkLst>
        </pc:picChg>
        <pc:picChg chg="add mod">
          <ac:chgData name="Roberto Baroni" userId="786fa7c5e56bab1b" providerId="LiveId" clId="{F671C4C9-89CB-4FB4-9766-F7A3B37E7C0C}" dt="2022-10-31T13:16:16.055" v="763" actId="1076"/>
          <ac:picMkLst>
            <pc:docMk/>
            <pc:sldMk cId="2425378993" sldId="291"/>
            <ac:picMk id="15" creationId="{510BA8F9-24EF-4D99-8AC0-68B5FC7C586B}"/>
          </ac:picMkLst>
        </pc:picChg>
        <pc:picChg chg="del">
          <ac:chgData name="Roberto Baroni" userId="786fa7c5e56bab1b" providerId="LiveId" clId="{F671C4C9-89CB-4FB4-9766-F7A3B37E7C0C}" dt="2022-10-31T13:02:25.372" v="749" actId="478"/>
          <ac:picMkLst>
            <pc:docMk/>
            <pc:sldMk cId="2425378993" sldId="291"/>
            <ac:picMk id="16" creationId="{4A0B8E8F-5F45-4D54-809A-6859C27EBD85}"/>
          </ac:picMkLst>
        </pc:picChg>
      </pc:sldChg>
      <pc:sldChg chg="addSp delSp modSp add mod modAnim">
        <pc:chgData name="Roberto Baroni" userId="786fa7c5e56bab1b" providerId="LiveId" clId="{F671C4C9-89CB-4FB4-9766-F7A3B37E7C0C}" dt="2022-11-01T10:03:12.538" v="1035"/>
        <pc:sldMkLst>
          <pc:docMk/>
          <pc:sldMk cId="558177140" sldId="292"/>
        </pc:sldMkLst>
        <pc:spChg chg="mod">
          <ac:chgData name="Roberto Baroni" userId="786fa7c5e56bab1b" providerId="LiveId" clId="{F671C4C9-89CB-4FB4-9766-F7A3B37E7C0C}" dt="2022-11-01T09:53:58.294" v="875" actId="20577"/>
          <ac:spMkLst>
            <pc:docMk/>
            <pc:sldMk cId="558177140" sldId="292"/>
            <ac:spMk id="4" creationId="{CD8BD9C9-CE53-4BC0-87AC-8D0325069851}"/>
          </ac:spMkLst>
        </pc:spChg>
        <pc:spChg chg="add mod">
          <ac:chgData name="Roberto Baroni" userId="786fa7c5e56bab1b" providerId="LiveId" clId="{F671C4C9-89CB-4FB4-9766-F7A3B37E7C0C}" dt="2022-11-01T09:56:03.624" v="1015" actId="1076"/>
          <ac:spMkLst>
            <pc:docMk/>
            <pc:sldMk cId="558177140" sldId="292"/>
            <ac:spMk id="8" creationId="{EECD22DC-64AA-48D0-BFAC-A351E161AF69}"/>
          </ac:spMkLst>
        </pc:spChg>
        <pc:picChg chg="add mod">
          <ac:chgData name="Roberto Baroni" userId="786fa7c5e56bab1b" providerId="LiveId" clId="{F671C4C9-89CB-4FB4-9766-F7A3B37E7C0C}" dt="2022-11-01T09:57:55.899" v="1021" actId="1076"/>
          <ac:picMkLst>
            <pc:docMk/>
            <pc:sldMk cId="558177140" sldId="292"/>
            <ac:picMk id="9" creationId="{B904DAC1-C137-4FA8-AA79-4E0BDF45D12A}"/>
          </ac:picMkLst>
        </pc:picChg>
        <pc:picChg chg="add mod">
          <ac:chgData name="Roberto Baroni" userId="786fa7c5e56bab1b" providerId="LiveId" clId="{F671C4C9-89CB-4FB4-9766-F7A3B37E7C0C}" dt="2022-11-01T10:02:48.124" v="1032" actId="1076"/>
          <ac:picMkLst>
            <pc:docMk/>
            <pc:sldMk cId="558177140" sldId="292"/>
            <ac:picMk id="14" creationId="{E0866497-B3F4-43C5-852F-92DFD373A1E3}"/>
          </ac:picMkLst>
        </pc:picChg>
        <pc:picChg chg="del">
          <ac:chgData name="Roberto Baroni" userId="786fa7c5e56bab1b" providerId="LiveId" clId="{F671C4C9-89CB-4FB4-9766-F7A3B37E7C0C}" dt="2022-11-01T09:54:00.016" v="876" actId="478"/>
          <ac:picMkLst>
            <pc:docMk/>
            <pc:sldMk cId="558177140" sldId="292"/>
            <ac:picMk id="15" creationId="{510BA8F9-24EF-4D99-8AC0-68B5FC7C586B}"/>
          </ac:picMkLst>
        </pc:picChg>
        <pc:cxnChg chg="add mod">
          <ac:chgData name="Roberto Baroni" userId="786fa7c5e56bab1b" providerId="LiveId" clId="{F671C4C9-89CB-4FB4-9766-F7A3B37E7C0C}" dt="2022-11-01T09:58:45.017" v="1027" actId="14100"/>
          <ac:cxnSpMkLst>
            <pc:docMk/>
            <pc:sldMk cId="558177140" sldId="292"/>
            <ac:cxnSpMk id="11" creationId="{D8A251C2-9910-4CAC-BE22-846110A96F1E}"/>
          </ac:cxnSpMkLst>
        </pc:cxnChg>
        <pc:cxnChg chg="add mod">
          <ac:chgData name="Roberto Baroni" userId="786fa7c5e56bab1b" providerId="LiveId" clId="{F671C4C9-89CB-4FB4-9766-F7A3B37E7C0C}" dt="2022-11-01T10:03:08.104" v="1034" actId="13822"/>
          <ac:cxnSpMkLst>
            <pc:docMk/>
            <pc:sldMk cId="558177140" sldId="292"/>
            <ac:cxnSpMk id="17" creationId="{96E78355-57A2-4B51-AA2B-15911F98B8B1}"/>
          </ac:cxnSpMkLst>
        </pc:cxnChg>
      </pc:sldChg>
      <pc:sldChg chg="addSp delSp modSp add mod">
        <pc:chgData name="Roberto Baroni" userId="786fa7c5e56bab1b" providerId="LiveId" clId="{F671C4C9-89CB-4FB4-9766-F7A3B37E7C0C}" dt="2022-11-01T14:29:54.490" v="1418" actId="1076"/>
        <pc:sldMkLst>
          <pc:docMk/>
          <pc:sldMk cId="2132977942" sldId="293"/>
        </pc:sldMkLst>
        <pc:spChg chg="mod">
          <ac:chgData name="Roberto Baroni" userId="786fa7c5e56bab1b" providerId="LiveId" clId="{F671C4C9-89CB-4FB4-9766-F7A3B37E7C0C}" dt="2022-11-01T14:12:59.495" v="1368" actId="20577"/>
          <ac:spMkLst>
            <pc:docMk/>
            <pc:sldMk cId="2132977942" sldId="293"/>
            <ac:spMk id="4" creationId="{CD8BD9C9-CE53-4BC0-87AC-8D0325069851}"/>
          </ac:spMkLst>
        </pc:spChg>
        <pc:spChg chg="add mod">
          <ac:chgData name="Roberto Baroni" userId="786fa7c5e56bab1b" providerId="LiveId" clId="{F671C4C9-89CB-4FB4-9766-F7A3B37E7C0C}" dt="2022-11-01T14:29:51.380" v="1417" actId="1076"/>
          <ac:spMkLst>
            <pc:docMk/>
            <pc:sldMk cId="2132977942" sldId="293"/>
            <ac:spMk id="8" creationId="{6A0CC0B8-34B6-4BDA-915E-7E3028929E2F}"/>
          </ac:spMkLst>
        </pc:spChg>
        <pc:picChg chg="add mod">
          <ac:chgData name="Roberto Baroni" userId="786fa7c5e56bab1b" providerId="LiveId" clId="{F671C4C9-89CB-4FB4-9766-F7A3B37E7C0C}" dt="2022-11-01T14:29:54.490" v="1418" actId="1076"/>
          <ac:picMkLst>
            <pc:docMk/>
            <pc:sldMk cId="2132977942" sldId="293"/>
            <ac:picMk id="3" creationId="{03BEBFEC-090F-444D-978C-26862A070BD3}"/>
          </ac:picMkLst>
        </pc:picChg>
        <pc:picChg chg="del">
          <ac:chgData name="Roberto Baroni" userId="786fa7c5e56bab1b" providerId="LiveId" clId="{F671C4C9-89CB-4FB4-9766-F7A3B37E7C0C}" dt="2022-11-01T14:12:52.110" v="1355" actId="478"/>
          <ac:picMkLst>
            <pc:docMk/>
            <pc:sldMk cId="2132977942" sldId="293"/>
            <ac:picMk id="15" creationId="{510BA8F9-24EF-4D99-8AC0-68B5FC7C58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9EEA8-6CD0-4A8D-958C-BEF47C5BCE7A}" type="datetimeFigureOut">
              <a:rPr lang="it-IT" smtClean="0"/>
              <a:t>22/02/2023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0EC9A-D74B-498B-A1CA-6F8BBD466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6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59F1-3704-41E0-ADED-FF26EFCA80E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29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59F1-3704-41E0-ADED-FF26EFCA80E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27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59F1-3704-41E0-ADED-FF26EFCA80E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078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59F1-3704-41E0-ADED-FF26EFCA80E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809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59F1-3704-41E0-ADED-FF26EFCA80E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88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59F1-3704-41E0-ADED-FF26EFCA80E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62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59F1-3704-41E0-ADED-FF26EFCA80E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442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59F1-3704-41E0-ADED-FF26EFCA80E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9440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0EC9A-D74B-498B-A1CA-6F8BBD4662C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32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31167B-12ED-E78A-5052-8CE3FF6CE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536361-E3FE-E356-101D-292012E8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1A4BBE-693E-E23A-8953-CE056F49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22/02/2023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477D64-1894-0631-8AD8-054B9575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5A30F8-B6C3-31E4-09F1-76F79726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12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013872-CBF6-2140-C31E-B13697C3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3EE249-E989-096A-9334-7BA0CD457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7B7E54-B92F-476F-5B7C-AC7D46AA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22/02/2023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40B7D9-4239-45C4-F36B-5BCD2493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355F19-00C7-6616-CD7D-CF3683A4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80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BBBB6C9-5F7C-B118-03BA-FD2BE0689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45F8DD-DEFB-063F-3AC9-15823A8A3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93C9E5-61DF-5552-92E5-BA63EED7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22/02/2023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49F041-7E63-8465-8E1B-FF690E14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FE68AF-FC55-26E6-B449-FBC7915D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82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DE3C41-CC4D-FC9D-617F-B8C96220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8D3A19-45E5-41B9-A744-B03180F3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262180-C4AD-78E4-0B8B-54DC8492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22/02/2023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1FA3C7-D501-7A7D-7E13-8943EAD0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1512FE-85D7-E2D9-2498-9341C914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69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26311-B1A5-ACC2-1F10-5C31A8D2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CC9177-6183-D55A-9078-5B681EBA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735D36-F45C-7103-15AF-3F18EDF4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22/02/2023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1DEF57-FCFB-C189-BF80-820EE1DB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D0DDED-1359-AF1D-5937-18D02FA0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47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25F006-0B1C-1313-2278-7212658C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6C9496-2533-32DC-8AC6-6D74D9B43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83F352-C682-CD45-C983-394EB9152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5885BA-7FEC-4AC8-6496-31F52561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22/02/2023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813C80-A148-32A0-E4B9-0DF7144F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65F7E0-EDC3-25D4-E0CC-5C3D40B0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75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4B960-D052-3AAB-733A-41C94F3F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F41347-5A89-A85D-7AAA-481D403F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F0A835-444E-63CF-5A43-B1A7F7531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7B47158-0766-A015-E52C-38C775CF3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022BE8F-3131-CED5-81BC-20E849BE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D6FD09-A27C-90BF-0182-B7E292AF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22/02/2023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7E1F7C1-1F02-E8C1-9092-94B345C5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F194659-3E63-E200-8F58-608D8885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75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AAD6D-13AA-8222-301D-B0AB95C2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887D186-E32B-11D8-3F05-E71CB593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22/02/2023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5428F8-EBCC-9E6E-707C-AA957CA8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50967D-128F-52CC-606A-A061B612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81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6CA1176-E336-BAE9-4CBD-F682ED6A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22/02/2023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6BB9B7-ED95-85D9-31AA-69782020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F22430-635A-05EB-80CF-DD89628E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97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2A2DCB-DEED-073D-437D-18B25B04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6B40BF-042C-31DA-DA8B-E9863EA1D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E90E60-0C42-FCA8-9486-DDE2D2F6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4B5F6C-E769-5A45-20CE-9B2896B0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22/02/2023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F75D00-A4F1-D806-2F6D-3BF78911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649507-C708-37AB-26ED-A1119B3F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42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4543AA-856F-76A9-C735-837FB23F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2D5943-3E99-531F-2A7A-CDF7A5912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1175D9-B841-4411-4D01-BF8DCA74F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80037F-3343-8496-9242-14F2870D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22/02/2023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3EA7C7-C717-9184-8781-52797A01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62A3B0-8292-120A-DCAA-B81BA907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63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7598F74-E203-FBAF-7171-A99B42B6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4496E6-F52B-5467-23D6-ECE8075D2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895E1B-7A93-A5F1-9765-0C4DEAF5C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A328-1664-4279-8B01-35607AA332DA}" type="datetimeFigureOut">
              <a:rPr lang="it-IT" smtClean="0"/>
              <a:t>22/02/2023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2CF2DC-8B31-3D70-D514-87719CCB7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727DEA-6E5A-1C82-8AD5-4EBA86C97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60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Data-Integration-Lilla-team/hw-8-Data_integration.git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iroma3-my.sharepoint.com/personal/pmerialdo_os_uniroma3_it/_layouts/15/onedrive.aspx?id=%2Fpersonal%2Fpmerialdo%5Fos%5Funiroma3%5Fit%2FDocuments%2Fde%2Dsources%2D2022%2D2023&amp;ga=1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aolo-di-simone-296a591b5/" TargetMode="External"/><Relationship Id="rId7" Type="http://schemas.openxmlformats.org/officeDocument/2006/relationships/image" Target="../media/image29.jpeg"/><Relationship Id="rId2" Type="http://schemas.openxmlformats.org/officeDocument/2006/relationships/hyperlink" Target="https://www.linkedin.com/in/pietro-baroni-50573b208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hyperlink" Target="https://www.linkedin.com/in/matteo-wissel-b5a4091a0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-Integration-Lilla-team/hw-8-Data_integration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34372" y="1575397"/>
            <a:ext cx="9911751" cy="3996461"/>
          </a:xfrm>
        </p:spPr>
        <p:txBody>
          <a:bodyPr>
            <a:normAutofit fontScale="90000"/>
          </a:bodyPr>
          <a:lstStyle/>
          <a:p>
            <a:r>
              <a:rPr lang="it-IT" sz="4400" b="1" dirty="0">
                <a:latin typeface="Raleway" panose="020B0503030101060003" pitchFamily="34" charset="0"/>
              </a:rPr>
              <a:t>Data </a:t>
            </a:r>
            <a:r>
              <a:rPr lang="it-IT" sz="4400" b="1" dirty="0" err="1">
                <a:latin typeface="Raleway" panose="020B0503030101060003" pitchFamily="34" charset="0"/>
              </a:rPr>
              <a:t>integration</a:t>
            </a:r>
            <a:r>
              <a:rPr lang="it-IT" sz="4400" b="1" dirty="0">
                <a:latin typeface="Raleway" panose="020B0503030101060003" pitchFamily="34" charset="0"/>
              </a:rPr>
              <a:t>:</a:t>
            </a:r>
            <a:br>
              <a:rPr lang="it-IT" sz="4400" b="1" dirty="0">
                <a:latin typeface="Raleway" panose="020B0503030101060003" pitchFamily="34" charset="0"/>
              </a:rPr>
            </a:br>
            <a:r>
              <a:rPr lang="it-IT" sz="4400" b="1" dirty="0">
                <a:latin typeface="Raleway" panose="020B0503030101060003" pitchFamily="34" charset="0"/>
              </a:rPr>
              <a:t>Arlecchino system</a:t>
            </a:r>
            <a:br>
              <a:rPr lang="it-IT" sz="4400" b="1" dirty="0">
                <a:latin typeface="Raleway" panose="020B0503030101060003" pitchFamily="34" charset="0"/>
              </a:rPr>
            </a:br>
            <a:br>
              <a:rPr lang="it-IT" sz="4400" dirty="0">
                <a:latin typeface="Raleway" panose="020B0503030101060003" pitchFamily="34" charset="0"/>
              </a:rPr>
            </a:br>
            <a:br>
              <a:rPr lang="en-US" b="0" dirty="0">
                <a:effectLst/>
                <a:latin typeface="Raleway" panose="020B0503030101060003" pitchFamily="34" charset="0"/>
              </a:rPr>
            </a:br>
            <a:br>
              <a:rPr lang="en-US" dirty="0">
                <a:latin typeface="Raleway" panose="020B0503030101060003" pitchFamily="34" charset="0"/>
              </a:rPr>
            </a:br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1026" name="Picture 2" descr="https://lh6.googleusercontent.com/nhfEZWGGg6grZrVwqf_ZFi6WZN1ZOJwFyodxZsUrUDwDonpR8BWedMxrG1czTSXNhYhqhLushYCm5fMC7D99QZ7vpn4LAjm9i7SDRnpoJGA0TdVV5J8BDVeTHuDKKljo9P3L6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851" y="5654671"/>
            <a:ext cx="1652792" cy="8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Raleway" panose="020B0503030101060003" pitchFamily="34" charset="0"/>
              </a:rPr>
              <a:t>Dipartimento di Ingegneria</a:t>
            </a:r>
            <a:endParaRPr lang="it-IT" b="1" dirty="0">
              <a:effectLst/>
              <a:latin typeface="Raleway" panose="020B0503030101060003" pitchFamily="34" charset="0"/>
            </a:endParaRPr>
          </a:p>
          <a:p>
            <a:pPr algn="ctr"/>
            <a:r>
              <a:rPr lang="it-IT" b="1" dirty="0">
                <a:latin typeface="Raleway" panose="020B0503030101060003" pitchFamily="34" charset="0"/>
              </a:rPr>
              <a:t>Corso di Laurea Magistrale in Ingegneria Informatica</a:t>
            </a:r>
            <a:endParaRPr lang="it-IT" b="1" dirty="0">
              <a:effectLst/>
              <a:latin typeface="Raleway" panose="020B0503030101060003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233970" y="4468312"/>
            <a:ext cx="3712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Raleway" panose="020B0503030101060003" pitchFamily="34" charset="0"/>
              </a:rPr>
              <a:t>Anno Accademico </a:t>
            </a:r>
          </a:p>
          <a:p>
            <a:pPr algn="ctr"/>
            <a:r>
              <a:rPr lang="it-IT" dirty="0">
                <a:latin typeface="Raleway" panose="020B0503030101060003" pitchFamily="34" charset="0"/>
              </a:rPr>
              <a:t>2022-2023</a:t>
            </a:r>
          </a:p>
          <a:p>
            <a:pPr algn="ctr"/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3062377" y="879894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aleway" panose="020B0503030101060003" pitchFamily="34" charset="0"/>
              </a:rPr>
              <a:t>22 Febbraio 2023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1C47CD1-8F02-D85C-2B9C-D4D05E806F1B}"/>
              </a:ext>
            </a:extLst>
          </p:cNvPr>
          <p:cNvSpPr txBox="1"/>
          <p:nvPr/>
        </p:nvSpPr>
        <p:spPr>
          <a:xfrm>
            <a:off x="4644501" y="3649296"/>
            <a:ext cx="290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Raleway" panose="020B0503030101060003" pitchFamily="34" charset="0"/>
              </a:rPr>
              <a:t>Corso</a:t>
            </a:r>
            <a:br>
              <a:rPr lang="it-IT" dirty="0">
                <a:latin typeface="Raleway" panose="020B0503030101060003" pitchFamily="34" charset="0"/>
              </a:rPr>
            </a:br>
            <a:r>
              <a:rPr lang="it-IT" dirty="0">
                <a:latin typeface="Raleway" panose="020B0503030101060003" pitchFamily="34" charset="0"/>
              </a:rPr>
              <a:t> Ingegneria dei dati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02CB6B7-5570-A51C-A15F-4E42565AD0CE}"/>
              </a:ext>
            </a:extLst>
          </p:cNvPr>
          <p:cNvSpPr txBox="1"/>
          <p:nvPr/>
        </p:nvSpPr>
        <p:spPr>
          <a:xfrm>
            <a:off x="772357" y="3946046"/>
            <a:ext cx="269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Raleway" panose="020B0503030101060003" pitchFamily="34" charset="0"/>
              </a:rPr>
              <a:t>Professore</a:t>
            </a:r>
          </a:p>
          <a:p>
            <a:pPr algn="ctr"/>
            <a:r>
              <a:rPr lang="it-IT" dirty="0">
                <a:latin typeface="Raleway" panose="020B0503030101060003" pitchFamily="34" charset="0"/>
              </a:rPr>
              <a:t>Paolo </a:t>
            </a:r>
            <a:r>
              <a:rPr lang="it-IT" dirty="0" err="1">
                <a:latin typeface="Raleway" panose="020B0503030101060003" pitchFamily="34" charset="0"/>
              </a:rPr>
              <a:t>Merialdo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5FFDE0E-B87B-AC18-8F01-023282DFCEDE}"/>
              </a:ext>
            </a:extLst>
          </p:cNvPr>
          <p:cNvSpPr txBox="1"/>
          <p:nvPr/>
        </p:nvSpPr>
        <p:spPr>
          <a:xfrm>
            <a:off x="8750094" y="3946202"/>
            <a:ext cx="2698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Raleway" panose="020B0503030101060003" pitchFamily="34" charset="0"/>
              </a:rPr>
              <a:t>Studenti</a:t>
            </a:r>
          </a:p>
          <a:p>
            <a:r>
              <a:rPr lang="it-IT" dirty="0">
                <a:latin typeface="Raleway" panose="020B0503030101060003" pitchFamily="34" charset="0"/>
              </a:rPr>
              <a:t>Paolo Di Simone</a:t>
            </a:r>
          </a:p>
          <a:p>
            <a:r>
              <a:rPr lang="it-IT" dirty="0">
                <a:latin typeface="Raleway" panose="020B0503030101060003" pitchFamily="34" charset="0"/>
              </a:rPr>
              <a:t>Pietro Baroni</a:t>
            </a:r>
          </a:p>
          <a:p>
            <a:r>
              <a:rPr lang="it-IT" dirty="0">
                <a:latin typeface="Raleway" panose="020B0503030101060003" pitchFamily="34" charset="0"/>
              </a:rPr>
              <a:t>Matteo Wissel</a:t>
            </a:r>
          </a:p>
        </p:txBody>
      </p:sp>
      <p:sp>
        <p:nvSpPr>
          <p:cNvPr id="3" name="AutoShape 2" descr="GitHub Logos and Usage ·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AutoShape 4" descr="GitHub Logos and Usage · GitHu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080" name="Picture 8" descr="GitHub Logos and Usage · Git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57" y="5187658"/>
            <a:ext cx="533392" cy="53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1305749" y="5265204"/>
            <a:ext cx="4041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hlinkClick r:id="rId5" tooltip="https://github.com/data-integration-lilla-team/hw-8-data_integration.git"/>
              </a:rPr>
              <a:t>Arlecchino</a:t>
            </a:r>
            <a:r>
              <a:rPr lang="en-US" dirty="0">
                <a:latin typeface="Raleway" panose="020B0503030101060003" pitchFamily="34" charset="0"/>
                <a:hlinkClick r:id="rId5" tooltip="https://github.com/data-integration-lilla-team/hw-8-data_integration.git"/>
              </a:rPr>
              <a:t> System</a:t>
            </a:r>
            <a:endParaRPr lang="en-US" dirty="0">
              <a:latin typeface="Raleway" panose="020B0503030101060003" pitchFamily="34" charset="0"/>
            </a:endParaRPr>
          </a:p>
          <a:p>
            <a:endParaRPr lang="it-IT" sz="10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71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Architettura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DB04208-509E-32F8-689F-97C1AFD1A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1" y="1929749"/>
            <a:ext cx="11154157" cy="3163378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2874263" y="1739153"/>
            <a:ext cx="4384304" cy="3863788"/>
          </a:xfrm>
          <a:prstGeom prst="rect">
            <a:avLst/>
          </a:prstGeom>
          <a:noFill/>
          <a:ln w="28575">
            <a:solidFill>
              <a:srgbClr val="E5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1311561" y="1739153"/>
            <a:ext cx="1511758" cy="3863788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8821270" y="1739153"/>
            <a:ext cx="1505507" cy="3863788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008685" y="5740232"/>
            <a:ext cx="212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4">
                    <a:lumMod val="75000"/>
                  </a:schemeClr>
                </a:solidFill>
                <a:latin typeface="Raleway" panose="020B0503030101060003" pitchFamily="34" charset="0"/>
              </a:rPr>
              <a:t>Parsing&amp;Cleaning</a:t>
            </a:r>
            <a:endParaRPr lang="it-IT" dirty="0">
              <a:solidFill>
                <a:schemeClr val="accent4">
                  <a:lumMod val="7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4004536" y="5760992"/>
            <a:ext cx="212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7030A0"/>
                </a:solidFill>
                <a:latin typeface="Raleway" panose="020B0503030101060003" pitchFamily="34" charset="0"/>
              </a:rPr>
              <a:t>Schema </a:t>
            </a:r>
            <a:r>
              <a:rPr lang="it-IT" dirty="0" err="1">
                <a:solidFill>
                  <a:srgbClr val="7030A0"/>
                </a:solidFill>
                <a:latin typeface="Raleway" panose="020B0503030101060003" pitchFamily="34" charset="0"/>
              </a:rPr>
              <a:t>Matching</a:t>
            </a:r>
            <a:endParaRPr lang="it-IT" dirty="0">
              <a:solidFill>
                <a:srgbClr val="7030A0"/>
              </a:solidFill>
              <a:latin typeface="Raleway" panose="020B0503030101060003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677836" y="5740232"/>
            <a:ext cx="212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aleway" panose="020B0503030101060003" pitchFamily="34" charset="0"/>
              </a:rPr>
              <a:t>Record </a:t>
            </a:r>
            <a:r>
              <a:rPr lang="it-IT" dirty="0" err="1">
                <a:latin typeface="Raleway" panose="020B0503030101060003" pitchFamily="34" charset="0"/>
              </a:rPr>
              <a:t>Linkage</a:t>
            </a:r>
            <a:endParaRPr lang="it-IT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15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4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Parsing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6543889" y="1589890"/>
            <a:ext cx="554544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Parsing</a:t>
            </a:r>
            <a:r>
              <a:rPr lang="it-IT" sz="2400" dirty="0">
                <a:latin typeface="Raleway" panose="020B0503030101060003" pitchFamily="34" charset="0"/>
              </a:rPr>
              <a:t> nomi colonne</a:t>
            </a:r>
            <a:br>
              <a:rPr lang="it-IT" sz="2400" dirty="0">
                <a:latin typeface="Raleway" panose="020B0503030101060003" pitchFamily="34" charset="0"/>
              </a:rPr>
            </a:br>
            <a:endParaRPr lang="it-IT" sz="1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Trasformazione in </a:t>
            </a:r>
            <a:r>
              <a:rPr lang="it-IT" b="1" i="1" dirty="0" err="1">
                <a:latin typeface="Raleway" panose="020B0503030101060003" pitchFamily="34" charset="0"/>
              </a:rPr>
              <a:t>lower</a:t>
            </a:r>
            <a:r>
              <a:rPr lang="it-IT" b="1" i="1" dirty="0">
                <a:latin typeface="Raleway" panose="020B0503030101060003" pitchFamily="34" charset="0"/>
              </a:rPr>
              <a:t> case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Eliminazione </a:t>
            </a:r>
            <a:r>
              <a:rPr lang="it-IT" b="1" i="1" dirty="0">
                <a:latin typeface="Raleway" panose="020B0503030101060003" pitchFamily="34" charset="0"/>
              </a:rPr>
              <a:t>caratteri speciali </a:t>
            </a:r>
            <a:r>
              <a:rPr lang="it-IT" dirty="0">
                <a:latin typeface="Raleway" panose="020B0503030101060003" pitchFamily="34" charset="0"/>
              </a:rPr>
              <a:t>(</a:t>
            </a:r>
            <a:r>
              <a:rPr lang="it-IT" i="1" dirty="0">
                <a:latin typeface="Raleway" panose="020B0503030101060003" pitchFamily="34" charset="0"/>
              </a:rPr>
              <a:t>-, /, …</a:t>
            </a:r>
            <a:r>
              <a:rPr lang="it-IT" dirty="0">
                <a:latin typeface="Raleway" panose="020B0503030101060003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Eliminazione di </a:t>
            </a:r>
            <a:r>
              <a:rPr lang="it-IT" b="1" i="1" dirty="0">
                <a:latin typeface="Raleway" panose="020B0503030101060003" pitchFamily="34" charset="0"/>
              </a:rPr>
              <a:t>skip words </a:t>
            </a:r>
            <a:r>
              <a:rPr lang="it-IT" dirty="0">
                <a:latin typeface="Raleway" panose="020B0503030101060003" pitchFamily="34" charset="0"/>
              </a:rPr>
              <a:t>(</a:t>
            </a:r>
            <a:r>
              <a:rPr lang="it-IT" i="1" dirty="0">
                <a:latin typeface="Raleway" panose="020B0503030101060003" pitchFamily="34" charset="0"/>
              </a:rPr>
              <a:t>of, the, del, di, …) 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57192" y="1589890"/>
            <a:ext cx="52631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Parsing</a:t>
            </a:r>
            <a:r>
              <a:rPr lang="it-IT" sz="2400" dirty="0">
                <a:latin typeface="Raleway" panose="020B0503030101060003" pitchFamily="34" charset="0"/>
              </a:rPr>
              <a:t> valori celle </a:t>
            </a: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Parsing</a:t>
            </a:r>
            <a:r>
              <a:rPr lang="it-IT" dirty="0">
                <a:latin typeface="Raleway" panose="020B0503030101060003" pitchFamily="34" charset="0"/>
              </a:rPr>
              <a:t> di </a:t>
            </a:r>
            <a:r>
              <a:rPr lang="it-IT" b="1" dirty="0">
                <a:latin typeface="Raleway" panose="020B0503030101060003" pitchFamily="34" charset="0"/>
              </a:rPr>
              <a:t>stringhe</a:t>
            </a:r>
            <a:r>
              <a:rPr lang="it-IT" dirty="0">
                <a:latin typeface="Raleway" panose="020B0503030101060003" pitchFamily="34" charset="0"/>
              </a:rPr>
              <a:t>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</a:rPr>
              <a:t>Trasformazione in </a:t>
            </a:r>
            <a:r>
              <a:rPr lang="it-IT" sz="1600" b="1" i="1" dirty="0" err="1">
                <a:latin typeface="Raleway" panose="020B0503030101060003" pitchFamily="34" charset="0"/>
              </a:rPr>
              <a:t>lower</a:t>
            </a:r>
            <a:r>
              <a:rPr lang="it-IT" sz="1600" b="1" i="1" dirty="0">
                <a:latin typeface="Raleway" panose="020B0503030101060003" pitchFamily="34" charset="0"/>
              </a:rPr>
              <a:t> case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</a:rPr>
              <a:t>Eliminazione </a:t>
            </a:r>
            <a:r>
              <a:rPr lang="it-IT" sz="1600" b="1" dirty="0">
                <a:latin typeface="Raleway" panose="020B0503030101060003" pitchFamily="34" charset="0"/>
              </a:rPr>
              <a:t>caratteri speciali </a:t>
            </a:r>
            <a:r>
              <a:rPr lang="it-IT" sz="1600" dirty="0">
                <a:latin typeface="Raleway" panose="020B0503030101060003" pitchFamily="34" charset="0"/>
              </a:rPr>
              <a:t>(-, /, …)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</a:rPr>
              <a:t>Eliminazione di </a:t>
            </a:r>
            <a:r>
              <a:rPr lang="it-IT" sz="1600" b="1" dirty="0">
                <a:latin typeface="Raleway" panose="020B0503030101060003" pitchFamily="34" charset="0"/>
              </a:rPr>
              <a:t>skip words </a:t>
            </a:r>
            <a:r>
              <a:rPr lang="it-IT" sz="1600" dirty="0">
                <a:latin typeface="Raleway" panose="020B0503030101060003" pitchFamily="34" charset="0"/>
              </a:rPr>
              <a:t>(of, the, del, di, …)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</a:rPr>
              <a:t>Esempio: </a:t>
            </a:r>
            <a:r>
              <a:rPr lang="it-IT" sz="1600" i="1" dirty="0">
                <a:latin typeface="Raleway" panose="020B0503030101060003" pitchFamily="34" charset="0"/>
              </a:rPr>
              <a:t>Amazon -&gt; </a:t>
            </a:r>
            <a:r>
              <a:rPr lang="it-IT" sz="1600" i="1" dirty="0" err="1">
                <a:latin typeface="Raleway" panose="020B0503030101060003" pitchFamily="34" charset="0"/>
              </a:rPr>
              <a:t>amazon</a:t>
            </a:r>
            <a:endParaRPr lang="it-IT" sz="1600" i="1" dirty="0">
              <a:latin typeface="Raleway" panose="020B0503030101060003" pitchFamily="34" charset="0"/>
            </a:endParaRPr>
          </a:p>
          <a:p>
            <a:pPr lvl="1"/>
            <a:r>
              <a:rPr lang="it-IT" sz="1600" dirty="0">
                <a:latin typeface="Raleway" panose="020B0503030101060003" pitchFamily="34" charset="0"/>
              </a:rPr>
              <a:t>  </a:t>
            </a:r>
            <a:endParaRPr lang="it-IT" sz="1600" b="1" i="1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Parsing</a:t>
            </a:r>
            <a:r>
              <a:rPr lang="it-IT" dirty="0">
                <a:latin typeface="Raleway" panose="020B0503030101060003" pitchFamily="34" charset="0"/>
              </a:rPr>
              <a:t> di </a:t>
            </a:r>
            <a:r>
              <a:rPr lang="it-IT" b="1" dirty="0">
                <a:latin typeface="Raleway" panose="020B0503030101060003" pitchFamily="34" charset="0"/>
              </a:rPr>
              <a:t>valori monetari</a:t>
            </a:r>
            <a:r>
              <a:rPr lang="it-IT" dirty="0">
                <a:latin typeface="Raleway" panose="020B0503030101060003" pitchFamily="34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</a:rPr>
              <a:t>Normalizzazione valori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</a:rPr>
              <a:t>Inserimento unità di misura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</a:rPr>
              <a:t>Esempio: </a:t>
            </a:r>
            <a:r>
              <a:rPr lang="it-IT" sz="1600" i="1" dirty="0">
                <a:latin typeface="Raleway" panose="020B0503030101060003" pitchFamily="34" charset="0"/>
              </a:rPr>
              <a:t>$102 </a:t>
            </a:r>
            <a:r>
              <a:rPr lang="it-IT" sz="1600" i="1" dirty="0" err="1">
                <a:latin typeface="Raleway" panose="020B0503030101060003" pitchFamily="34" charset="0"/>
              </a:rPr>
              <a:t>million</a:t>
            </a:r>
            <a:r>
              <a:rPr lang="it-IT" sz="1600" i="1" dirty="0">
                <a:latin typeface="Raleway" panose="020B0503030101060003" pitchFamily="34" charset="0"/>
              </a:rPr>
              <a:t> -&gt; </a:t>
            </a:r>
            <a:r>
              <a:rPr lang="it-IT" sz="1600" i="1" dirty="0" err="1">
                <a:latin typeface="Raleway" panose="020B0503030101060003" pitchFamily="34" charset="0"/>
              </a:rPr>
              <a:t>doll</a:t>
            </a:r>
            <a:r>
              <a:rPr lang="it-IT" sz="1600" i="1" dirty="0">
                <a:latin typeface="Raleway" panose="020B0503030101060003" pitchFamily="34" charset="0"/>
              </a:rPr>
              <a:t>_ 0.102 b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it-IT" sz="16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Parsing</a:t>
            </a:r>
            <a:r>
              <a:rPr lang="it-IT" dirty="0">
                <a:latin typeface="Raleway" panose="020B0503030101060003" pitchFamily="34" charset="0"/>
              </a:rPr>
              <a:t> valori </a:t>
            </a:r>
            <a:r>
              <a:rPr lang="it-IT" b="1" i="1" dirty="0">
                <a:latin typeface="Raleway" panose="020B0503030101060003" pitchFamily="34" charset="0"/>
              </a:rPr>
              <a:t>percentuali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Parsing</a:t>
            </a:r>
            <a:r>
              <a:rPr lang="it-IT" dirty="0">
                <a:latin typeface="Raleway" panose="020B0503030101060003" pitchFamily="34" charset="0"/>
              </a:rPr>
              <a:t> valori </a:t>
            </a:r>
            <a:r>
              <a:rPr lang="it-IT" b="1" i="1" dirty="0" err="1">
                <a:latin typeface="Raleway" panose="020B0503030101060003" pitchFamily="34" charset="0"/>
              </a:rPr>
              <a:t>rank</a:t>
            </a:r>
            <a:endParaRPr lang="it-IT" b="1" i="1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Parsing</a:t>
            </a:r>
            <a:r>
              <a:rPr lang="it-IT" dirty="0">
                <a:latin typeface="Raleway" panose="020B0503030101060003" pitchFamily="34" charset="0"/>
              </a:rPr>
              <a:t> valori </a:t>
            </a:r>
            <a:r>
              <a:rPr lang="it-IT" b="1" i="1" dirty="0">
                <a:latin typeface="Raleway" panose="020B0503030101060003" pitchFamily="34" charset="0"/>
              </a:rPr>
              <a:t>date</a:t>
            </a:r>
          </a:p>
          <a:p>
            <a:pPr lvl="1"/>
            <a:endParaRPr lang="it-IT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1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Schema matching: Formulazione problema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483079" y="1785668"/>
                <a:ext cx="10359092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latin typeface="Raleway" panose="020B0503030101060003" pitchFamily="34" charset="0"/>
                  </a:rPr>
                  <a:t>Problema</a:t>
                </a:r>
              </a:p>
              <a:p>
                <a:endParaRPr lang="it-IT" sz="1400" dirty="0">
                  <a:latin typeface="Raleway" panose="020B05030301010600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𝑐𝑜𝑙𝑢𝑚𝑛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z="2000"/>
                        <m:t>∈</m:t>
                      </m:r>
                      <m:r>
                        <m:rPr>
                          <m:nor/>
                        </m:rPr>
                        <a:rPr lang="it-IT" sz="2000" b="0" i="0" smtClean="0"/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𝑑𝑜𝑣𝑒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𝑠𝑖𝑛𝑜𝑛𝑖𝑚𝑖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𝑐𝑜𝑙𝑢𝑚𝑛𝑠</m:t>
                      </m:r>
                    </m:oMath>
                  </m:oMathPara>
                </a14:m>
                <a:endParaRPr lang="it-IT" sz="2000" b="0" dirty="0">
                  <a:latin typeface="Raleway" panose="020B0503030101060003" pitchFamily="34" charset="0"/>
                </a:endParaRPr>
              </a:p>
              <a:p>
                <a:r>
                  <a:rPr lang="it-IT" sz="2000" b="0" dirty="0">
                    <a:latin typeface="Raleway" panose="020B0503030101060003" pitchFamily="34" charset="0"/>
                  </a:rPr>
                  <a:t>			</a:t>
                </a:r>
                <a:endParaRPr lang="it-IT" dirty="0"/>
              </a:p>
              <a:p>
                <a:r>
                  <a:rPr lang="it-IT" sz="2400" dirty="0">
                    <a:latin typeface="Raleway" panose="020B0503030101060003" pitchFamily="34" charset="0"/>
                  </a:rPr>
                  <a:t>Analisi funzione</a:t>
                </a:r>
              </a:p>
              <a:p>
                <a:endParaRPr lang="it-IT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it-IT" sz="2000" dirty="0">
                    <a:latin typeface="Raleway" panose="020B0503030101060003" pitchFamily="34" charset="0"/>
                  </a:rPr>
                  <a:t>Dominio: </a:t>
                </a:r>
                <a:r>
                  <a:rPr lang="it-IT" sz="2000" b="1" i="1" dirty="0">
                    <a:latin typeface="Raleway" panose="020B0503030101060003" pitchFamily="34" charset="0"/>
                  </a:rPr>
                  <a:t>O(N)</a:t>
                </a:r>
                <a:r>
                  <a:rPr lang="it-IT" sz="2000" dirty="0">
                    <a:latin typeface="Raleway" panose="020B0503030101060003" pitchFamily="34" charset="0"/>
                  </a:rPr>
                  <a:t> (</a:t>
                </a:r>
                <a:r>
                  <a:rPr lang="it-IT" sz="2000" i="1" dirty="0">
                    <a:latin typeface="Raleway" panose="020B0503030101060003" pitchFamily="34" charset="0"/>
                  </a:rPr>
                  <a:t>N = numero di colonne |C|</a:t>
                </a:r>
                <a:r>
                  <a:rPr lang="it-IT" sz="2000" dirty="0">
                    <a:latin typeface="Raleway" panose="020B0503030101060003" pitchFamily="34" charset="0"/>
                  </a:rPr>
                  <a:t>)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it-IT" sz="1400" dirty="0">
                  <a:latin typeface="Raleway" panose="020B05030301010600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it-IT" sz="2000" dirty="0">
                    <a:latin typeface="Raleway" panose="020B0503030101060003" pitchFamily="34" charset="0"/>
                  </a:rPr>
                  <a:t>Codominio (</a:t>
                </a:r>
                <a:r>
                  <a:rPr lang="it-IT" sz="2000" i="1" dirty="0" err="1">
                    <a:latin typeface="Raleway" panose="020B0503030101060003" pitchFamily="34" charset="0"/>
                  </a:rPr>
                  <a:t>search</a:t>
                </a:r>
                <a:r>
                  <a:rPr lang="it-IT" sz="2000" i="1" dirty="0">
                    <a:latin typeface="Raleway" panose="020B0503030101060003" pitchFamily="34" charset="0"/>
                  </a:rPr>
                  <a:t> </a:t>
                </a:r>
                <a:r>
                  <a:rPr lang="it-IT" sz="2000" i="1" dirty="0" err="1">
                    <a:latin typeface="Raleway" panose="020B0503030101060003" pitchFamily="34" charset="0"/>
                  </a:rPr>
                  <a:t>space</a:t>
                </a:r>
                <a:r>
                  <a:rPr lang="it-IT" sz="2000" dirty="0">
                    <a:latin typeface="Raleway" panose="020B0503030101060003" pitchFamily="34" charset="0"/>
                  </a:rPr>
                  <a:t>): </a:t>
                </a:r>
                <a:r>
                  <a:rPr lang="it-IT" sz="2000" b="1" i="1" dirty="0">
                    <a:latin typeface="Raleway" panose="020B0503030101060003" pitchFamily="34" charset="0"/>
                  </a:rPr>
                  <a:t>O(N)</a:t>
                </a:r>
                <a:r>
                  <a:rPr lang="it-IT" sz="2000" b="1" dirty="0">
                    <a:latin typeface="Raleway" panose="020B0503030101060003" pitchFamily="34" charset="0"/>
                  </a:rPr>
                  <a:t> 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it-IT" sz="2000" b="1" dirty="0">
                  <a:latin typeface="Raleway" panose="020B05030301010600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it-IT" sz="2000" dirty="0">
                    <a:latin typeface="Raleway" panose="020B0503030101060003" pitchFamily="34" charset="0"/>
                  </a:rPr>
                  <a:t>Necessità di analizzare similitudini schema-</a:t>
                </a:r>
                <a:r>
                  <a:rPr lang="it-IT" sz="2000" dirty="0" err="1">
                    <a:latin typeface="Raleway" panose="020B0503030101060003" pitchFamily="34" charset="0"/>
                  </a:rPr>
                  <a:t>wise</a:t>
                </a:r>
                <a:r>
                  <a:rPr lang="it-IT" sz="2000" dirty="0">
                    <a:latin typeface="Raleway" panose="020B0503030101060003" pitchFamily="34" charset="0"/>
                  </a:rPr>
                  <a:t> e data-</a:t>
                </a:r>
                <a:r>
                  <a:rPr lang="it-IT" sz="2000" dirty="0" err="1">
                    <a:latin typeface="Raleway" panose="020B0503030101060003" pitchFamily="34" charset="0"/>
                  </a:rPr>
                  <a:t>wise</a:t>
                </a:r>
                <a:endParaRPr lang="it-IT" sz="2000" dirty="0">
                  <a:latin typeface="Raleway" panose="020B0503030101060003" pitchFamily="34" charset="0"/>
                </a:endParaRPr>
              </a:p>
              <a:p>
                <a:endParaRPr lang="it-IT" sz="1400" dirty="0">
                  <a:latin typeface="Raleway" panose="020B05030301010600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it-IT" sz="2000" dirty="0">
                    <a:latin typeface="Raleway" panose="020B0503030101060003" pitchFamily="34" charset="0"/>
                  </a:rPr>
                  <a:t>Confronti: </a:t>
                </a:r>
                <a:r>
                  <a:rPr lang="it-IT" sz="2000" b="1" i="1" dirty="0">
                    <a:latin typeface="Raleway" panose="020B0503030101060003" pitchFamily="34" charset="0"/>
                  </a:rPr>
                  <a:t>O(N²)</a:t>
                </a:r>
              </a:p>
              <a:p>
                <a:endParaRPr lang="it-IT" sz="2000" b="1" i="1" dirty="0">
                  <a:latin typeface="Raleway" panose="020B0503030101060003" pitchFamily="34" charset="0"/>
                </a:endParaRPr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79" y="1785668"/>
                <a:ext cx="10359092" cy="4832092"/>
              </a:xfrm>
              <a:prstGeom prst="rect">
                <a:avLst/>
              </a:prstGeom>
              <a:blipFill>
                <a:blip r:embed="rId2"/>
                <a:stretch>
                  <a:fillRect l="-882" t="-10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87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1077218"/>
            <a:ext cx="4465707" cy="5235394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Schema Matching: Matching Module (SMM)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710686" y="1511713"/>
            <a:ext cx="64813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Pre</a:t>
            </a:r>
            <a:r>
              <a:rPr lang="it-IT" sz="2400" dirty="0">
                <a:latin typeface="Raleway" panose="020B0503030101060003" pitchFamily="34" charset="0"/>
              </a:rPr>
              <a:t>-processing </a:t>
            </a:r>
            <a:r>
              <a:rPr lang="it-IT" sz="2400" dirty="0" err="1">
                <a:latin typeface="Raleway" panose="020B0503030101060003" pitchFamily="34" charset="0"/>
              </a:rPr>
              <a:t>module</a:t>
            </a:r>
            <a:endParaRPr lang="it-IT" sz="2400" dirty="0">
              <a:latin typeface="Raleway" panose="020B0503030101060003" pitchFamily="34" charset="0"/>
            </a:endParaRP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Input</a:t>
            </a:r>
            <a:r>
              <a:rPr lang="it-IT" dirty="0">
                <a:latin typeface="Raleway" panose="020B0503030101060003" pitchFamily="34" charset="0"/>
              </a:rPr>
              <a:t>: colonne e </a:t>
            </a:r>
            <a:r>
              <a:rPr lang="it-IT" dirty="0" err="1">
                <a:latin typeface="Raleway" panose="020B0503030101060003" pitchFamily="34" charset="0"/>
              </a:rPr>
              <a:t>samples</a:t>
            </a:r>
            <a:r>
              <a:rPr lang="it-IT" dirty="0">
                <a:latin typeface="Raleway" panose="020B0503030101060003" pitchFamily="34" charset="0"/>
              </a:rPr>
              <a:t> di valori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Output</a:t>
            </a:r>
            <a:r>
              <a:rPr lang="it-IT" dirty="0">
                <a:latin typeface="Raleway" panose="020B0503030101060003" pitchFamily="34" charset="0"/>
              </a:rPr>
              <a:t>: un dizionario parziale di sinonimi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Utilità</a:t>
            </a:r>
            <a:r>
              <a:rPr lang="it-IT" dirty="0">
                <a:latin typeface="Raleway" panose="020B0503030101060003" pitchFamily="34" charset="0"/>
              </a:rPr>
              <a:t>: 1. riduzione del </a:t>
            </a:r>
            <a:r>
              <a:rPr lang="it-IT" i="1" dirty="0" err="1">
                <a:latin typeface="Raleway" panose="020B0503030101060003" pitchFamily="34" charset="0"/>
              </a:rPr>
              <a:t>search</a:t>
            </a:r>
            <a:r>
              <a:rPr lang="it-IT" i="1" dirty="0">
                <a:latin typeface="Raleway" panose="020B0503030101060003" pitchFamily="34" charset="0"/>
              </a:rPr>
              <a:t> </a:t>
            </a:r>
            <a:r>
              <a:rPr lang="it-IT" i="1" dirty="0" err="1">
                <a:latin typeface="Raleway" panose="020B0503030101060003" pitchFamily="34" charset="0"/>
              </a:rPr>
              <a:t>space</a:t>
            </a:r>
            <a:r>
              <a:rPr lang="it-IT" i="1" dirty="0">
                <a:latin typeface="Raleway" panose="020B0503030101060003" pitchFamily="34" charset="0"/>
              </a:rPr>
              <a:t> </a:t>
            </a:r>
            <a:r>
              <a:rPr lang="it-IT" dirty="0">
                <a:latin typeface="Raleway" panose="020B0503030101060003" pitchFamily="34" charset="0"/>
              </a:rPr>
              <a:t>del </a:t>
            </a:r>
            <a:r>
              <a:rPr lang="it-IT" dirty="0" err="1">
                <a:latin typeface="Raleway" panose="020B0503030101060003" pitchFamily="34" charset="0"/>
              </a:rPr>
              <a:t>JaccardModule</a:t>
            </a:r>
            <a:endParaRPr lang="it-IT" dirty="0">
              <a:latin typeface="Raleway" panose="020B0503030101060003" pitchFamily="34" charset="0"/>
            </a:endParaRPr>
          </a:p>
          <a:p>
            <a:pPr lvl="2"/>
            <a:r>
              <a:rPr lang="it-IT" dirty="0">
                <a:latin typeface="Raleway" panose="020B0503030101060003" pitchFamily="34" charset="0"/>
              </a:rPr>
              <a:t>    2. inferisce informazioni al </a:t>
            </a:r>
            <a:r>
              <a:rPr lang="it-IT" dirty="0" err="1">
                <a:latin typeface="Raleway" panose="020B0503030101060003" pitchFamily="34" charset="0"/>
              </a:rPr>
              <a:t>JaccardModule</a:t>
            </a:r>
            <a:r>
              <a:rPr lang="it-IT" dirty="0">
                <a:latin typeface="Raleway" panose="020B0503030101060003" pitchFamily="34" charset="0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5819081" y="4285949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JaccardModule</a:t>
            </a:r>
            <a:endParaRPr lang="it-IT" sz="2400" dirty="0">
              <a:latin typeface="Raleway" panose="020B0503030101060003" pitchFamily="34" charset="0"/>
            </a:endParaRP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Input</a:t>
            </a:r>
            <a:r>
              <a:rPr lang="it-IT" dirty="0">
                <a:latin typeface="Raleway" panose="020B0503030101060003" pitchFamily="34" charset="0"/>
              </a:rPr>
              <a:t>: dizionario </a:t>
            </a:r>
            <a:r>
              <a:rPr lang="it-IT" dirty="0" err="1">
                <a:latin typeface="Raleway" panose="020B0503030101060003" pitchFamily="34" charset="0"/>
              </a:rPr>
              <a:t>sinonimi_preprocessing</a:t>
            </a: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Output</a:t>
            </a:r>
            <a:r>
              <a:rPr lang="it-IT" dirty="0">
                <a:latin typeface="Raleway" panose="020B0503030101060003" pitchFamily="34" charset="0"/>
              </a:rPr>
              <a:t>: dizionario </a:t>
            </a:r>
            <a:r>
              <a:rPr lang="it-IT" dirty="0" err="1">
                <a:latin typeface="Raleway" panose="020B0503030101060003" pitchFamily="34" charset="0"/>
              </a:rPr>
              <a:t>sinonimi_finale</a:t>
            </a: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Utilità</a:t>
            </a:r>
            <a:r>
              <a:rPr lang="it-IT" dirty="0">
                <a:latin typeface="Raleway" panose="020B0503030101060003" pitchFamily="34" charset="0"/>
                <a:sym typeface="Wingdings" panose="05000000000000000000" pitchFamily="2" charset="2"/>
              </a:rPr>
              <a:t>: trova le reali correlazioni semantiche tra le colonne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923109" y="1924594"/>
            <a:ext cx="3492137" cy="155012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/>
          <p:cNvCxnSpPr/>
          <p:nvPr/>
        </p:nvCxnSpPr>
        <p:spPr>
          <a:xfrm flipV="1">
            <a:off x="4415246" y="2124891"/>
            <a:ext cx="1072180" cy="870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4415246" y="4641472"/>
            <a:ext cx="119192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5932" y="4986990"/>
            <a:ext cx="1061049" cy="68148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/>
          <p:cNvSpPr txBox="1"/>
          <p:nvPr/>
        </p:nvSpPr>
        <p:spPr>
          <a:xfrm>
            <a:off x="210361" y="5143067"/>
            <a:ext cx="74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User</a:t>
            </a:r>
          </a:p>
        </p:txBody>
      </p:sp>
      <p:cxnSp>
        <p:nvCxnSpPr>
          <p:cNvPr id="25" name="Connettore 4 24"/>
          <p:cNvCxnSpPr>
            <a:stCxn id="22" idx="4"/>
          </p:cNvCxnSpPr>
          <p:nvPr/>
        </p:nvCxnSpPr>
        <p:spPr>
          <a:xfrm rot="16200000" flipH="1">
            <a:off x="826520" y="5378413"/>
            <a:ext cx="323491" cy="90361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923108" y="4367380"/>
            <a:ext cx="3492137" cy="117039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89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SMM: Motivazioni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57050" y="2400017"/>
            <a:ext cx="476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latin typeface="Raleway" panose="020B0503030101060003" pitchFamily="34" charset="0"/>
              </a:rPr>
              <a:t>Analisi senza </a:t>
            </a:r>
            <a:r>
              <a:rPr lang="it-IT" sz="2400" b="1" i="1" dirty="0" err="1">
                <a:latin typeface="Raleway" panose="020B0503030101060003" pitchFamily="34" charset="0"/>
              </a:rPr>
              <a:t>pre</a:t>
            </a:r>
            <a:r>
              <a:rPr lang="it-IT" sz="2400" b="1" i="1" dirty="0">
                <a:latin typeface="Raleway" panose="020B0503030101060003" pitchFamily="34" charset="0"/>
              </a:rPr>
              <a:t>-processing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281178" y="2402508"/>
            <a:ext cx="5055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latin typeface="Raleway" panose="020B0503030101060003" pitchFamily="34" charset="0"/>
              </a:rPr>
              <a:t>Analisi con </a:t>
            </a:r>
            <a:r>
              <a:rPr lang="it-IT" sz="2400" b="1" i="1" dirty="0" err="1">
                <a:latin typeface="Raleway" panose="020B0503030101060003" pitchFamily="34" charset="0"/>
              </a:rPr>
              <a:t>pre</a:t>
            </a:r>
            <a:r>
              <a:rPr lang="it-IT" sz="2400" b="1" i="1" dirty="0">
                <a:latin typeface="Raleway" panose="020B0503030101060003" pitchFamily="34" charset="0"/>
              </a:rPr>
              <a:t>-processing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397963" y="3147652"/>
            <a:ext cx="499352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Sample data: 1000 per colonna</a:t>
            </a:r>
            <a:br>
              <a:rPr lang="it-IT" dirty="0">
                <a:latin typeface="Raleway" panose="020B0503030101060003" pitchFamily="34" charset="0"/>
              </a:rPr>
            </a:br>
            <a:endParaRPr lang="it-IT" sz="9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Colonne totali: 18</a:t>
            </a:r>
            <a:br>
              <a:rPr lang="it-IT" dirty="0">
                <a:latin typeface="Raleway" panose="020B0503030101060003" pitchFamily="34" charset="0"/>
              </a:rPr>
            </a:br>
            <a:endParaRPr lang="it-IT" sz="10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Numero medio di sinonimi reali: 1.6</a:t>
            </a:r>
            <a:br>
              <a:rPr lang="it-IT" dirty="0">
                <a:latin typeface="Raleway" panose="020B0503030101060003" pitchFamily="34" charset="0"/>
              </a:rPr>
            </a:br>
            <a:r>
              <a:rPr lang="it-IT" sz="1000" dirty="0">
                <a:latin typeface="Raleway" panose="020B0503030101060003" pitchFamily="34" charset="0"/>
              </a:rPr>
              <a:t> 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Clr>
                <a:srgbClr val="FF0000"/>
              </a:buClr>
              <a:buFont typeface="Raleway" panose="020B0503030101060003" pitchFamily="34" charset="0"/>
              <a:buChar char="X"/>
            </a:pPr>
            <a:r>
              <a:rPr lang="it-IT" b="1" dirty="0">
                <a:latin typeface="Raleway" panose="020B0503030101060003" pitchFamily="34" charset="0"/>
              </a:rPr>
              <a:t>Stima confronti totali: </a:t>
            </a:r>
            <a:r>
              <a:rPr lang="it-IT" dirty="0">
                <a:latin typeface="Raleway" panose="020B0503030101060003" pitchFamily="34" charset="0"/>
              </a:rPr>
              <a:t>≈ </a:t>
            </a:r>
            <a:r>
              <a:rPr lang="it-IT" dirty="0">
                <a:solidFill>
                  <a:srgbClr val="FF0000"/>
                </a:solidFill>
                <a:latin typeface="Raleway" panose="020B0503030101060003" pitchFamily="34" charset="0"/>
              </a:rPr>
              <a:t>153</a:t>
            </a:r>
          </a:p>
          <a:p>
            <a:pPr marL="285750" indent="-285750">
              <a:buClr>
                <a:srgbClr val="FF0000"/>
              </a:buClr>
              <a:buFont typeface="Raleway" panose="020B0503030101060003" pitchFamily="34" charset="0"/>
              <a:buChar char="X"/>
            </a:pPr>
            <a:r>
              <a:rPr lang="it-IT" dirty="0">
                <a:latin typeface="Raleway" panose="020B0503030101060003" pitchFamily="34" charset="0"/>
              </a:rPr>
              <a:t>Numero medio confronti per colonna: ≈ </a:t>
            </a:r>
            <a:r>
              <a:rPr lang="it-IT" dirty="0">
                <a:solidFill>
                  <a:srgbClr val="FF0000"/>
                </a:solidFill>
                <a:latin typeface="Raleway" panose="020B0503030101060003" pitchFamily="34" charset="0"/>
              </a:rPr>
              <a:t>18</a:t>
            </a: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Clr>
                <a:srgbClr val="FF0000"/>
              </a:buClr>
              <a:buFont typeface="Raleway" panose="020B0503030101060003" pitchFamily="34" charset="0"/>
              <a:buChar char="X"/>
            </a:pPr>
            <a:r>
              <a:rPr lang="it-IT" dirty="0">
                <a:latin typeface="Raleway" panose="020B0503030101060003" pitchFamily="34" charset="0"/>
              </a:rPr>
              <a:t>Numero medio di confronti inutili: ≈ </a:t>
            </a:r>
            <a:r>
              <a:rPr lang="it-IT" dirty="0">
                <a:solidFill>
                  <a:srgbClr val="FF0000"/>
                </a:solidFill>
                <a:latin typeface="Raleway" panose="020B0503030101060003" pitchFamily="34" charset="0"/>
              </a:rPr>
              <a:t>17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57050" y="1410789"/>
            <a:ext cx="6714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Esempio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>
                <a:latin typeface="Raleway" panose="020B0503030101060003" pitchFamily="34" charset="0"/>
              </a:rPr>
              <a:t>c</a:t>
            </a:r>
            <a:r>
              <a:rPr lang="it-IT" dirty="0">
                <a:latin typeface="Raleway" panose="020B0503030101060003" pitchFamily="34" charset="0"/>
              </a:rPr>
              <a:t>luster </a:t>
            </a:r>
            <a:r>
              <a:rPr lang="it-IT" dirty="0" err="1">
                <a:latin typeface="Raleway" panose="020B0503030101060003" pitchFamily="34" charset="0"/>
              </a:rPr>
              <a:t>cbinsights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6281178" y="3242718"/>
            <a:ext cx="59535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Sample data: 1000 per colonna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0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Colonne totali: 18</a:t>
            </a:r>
          </a:p>
          <a:p>
            <a:endParaRPr lang="it-IT" sz="10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Numero medio di sinonimi reali: 1.6</a:t>
            </a:r>
            <a:endParaRPr lang="it-IT" sz="1000" dirty="0">
              <a:latin typeface="Raleway" panose="020B0503030101060003" pitchFamily="34" charset="0"/>
            </a:endParaRPr>
          </a:p>
          <a:p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b="1" dirty="0">
                <a:latin typeface="Raleway" panose="020B0503030101060003" pitchFamily="34" charset="0"/>
              </a:rPr>
              <a:t>Stima confronti totali:</a:t>
            </a:r>
            <a:r>
              <a:rPr lang="it-IT" dirty="0">
                <a:latin typeface="Raleway" panose="020B0503030101060003" pitchFamily="34" charset="0"/>
              </a:rPr>
              <a:t> </a:t>
            </a:r>
            <a:r>
              <a:rPr lang="it-IT" dirty="0">
                <a:solidFill>
                  <a:srgbClr val="00B050"/>
                </a:solidFill>
                <a:latin typeface="Raleway" panose="020B0503030101060003" pitchFamily="34" charset="0"/>
              </a:rPr>
              <a:t>14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dirty="0">
                <a:latin typeface="Raleway" panose="020B0503030101060003" pitchFamily="34" charset="0"/>
              </a:rPr>
              <a:t>Numero medio confronti per colonna: </a:t>
            </a:r>
            <a:r>
              <a:rPr lang="it-IT" dirty="0">
                <a:solidFill>
                  <a:srgbClr val="00B050"/>
                </a:solidFill>
                <a:latin typeface="Raleway" panose="020B0503030101060003" pitchFamily="34" charset="0"/>
              </a:rPr>
              <a:t> 2.5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dirty="0">
                <a:latin typeface="Raleway" panose="020B0503030101060003" pitchFamily="34" charset="0"/>
              </a:rPr>
              <a:t>Numero medio di confronti inutili: </a:t>
            </a:r>
            <a:r>
              <a:rPr lang="it-IT" dirty="0">
                <a:solidFill>
                  <a:srgbClr val="00B050"/>
                </a:solidFill>
                <a:latin typeface="Raleway" panose="020B0503030101060003" pitchFamily="34" charset="0"/>
              </a:rPr>
              <a:t>0.84</a:t>
            </a: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4271552" y="6088989"/>
            <a:ext cx="47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Fattore di riduzione: </a:t>
            </a:r>
            <a:r>
              <a:rPr lang="it-IT" sz="2400" dirty="0">
                <a:solidFill>
                  <a:srgbClr val="92D050"/>
                </a:solidFill>
                <a:latin typeface="Raleway" panose="020B0503030101060003" pitchFamily="34" charset="0"/>
              </a:rPr>
              <a:t>≈ </a:t>
            </a:r>
            <a:r>
              <a:rPr lang="it-IT" sz="2400" dirty="0">
                <a:solidFill>
                  <a:srgbClr val="00B050"/>
                </a:solidFill>
                <a:latin typeface="Raleway" panose="020B0503030101060003" pitchFamily="34" charset="0"/>
              </a:rPr>
              <a:t>12</a:t>
            </a:r>
          </a:p>
        </p:txBody>
      </p:sp>
      <p:cxnSp>
        <p:nvCxnSpPr>
          <p:cNvPr id="15" name="Connettore 1 14"/>
          <p:cNvCxnSpPr/>
          <p:nvPr/>
        </p:nvCxnSpPr>
        <p:spPr>
          <a:xfrm>
            <a:off x="0" y="572153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>
            <a:off x="5783369" y="2569029"/>
            <a:ext cx="0" cy="31525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>
            <a:off x="0" y="2954179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3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1077218"/>
            <a:ext cx="4465707" cy="5235394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Pre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-processing: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Name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Similarity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5" name="Ovale 4"/>
          <p:cNvSpPr/>
          <p:nvPr/>
        </p:nvSpPr>
        <p:spPr>
          <a:xfrm>
            <a:off x="2139696" y="1785667"/>
            <a:ext cx="1367246" cy="168215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3223841" y="946518"/>
            <a:ext cx="1577695" cy="126545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/>
          <p:cNvSpPr txBox="1"/>
          <p:nvPr/>
        </p:nvSpPr>
        <p:spPr>
          <a:xfrm>
            <a:off x="5710686" y="1235667"/>
            <a:ext cx="64180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Name</a:t>
            </a:r>
            <a:r>
              <a:rPr lang="it-IT" sz="2400" dirty="0">
                <a:latin typeface="Raleway" panose="020B0503030101060003" pitchFamily="34" charset="0"/>
              </a:rPr>
              <a:t> </a:t>
            </a:r>
            <a:r>
              <a:rPr lang="it-IT" sz="2400" dirty="0" err="1">
                <a:latin typeface="Raleway" panose="020B0503030101060003" pitchFamily="34" charset="0"/>
              </a:rPr>
              <a:t>similarity</a:t>
            </a:r>
            <a:r>
              <a:rPr lang="it-IT" sz="2400" dirty="0">
                <a:latin typeface="Raleway" panose="020B0503030101060003" pitchFamily="34" charset="0"/>
              </a:rPr>
              <a:t> di colonne</a:t>
            </a: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Input</a:t>
            </a:r>
            <a:r>
              <a:rPr lang="it-IT" dirty="0">
                <a:latin typeface="Raleway" panose="020B0503030101060003" pitchFamily="34" charset="0"/>
              </a:rPr>
              <a:t>: (</a:t>
            </a:r>
            <a:r>
              <a:rPr lang="it-IT" dirty="0" err="1">
                <a:latin typeface="Raleway" panose="020B0503030101060003" pitchFamily="34" charset="0"/>
              </a:rPr>
              <a:t>column_names</a:t>
            </a:r>
            <a:r>
              <a:rPr lang="it-IT" dirty="0">
                <a:latin typeface="Raleway" panose="020B0503030101060003" pitchFamily="34" charset="0"/>
              </a:rPr>
              <a:t>, </a:t>
            </a:r>
            <a:r>
              <a:rPr lang="it-IT" dirty="0" err="1">
                <a:latin typeface="Raleway" panose="020B0503030101060003" pitchFamily="34" charset="0"/>
              </a:rPr>
              <a:t>dizionario_sinonimi_pregressi</a:t>
            </a:r>
            <a:r>
              <a:rPr lang="it-IT" dirty="0">
                <a:latin typeface="Raleway" panose="020B0503030101060003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Output</a:t>
            </a:r>
            <a:r>
              <a:rPr lang="it-IT" dirty="0">
                <a:latin typeface="Raleway" panose="020B0503030101060003" pitchFamily="34" charset="0"/>
              </a:rPr>
              <a:t>: un dizionario parziale di sinonimi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Utilità</a:t>
            </a:r>
            <a:r>
              <a:rPr lang="it-IT" dirty="0">
                <a:latin typeface="Raleway" panose="020B0503030101060003" pitchFamily="34" charset="0"/>
              </a:rPr>
              <a:t>: individua i sinonimi </a:t>
            </a:r>
            <a:r>
              <a:rPr lang="it-IT" b="1" dirty="0">
                <a:latin typeface="Raleway" panose="020B0503030101060003" pitchFamily="34" charset="0"/>
              </a:rPr>
              <a:t>schema-</a:t>
            </a:r>
            <a:r>
              <a:rPr lang="it-IT" b="1" dirty="0" err="1">
                <a:latin typeface="Raleway" panose="020B0503030101060003" pitchFamily="34" charset="0"/>
              </a:rPr>
              <a:t>wise</a:t>
            </a:r>
            <a:r>
              <a:rPr lang="it-IT" dirty="0">
                <a:latin typeface="Raleway" panose="020B0503030101060003" pitchFamily="34" charset="0"/>
              </a:rPr>
              <a:t> </a:t>
            </a:r>
          </a:p>
          <a:p>
            <a:pPr lvl="1"/>
            <a:r>
              <a:rPr lang="it-IT" dirty="0">
                <a:latin typeface="Raleway" panose="020B0503030101060003" pitchFamily="34" charset="0"/>
              </a:rPr>
              <a:t>	(dettati da similarità di nome)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647425" y="3020771"/>
            <a:ext cx="648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Logica:</a:t>
            </a:r>
            <a:r>
              <a:rPr lang="it-IT" dirty="0">
                <a:latin typeface="Raleway" panose="020B0503030101060003" pitchFamily="34" charset="0"/>
              </a:rPr>
              <a:t>	</a:t>
            </a:r>
          </a:p>
          <a:p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BF0E29-DECE-3B52-6AD8-8F80F8E1E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774" y="3467818"/>
            <a:ext cx="58578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4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1077218"/>
            <a:ext cx="4465707" cy="5235394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Pre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-processing: Data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Correlation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13" name="Ovale 12"/>
          <p:cNvSpPr/>
          <p:nvPr/>
        </p:nvSpPr>
        <p:spPr>
          <a:xfrm>
            <a:off x="769824" y="1531610"/>
            <a:ext cx="1367246" cy="19448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6021237" y="4807004"/>
            <a:ext cx="5941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>
              <a:latin typeface="Raleway" panose="020B0503030101060003" pitchFamily="34" charset="0"/>
            </a:endParaRP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5647425" y="1304678"/>
            <a:ext cx="64180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Data </a:t>
            </a:r>
            <a:r>
              <a:rPr lang="it-IT" sz="2400" dirty="0" err="1">
                <a:latin typeface="Raleway" panose="020B0503030101060003" pitchFamily="34" charset="0"/>
              </a:rPr>
              <a:t>similarity</a:t>
            </a:r>
            <a:r>
              <a:rPr lang="it-IT" sz="2400" dirty="0">
                <a:latin typeface="Raleway" panose="020B0503030101060003" pitchFamily="34" charset="0"/>
              </a:rPr>
              <a:t> di colonne [1]</a:t>
            </a: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Input</a:t>
            </a:r>
            <a:r>
              <a:rPr lang="it-IT" dirty="0">
                <a:latin typeface="Raleway" panose="020B0503030101060003" pitchFamily="34" charset="0"/>
              </a:rPr>
              <a:t>: (</a:t>
            </a:r>
            <a:r>
              <a:rPr lang="it-IT" dirty="0" err="1">
                <a:latin typeface="Raleway" panose="020B0503030101060003" pitchFamily="34" charset="0"/>
              </a:rPr>
              <a:t>sample_dati_colonne</a:t>
            </a:r>
            <a:r>
              <a:rPr lang="it-IT" dirty="0">
                <a:latin typeface="Raleway" panose="020B0503030101060003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Output</a:t>
            </a:r>
            <a:r>
              <a:rPr lang="it-IT" dirty="0">
                <a:latin typeface="Raleway" panose="020B0503030101060003" pitchFamily="34" charset="0"/>
              </a:rPr>
              <a:t>: un dizionario sinonimi4cluster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Utilità</a:t>
            </a:r>
            <a:r>
              <a:rPr lang="it-IT" dirty="0">
                <a:latin typeface="Raleway" panose="020B0503030101060003" pitchFamily="34" charset="0"/>
              </a:rPr>
              <a:t>: individua i sinonimi </a:t>
            </a:r>
            <a:r>
              <a:rPr lang="it-IT" b="1" dirty="0">
                <a:latin typeface="Raleway" panose="020B0503030101060003" pitchFamily="34" charset="0"/>
              </a:rPr>
              <a:t>data-</a:t>
            </a:r>
            <a:r>
              <a:rPr lang="it-IT" b="1" dirty="0" err="1">
                <a:latin typeface="Raleway" panose="020B0503030101060003" pitchFamily="34" charset="0"/>
              </a:rPr>
              <a:t>wise</a:t>
            </a:r>
            <a:endParaRPr lang="it-IT" dirty="0">
              <a:latin typeface="Raleway" panose="020B0503030101060003" pitchFamily="34" charset="0"/>
            </a:endParaRPr>
          </a:p>
          <a:p>
            <a:pPr lvl="1"/>
            <a:r>
              <a:rPr lang="it-IT" dirty="0">
                <a:latin typeface="Raleway" panose="020B0503030101060003" pitchFamily="34" charset="0"/>
              </a:rPr>
              <a:t>	(dettati da similarità di dati)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5647425" y="2987267"/>
                <a:ext cx="6481314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b="1" i="1" dirty="0">
                    <a:latin typeface="Raleway" panose="020B0503030101060003" pitchFamily="34" charset="0"/>
                  </a:rPr>
                  <a:t>Logica: </a:t>
                </a:r>
                <a:r>
                  <a:rPr lang="it-IT" sz="1600" dirty="0">
                    <a:latin typeface="Raleway" panose="020B0503030101060003" pitchFamily="34" charset="0"/>
                  </a:rPr>
                  <a:t>Clustering colonne </a:t>
                </a:r>
              </a:p>
              <a:p>
                <a:endParaRPr lang="it-IT" sz="1200" b="1" i="1" dirty="0">
                  <a:latin typeface="Raleway" panose="020B0503030101060003" pitchFamily="34" charset="0"/>
                </a:endParaRPr>
              </a:p>
              <a:p>
                <a:pPr lvl="1"/>
                <a:r>
                  <a:rPr lang="it-IT" dirty="0">
                    <a:latin typeface="Raleway" panose="020B0503030101060003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/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𝑓𝑒𝑎𝑡𝑢𝑟𝑒𝑠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0" dirty="0">
                    <a:latin typeface="Raleway" panose="020B0503030101060003" pitchFamily="34" charset="0"/>
                  </a:rPr>
                  <a:t>*</a:t>
                </a:r>
              </a:p>
              <a:p>
                <a:pPr lvl="1"/>
                <a:endParaRPr lang="it-IT" b="0" dirty="0">
                  <a:latin typeface="Raleway" panose="020B0503030101060003" pitchFamily="34" charset="0"/>
                </a:endParaRPr>
              </a:p>
              <a:p>
                <a:pPr lvl="1"/>
                <a:r>
                  <a:rPr lang="it-IT" sz="1600" dirty="0">
                    <a:latin typeface="Raleway" panose="020B0503030101060003" pitchFamily="34" charset="0"/>
                  </a:rPr>
                  <a:t>2. Normalizzazione del DS (</a:t>
                </a:r>
                <a:r>
                  <a:rPr lang="it-IT" sz="1600" i="1" dirty="0" err="1">
                    <a:latin typeface="Raleway" panose="020B0503030101060003" pitchFamily="34" charset="0"/>
                  </a:rPr>
                  <a:t>MinMaxScalar</a:t>
                </a:r>
                <a:r>
                  <a:rPr lang="it-IT" sz="1600" dirty="0">
                    <a:latin typeface="Raleway" panose="020B0503030101060003" pitchFamily="34" charset="0"/>
                  </a:rPr>
                  <a:t>)</a:t>
                </a:r>
              </a:p>
              <a:p>
                <a:pPr lvl="1"/>
                <a:endParaRPr lang="it-IT" sz="1600" dirty="0">
                  <a:latin typeface="Raleway" panose="020B0503030101060003" pitchFamily="34" charset="0"/>
                </a:endParaRPr>
              </a:p>
              <a:p>
                <a:pPr lvl="1"/>
                <a:r>
                  <a:rPr lang="it-IT" sz="1600" dirty="0">
                    <a:latin typeface="Raleway" panose="020B0503030101060003" pitchFamily="34" charset="0"/>
                  </a:rPr>
                  <a:t>3. </a:t>
                </a:r>
                <a:r>
                  <a:rPr lang="it-IT" sz="1600" dirty="0" err="1">
                    <a:latin typeface="Raleway" panose="020B0503030101060003" pitchFamily="34" charset="0"/>
                  </a:rPr>
                  <a:t>K_means</a:t>
                </a:r>
                <a:r>
                  <a:rPr lang="it-IT" sz="1600" dirty="0">
                    <a:latin typeface="Raleway" panose="020B0503030101060003" pitchFamily="34" charset="0"/>
                  </a:rPr>
                  <a:t> (</a:t>
                </a:r>
                <a:r>
                  <a:rPr lang="it-IT" sz="1600" dirty="0" err="1">
                    <a:latin typeface="Raleway" panose="020B0503030101060003" pitchFamily="34" charset="0"/>
                  </a:rPr>
                  <a:t>K_max</a:t>
                </a:r>
                <a:r>
                  <a:rPr lang="it-IT" sz="1600" dirty="0">
                    <a:latin typeface="Raleway" panose="020B0503030101060003" pitchFamily="34" charset="0"/>
                  </a:rPr>
                  <a:t>, </a:t>
                </a:r>
                <a:r>
                  <a:rPr lang="it-IT" sz="1600" dirty="0" err="1">
                    <a:latin typeface="Raleway" panose="020B0503030101060003" pitchFamily="34" charset="0"/>
                  </a:rPr>
                  <a:t>inertia</a:t>
                </a:r>
                <a:r>
                  <a:rPr lang="it-IT" sz="1600" dirty="0">
                    <a:latin typeface="Raleway" panose="020B0503030101060003" pitchFamily="34" charset="0"/>
                  </a:rPr>
                  <a:t>)</a:t>
                </a:r>
              </a:p>
              <a:p>
                <a:pPr lvl="1"/>
                <a:endParaRPr lang="it-IT" sz="1600" dirty="0">
                  <a:latin typeface="Raleway" panose="020B0503030101060003" pitchFamily="34" charset="0"/>
                </a:endParaRPr>
              </a:p>
              <a:p>
                <a:pPr lvl="1"/>
                <a:r>
                  <a:rPr lang="it-IT" sz="1600" dirty="0" err="1">
                    <a:latin typeface="Raleway" panose="020B0503030101060003" pitchFamily="34" charset="0"/>
                  </a:rPr>
                  <a:t>If</a:t>
                </a:r>
                <a:r>
                  <a:rPr lang="it-IT" sz="1600" dirty="0">
                    <a:latin typeface="Raleway" panose="020B0503030101060003" pitchFamily="34" charset="0"/>
                  </a:rPr>
                  <a:t> (c, c’) in </a:t>
                </a:r>
                <a:r>
                  <a:rPr lang="it-IT" sz="1600" dirty="0" err="1">
                    <a:latin typeface="Raleway" panose="020B0503030101060003" pitchFamily="34" charset="0"/>
                  </a:rPr>
                  <a:t>same</a:t>
                </a:r>
                <a:r>
                  <a:rPr lang="it-IT" sz="1600" dirty="0">
                    <a:latin typeface="Raleway" panose="020B0503030101060003" pitchFamily="34" charset="0"/>
                  </a:rPr>
                  <a:t> cluster:</a:t>
                </a:r>
              </a:p>
              <a:p>
                <a:pPr marL="800100" lvl="1" indent="-342900" algn="ctr">
                  <a:buFont typeface="+mj-lt"/>
                  <a:buAutoNum type="arabicPeriod"/>
                </a:pPr>
                <a:r>
                  <a:rPr lang="it-IT" sz="1600" dirty="0">
                    <a:latin typeface="Raleway" panose="020B0503030101060003" pitchFamily="34" charset="0"/>
                  </a:rPr>
                  <a:t>	c sinonimo c’</a:t>
                </a:r>
              </a:p>
              <a:p>
                <a:pPr marL="800100" lvl="1" indent="-342900" algn="ctr">
                  <a:buFont typeface="+mj-lt"/>
                  <a:buAutoNum type="arabicPeriod"/>
                </a:pPr>
                <a:r>
                  <a:rPr lang="it-IT" sz="1600" dirty="0">
                    <a:latin typeface="Raleway" panose="020B0503030101060003" pitchFamily="34" charset="0"/>
                  </a:rPr>
                  <a:t>	c’ sinonimi c</a:t>
                </a:r>
              </a:p>
              <a:p>
                <a:pPr lvl="1"/>
                <a:endParaRPr lang="it-IT" sz="1600" dirty="0">
                  <a:latin typeface="Raleway" panose="020B0503030101060003" pitchFamily="34" charset="0"/>
                </a:endParaRPr>
              </a:p>
              <a:p>
                <a:pPr lvl="1"/>
                <a:endParaRPr lang="it-IT" sz="1600" dirty="0">
                  <a:latin typeface="Raleway" panose="020B0503030101060003" pitchFamily="34" charset="0"/>
                </a:endParaRPr>
              </a:p>
              <a:p>
                <a:pPr lvl="1"/>
                <a:r>
                  <a:rPr lang="it-IT" sz="1600" dirty="0">
                    <a:latin typeface="Raleway" panose="020B0503030101060003" pitchFamily="34" charset="0"/>
                  </a:rPr>
                  <a:t>	</a:t>
                </a:r>
                <a:r>
                  <a:rPr lang="it-IT" dirty="0">
                    <a:latin typeface="Raleway" panose="020B0503030101060003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25" y="2987267"/>
                <a:ext cx="6481314" cy="3600986"/>
              </a:xfrm>
              <a:prstGeom prst="rect">
                <a:avLst/>
              </a:prstGeom>
              <a:blipFill>
                <a:blip r:embed="rId3"/>
                <a:stretch>
                  <a:fillRect l="-564" t="-10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/>
          <p:cNvSpPr txBox="1"/>
          <p:nvPr/>
        </p:nvSpPr>
        <p:spPr>
          <a:xfrm>
            <a:off x="4761780" y="6029864"/>
            <a:ext cx="696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1200" dirty="0">
                <a:latin typeface="Raleway" panose="020B0503030101060003" pitchFamily="34" charset="0"/>
              </a:rPr>
              <a:t>[1] </a:t>
            </a:r>
            <a:r>
              <a:rPr lang="en-US" sz="1200" dirty="0">
                <a:latin typeface="Raleway" panose="020B0503030101060003" pitchFamily="34" charset="0"/>
              </a:rPr>
              <a:t>Schema Matching using Machine Learning</a:t>
            </a:r>
            <a:r>
              <a:rPr lang="fi-FI" sz="1200" dirty="0">
                <a:latin typeface="Raleway" panose="020B0503030101060003" pitchFamily="34" charset="0"/>
              </a:rPr>
              <a:t>Tanvi Sahay, Ankita Mehta, Shruti Jadon</a:t>
            </a:r>
            <a:endParaRPr lang="it-IT" sz="12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4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32"/>
          <p:cNvSpPr/>
          <p:nvPr/>
        </p:nvSpPr>
        <p:spPr>
          <a:xfrm>
            <a:off x="9202058" y="3782788"/>
            <a:ext cx="2989943" cy="27238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/>
          <p:cNvSpPr/>
          <p:nvPr/>
        </p:nvSpPr>
        <p:spPr>
          <a:xfrm>
            <a:off x="5901907" y="3782788"/>
            <a:ext cx="3300151" cy="27238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/>
          <p:cNvSpPr/>
          <p:nvPr/>
        </p:nvSpPr>
        <p:spPr>
          <a:xfrm>
            <a:off x="0" y="3782788"/>
            <a:ext cx="5901907" cy="2723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SMM: Features Engineering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565030" y="1295149"/>
                <a:ext cx="101015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latin typeface="Raleway" panose="020B0503030101060003" pitchFamily="34" charset="0"/>
                  </a:rPr>
                  <a:t>Vettorizzazione</a:t>
                </a:r>
              </a:p>
              <a:p>
                <a:endParaRPr lang="it-IT" sz="1200" dirty="0">
                  <a:latin typeface="Raleway" panose="020B05030301010600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m:rPr>
                        <m:nor/>
                      </m:rPr>
                      <a:rPr lang="it-IT" smtClean="0">
                        <a:latin typeface="Raleway" panose="020B0503030101060003" pitchFamily="34" charset="0"/>
                      </a:rPr>
                      <m:t>c</m:t>
                    </m:r>
                    <m:r>
                      <m:rPr>
                        <m:nor/>
                      </m:rPr>
                      <a:rPr lang="it-IT" b="0" i="0" smtClean="0">
                        <a:latin typeface="Raleway" panose="020B05030301010600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smtClean="0">
                        <a:latin typeface="Raleway" panose="020B0503030101060003" pitchFamily="34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t-IT" dirty="0">
                    <a:latin typeface="Raleway" panose="020B0503030101060003" pitchFamily="34" charset="0"/>
                  </a:rPr>
                  <a:t> </a:t>
                </a:r>
                <a:r>
                  <a:rPr lang="it-IT" sz="1600" dirty="0">
                    <a:latin typeface="Raleway" panose="020B0503030101060003" pitchFamily="34" charset="0"/>
                  </a:rPr>
                  <a:t>viene creato un vettore di </a:t>
                </a:r>
                <a:r>
                  <a:rPr lang="it-IT" sz="1600" dirty="0" err="1">
                    <a:latin typeface="Raleway" panose="020B0503030101060003" pitchFamily="34" charset="0"/>
                  </a:rPr>
                  <a:t>features</a:t>
                </a:r>
                <a:r>
                  <a:rPr lang="it-IT" sz="1600" dirty="0">
                    <a:latin typeface="Raleway" panose="020B0503030101060003" pitchFamily="34" charset="0"/>
                  </a:rPr>
                  <a:t> numeriche analizzando </a:t>
                </a:r>
                <a:r>
                  <a:rPr lang="it-IT" sz="1600" i="1" dirty="0">
                    <a:latin typeface="Raleway" panose="020B0503030101060003" pitchFamily="34" charset="0"/>
                  </a:rPr>
                  <a:t>M</a:t>
                </a:r>
                <a:r>
                  <a:rPr lang="it-IT" sz="1600" dirty="0">
                    <a:latin typeface="Raleway" panose="020B0503030101060003" pitchFamily="34" charset="0"/>
                  </a:rPr>
                  <a:t> valori della colonna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∗#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𝑣𝑎𝑙𝑜𝑟𝑖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𝑣𝑎𝑙𝑖𝑑𝑖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𝑡𝑜𝑡𝑎𝑙𝑖</m:t>
                    </m:r>
                  </m:oMath>
                </a14:m>
                <a:r>
                  <a:rPr lang="it-IT" dirty="0">
                    <a:latin typeface="Raleway" panose="020B0503030101060003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it-IT" dirty="0">
                  <a:latin typeface="Raleway" panose="020B0503030101060003" pitchFamily="34" charset="0"/>
                </a:endParaRPr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30" y="1295149"/>
                <a:ext cx="10101532" cy="1200329"/>
              </a:xfrm>
              <a:prstGeom prst="rect">
                <a:avLst/>
              </a:prstGeom>
              <a:blipFill>
                <a:blip r:embed="rId2"/>
                <a:stretch>
                  <a:fillRect l="-966" t="-4061" b="-40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/>
          <p:cNvSpPr txBox="1"/>
          <p:nvPr/>
        </p:nvSpPr>
        <p:spPr>
          <a:xfrm>
            <a:off x="495299" y="2670139"/>
            <a:ext cx="5559725" cy="67710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Features</a:t>
            </a:r>
            <a:r>
              <a:rPr lang="it-IT" sz="2400" dirty="0">
                <a:latin typeface="Raleway" panose="020B0503030101060003" pitchFamily="34" charset="0"/>
              </a:rPr>
              <a:t> selezionate</a:t>
            </a:r>
          </a:p>
          <a:p>
            <a:pPr lvl="1"/>
            <a:endParaRPr lang="it-IT" sz="1400" b="1" i="1" dirty="0">
              <a:latin typeface="Raleway" panose="020B0503030101060003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979546" y="4350515"/>
            <a:ext cx="26033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it-IT" sz="1400" dirty="0" err="1">
                <a:latin typeface="Raleway" panose="020B0503030101060003" pitchFamily="34" charset="0"/>
              </a:rPr>
              <a:t>Min_val</a:t>
            </a:r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it-IT" sz="1400" dirty="0" err="1">
                <a:latin typeface="Raleway" panose="020B0503030101060003" pitchFamily="34" charset="0"/>
              </a:rPr>
              <a:t>Max_val</a:t>
            </a:r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it-IT" sz="1400" dirty="0" err="1">
                <a:latin typeface="Raleway" panose="020B0503030101060003" pitchFamily="34" charset="0"/>
              </a:rPr>
              <a:t>Avg</a:t>
            </a:r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it-IT" sz="1400" dirty="0" err="1">
                <a:latin typeface="Raleway" panose="020B0503030101060003" pitchFamily="34" charset="0"/>
              </a:rPr>
              <a:t>Variance</a:t>
            </a:r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it-IT" sz="1400" dirty="0" err="1">
                <a:latin typeface="Raleway" panose="020B0503030101060003" pitchFamily="34" charset="0"/>
              </a:rPr>
              <a:t>Standard_Dev</a:t>
            </a:r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it-IT" sz="1400" dirty="0" err="1">
                <a:latin typeface="Raleway" panose="020B0503030101060003" pitchFamily="34" charset="0"/>
              </a:rPr>
              <a:t>Is_incremental</a:t>
            </a:r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it-IT" sz="1400" dirty="0" err="1">
                <a:latin typeface="Raleway" panose="020B0503030101060003" pitchFamily="34" charset="0"/>
              </a:rPr>
              <a:t>Is_year</a:t>
            </a:r>
            <a:r>
              <a:rPr lang="it-IT" sz="1400" dirty="0"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1" y="4275179"/>
            <a:ext cx="5456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 err="1">
                <a:latin typeface="Raleway" panose="020B0503030101060003" pitchFamily="34" charset="0"/>
              </a:rPr>
              <a:t>Type_of_string</a:t>
            </a:r>
            <a:r>
              <a:rPr lang="it-IT" sz="1400" dirty="0">
                <a:latin typeface="Raleway" panose="020B0503030101060003" pitchFamily="34" charset="0"/>
              </a:rPr>
              <a:t> (1 </a:t>
            </a:r>
            <a:r>
              <a:rPr lang="it-IT" sz="1400" dirty="0" err="1">
                <a:latin typeface="Raleway" panose="020B0503030101060003" pitchFamily="34" charset="0"/>
              </a:rPr>
              <a:t>perc</a:t>
            </a:r>
            <a:r>
              <a:rPr lang="it-IT" sz="1400" dirty="0">
                <a:latin typeface="Raleway" panose="020B0503030101060003" pitchFamily="34" charset="0"/>
              </a:rPr>
              <a:t>_, 2 </a:t>
            </a:r>
            <a:r>
              <a:rPr lang="it-IT" sz="1400" dirty="0" err="1">
                <a:latin typeface="Raleway" panose="020B0503030101060003" pitchFamily="34" charset="0"/>
              </a:rPr>
              <a:t>rank</a:t>
            </a:r>
            <a:r>
              <a:rPr lang="it-IT" sz="1400" dirty="0">
                <a:latin typeface="Raleway" panose="020B0503030101060003" pitchFamily="34" charset="0"/>
              </a:rPr>
              <a:t>_, 3 link, 4-5 monetari, 6 resto)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it-IT" sz="1400" dirty="0" err="1">
                <a:latin typeface="Raleway" panose="020B0503030101060003" pitchFamily="34" charset="0"/>
              </a:rPr>
              <a:t>AVG_monetary_value</a:t>
            </a:r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1400" dirty="0" err="1">
                <a:latin typeface="Raleway" panose="020B0503030101060003" pitchFamily="34" charset="0"/>
              </a:rPr>
              <a:t>AVG_len_of_field</a:t>
            </a:r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1400" dirty="0" err="1">
                <a:latin typeface="Raleway" panose="020B0503030101060003" pitchFamily="34" charset="0"/>
              </a:rPr>
              <a:t>VAR_len_of_field</a:t>
            </a:r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1400" dirty="0" err="1">
                <a:latin typeface="Raleway" panose="020B0503030101060003" pitchFamily="34" charset="0"/>
              </a:rPr>
              <a:t>SDEV_len_of_field</a:t>
            </a:r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1400" dirty="0" err="1">
                <a:latin typeface="Raleway" panose="020B0503030101060003" pitchFamily="34" charset="0"/>
              </a:rPr>
              <a:t>Ratio_white_space</a:t>
            </a:r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1400" dirty="0" err="1">
                <a:latin typeface="Raleway" panose="020B0503030101060003" pitchFamily="34" charset="0"/>
              </a:rPr>
              <a:t>Ratio_numeric_values</a:t>
            </a:r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1400" dirty="0" err="1">
                <a:latin typeface="Raleway" panose="020B0503030101060003" pitchFamily="34" charset="0"/>
              </a:rPr>
              <a:t>Is_country</a:t>
            </a:r>
            <a:r>
              <a:rPr lang="it-IT" sz="1400" dirty="0">
                <a:latin typeface="Raleway" panose="020B0503030101060003" pitchFamily="34" charset="0"/>
              </a:rPr>
              <a:t> (1 se country, 0 altrimenti)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it-IT" sz="1400" dirty="0" err="1">
                <a:latin typeface="Raleway" panose="020B0503030101060003" pitchFamily="34" charset="0"/>
              </a:rPr>
              <a:t>Is_sector</a:t>
            </a:r>
            <a:r>
              <a:rPr lang="it-IT" sz="1400" dirty="0">
                <a:latin typeface="Raleway" panose="020B0503030101060003" pitchFamily="34" charset="0"/>
              </a:rPr>
              <a:t> (1 se </a:t>
            </a:r>
            <a:r>
              <a:rPr lang="it-IT" sz="1400" dirty="0" err="1">
                <a:latin typeface="Raleway" panose="020B0503030101060003" pitchFamily="34" charset="0"/>
              </a:rPr>
              <a:t>sector</a:t>
            </a:r>
            <a:r>
              <a:rPr lang="it-IT" sz="1400" dirty="0">
                <a:latin typeface="Raleway" panose="020B0503030101060003" pitchFamily="34" charset="0"/>
              </a:rPr>
              <a:t>, 0 altrimenti)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3413184" y="3323507"/>
            <a:ext cx="564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1. </a:t>
            </a:r>
            <a:r>
              <a:rPr lang="it-IT" sz="1600" dirty="0" err="1">
                <a:latin typeface="Raleway" panose="020B0503030101060003" pitchFamily="34" charset="0"/>
              </a:rPr>
              <a:t>Type_of_data</a:t>
            </a:r>
            <a:r>
              <a:rPr lang="it-IT" sz="1600" dirty="0">
                <a:latin typeface="Raleway" panose="020B0503030101060003" pitchFamily="34" charset="0"/>
              </a:rPr>
              <a:t> (0 </a:t>
            </a:r>
            <a:r>
              <a:rPr lang="it-IT" sz="1600" dirty="0" err="1">
                <a:latin typeface="Raleway" panose="020B0503030101060003" pitchFamily="34" charset="0"/>
              </a:rPr>
              <a:t>string</a:t>
            </a:r>
            <a:r>
              <a:rPr lang="it-IT" sz="1600" dirty="0">
                <a:latin typeface="Raleway" panose="020B0503030101060003" pitchFamily="34" charset="0"/>
              </a:rPr>
              <a:t>, 1 </a:t>
            </a:r>
            <a:r>
              <a:rPr lang="it-IT" sz="1600" dirty="0" err="1">
                <a:latin typeface="Raleway" panose="020B0503030101060003" pitchFamily="34" charset="0"/>
              </a:rPr>
              <a:t>integer</a:t>
            </a:r>
            <a:r>
              <a:rPr lang="it-IT" sz="1600" dirty="0">
                <a:latin typeface="Raleway" panose="020B0503030101060003" pitchFamily="34" charset="0"/>
              </a:rPr>
              <a:t>, 2 date)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6831866" y="3838761"/>
            <a:ext cx="1982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dirty="0">
                <a:latin typeface="Raleway" panose="020B0503030101060003" pitchFamily="34" charset="0"/>
              </a:rPr>
              <a:t>for </a:t>
            </a:r>
            <a:r>
              <a:rPr lang="it-IT" sz="1600" b="1" i="1" dirty="0" err="1">
                <a:latin typeface="Raleway" panose="020B0503030101060003" pitchFamily="34" charset="0"/>
              </a:rPr>
              <a:t>Integer</a:t>
            </a:r>
            <a:endParaRPr lang="it-IT" sz="1600" b="1" i="1" dirty="0">
              <a:latin typeface="Raleway" panose="020B0503030101060003" pitchFamily="34" charset="0"/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1929633" y="3799343"/>
            <a:ext cx="325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latin typeface="Raleway" panose="020B0503030101060003" pitchFamily="34" charset="0"/>
              </a:rPr>
              <a:t>for </a:t>
            </a:r>
            <a:r>
              <a:rPr lang="it-IT" b="1" i="1" dirty="0" err="1">
                <a:latin typeface="Raleway" panose="020B0503030101060003" pitchFamily="34" charset="0"/>
              </a:rPr>
              <a:t>strings</a:t>
            </a:r>
            <a:endParaRPr lang="it-IT" b="1" i="1" dirty="0">
              <a:latin typeface="Raleway" panose="020B0503030101060003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9977178" y="3847979"/>
            <a:ext cx="1982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dirty="0">
                <a:latin typeface="Raleway" panose="020B0503030101060003" pitchFamily="34" charset="0"/>
              </a:rPr>
              <a:t>for date</a:t>
            </a:r>
          </a:p>
        </p:txBody>
      </p:sp>
    </p:spTree>
    <p:extLst>
      <p:ext uri="{BB962C8B-B14F-4D97-AF65-F5344CB8AC3E}">
        <p14:creationId xmlns:p14="http://schemas.microsoft.com/office/powerpoint/2010/main" val="80107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0" grpId="0" animBg="1"/>
      <p:bldP spid="19" grpId="0"/>
      <p:bldP spid="23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1077218"/>
            <a:ext cx="4465707" cy="5235394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Pre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-processing: Analisi Output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391509" y="1274856"/>
            <a:ext cx="6800491" cy="522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Dizionario </a:t>
            </a:r>
            <a:r>
              <a:rPr lang="it-IT" sz="2400" dirty="0" err="1">
                <a:latin typeface="Raleway" panose="020B0503030101060003" pitchFamily="34" charset="0"/>
              </a:rPr>
              <a:t>sinonimi_preprocessing</a:t>
            </a:r>
            <a:r>
              <a:rPr lang="it-IT" sz="2400" dirty="0">
                <a:latin typeface="Raleway" panose="020B0503030101060003" pitchFamily="34" charset="0"/>
              </a:rPr>
              <a:t> (largo)</a:t>
            </a:r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Unione dei </a:t>
            </a:r>
            <a:r>
              <a:rPr lang="it-IT" b="1" i="1" dirty="0">
                <a:latin typeface="Raleway" panose="020B0503030101060003" pitchFamily="34" charset="0"/>
              </a:rPr>
              <a:t>dizionari di sinonimi</a:t>
            </a:r>
            <a:r>
              <a:rPr lang="it-IT" dirty="0">
                <a:latin typeface="Raleway" panose="020B0503030101060003" pitchFamily="34" charset="0"/>
              </a:rPr>
              <a:t> prodotti dai due </a:t>
            </a:r>
            <a:r>
              <a:rPr lang="it-IT" dirty="0" err="1">
                <a:latin typeface="Raleway" panose="020B0503030101060003" pitchFamily="34" charset="0"/>
              </a:rPr>
              <a:t>step</a:t>
            </a:r>
            <a:r>
              <a:rPr lang="it-IT" dirty="0">
                <a:latin typeface="Raleway" panose="020B0503030101060003" pitchFamily="34" charset="0"/>
              </a:rPr>
              <a:t> di </a:t>
            </a:r>
            <a:br>
              <a:rPr lang="it-IT" dirty="0">
                <a:latin typeface="Raleway" panose="020B0503030101060003" pitchFamily="34" charset="0"/>
              </a:rPr>
            </a:br>
            <a:r>
              <a:rPr lang="it-IT" dirty="0" err="1">
                <a:latin typeface="Raleway" panose="020B0503030101060003" pitchFamily="34" charset="0"/>
              </a:rPr>
              <a:t>pre</a:t>
            </a:r>
            <a:r>
              <a:rPr lang="it-IT" dirty="0">
                <a:latin typeface="Raleway" panose="020B0503030101060003" pitchFamily="34" charset="0"/>
              </a:rPr>
              <a:t>-processing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latin typeface="Raleway" panose="020B0503030101060003" pitchFamily="34" charset="0"/>
              </a:rPr>
              <a:t>Scopo: </a:t>
            </a:r>
            <a:r>
              <a:rPr lang="it-IT" dirty="0">
                <a:latin typeface="Raleway" panose="020B0503030101060003" pitchFamily="34" charset="0"/>
              </a:rPr>
              <a:t>limitare eventuali </a:t>
            </a:r>
            <a:r>
              <a:rPr lang="it-IT" b="1" i="1" dirty="0">
                <a:latin typeface="Raleway" panose="020B0503030101060003" pitchFamily="34" charset="0"/>
              </a:rPr>
              <a:t>errori </a:t>
            </a:r>
            <a:r>
              <a:rPr lang="it-IT" dirty="0">
                <a:latin typeface="Raleway" panose="020B0503030101060003" pitchFamily="34" charset="0"/>
              </a:rPr>
              <a:t>(</a:t>
            </a:r>
            <a:r>
              <a:rPr lang="it-IT" i="1" dirty="0">
                <a:latin typeface="Raleway" panose="020B0503030101060003" pitchFamily="34" charset="0"/>
              </a:rPr>
              <a:t>high </a:t>
            </a:r>
            <a:r>
              <a:rPr lang="it-IT" i="1" dirty="0" err="1">
                <a:latin typeface="Raleway" panose="020B0503030101060003" pitchFamily="34" charset="0"/>
              </a:rPr>
              <a:t>recall</a:t>
            </a:r>
            <a:r>
              <a:rPr lang="it-IT" dirty="0">
                <a:latin typeface="Raleway" panose="020B0503030101060003" pitchFamily="34" charset="0"/>
              </a:rPr>
              <a:t>)</a:t>
            </a:r>
            <a:br>
              <a:rPr lang="it-IT" dirty="0">
                <a:latin typeface="Raleway" panose="020B0503030101060003" pitchFamily="34" charset="0"/>
              </a:rPr>
            </a:br>
            <a:endParaRPr lang="it-IT" sz="9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Esempio </a:t>
            </a:r>
            <a:r>
              <a:rPr lang="it-IT" i="1" dirty="0">
                <a:latin typeface="Raleway" panose="020B0503030101060003" pitchFamily="34" charset="0"/>
              </a:rPr>
              <a:t>(</a:t>
            </a:r>
            <a:r>
              <a:rPr lang="it-IT" i="1" dirty="0" err="1">
                <a:latin typeface="Raleway" panose="020B0503030101060003" pitchFamily="34" charset="0"/>
              </a:rPr>
              <a:t>companiesmarketcap</a:t>
            </a:r>
            <a:r>
              <a:rPr lang="it-IT" i="1" dirty="0">
                <a:latin typeface="Raleway" panose="020B0503030101060003" pitchFamily="34" charset="0"/>
              </a:rPr>
              <a:t>)</a:t>
            </a:r>
            <a:r>
              <a:rPr lang="it-IT" b="1" i="1" dirty="0">
                <a:latin typeface="Raleway" panose="020B0503030101060003" pitchFamily="34" charset="0"/>
              </a:rPr>
              <a:t>:</a:t>
            </a:r>
            <a:br>
              <a:rPr lang="it-IT" b="1" i="1" dirty="0">
                <a:latin typeface="Raleway" panose="020B0503030101060003" pitchFamily="34" charset="0"/>
              </a:rPr>
            </a:br>
            <a:endParaRPr lang="it-IT" sz="1000" b="1" i="1" dirty="0">
              <a:latin typeface="Raleway" panose="020B05030301010600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i="1" dirty="0" err="1">
                <a:latin typeface="Raleway" panose="020B0503030101060003" pitchFamily="34" charset="0"/>
              </a:rPr>
              <a:t>Token</a:t>
            </a:r>
            <a:r>
              <a:rPr lang="it-IT" sz="1600" dirty="0">
                <a:latin typeface="Raleway" panose="020B0503030101060003" pitchFamily="34" charset="0"/>
              </a:rPr>
              <a:t>: </a:t>
            </a:r>
            <a:r>
              <a:rPr lang="it-IT" sz="1600" dirty="0" err="1">
                <a:latin typeface="Raleway" panose="020B0503030101060003" pitchFamily="34" charset="0"/>
              </a:rPr>
              <a:t>market_cap</a:t>
            </a:r>
            <a:endParaRPr lang="it-IT" sz="1600" dirty="0">
              <a:latin typeface="Raleway" panose="020B0503030101060003" pitchFamily="34" charset="0"/>
            </a:endParaRPr>
          </a:p>
          <a:p>
            <a:pPr lvl="1"/>
            <a:endParaRPr lang="it-IT" sz="1050" dirty="0">
              <a:latin typeface="Raleway" panose="020B05030301010600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i="1" dirty="0" err="1">
                <a:latin typeface="Raleway" panose="020B0503030101060003" pitchFamily="34" charset="0"/>
              </a:rPr>
              <a:t>True_sinonimi</a:t>
            </a:r>
            <a:endParaRPr lang="it-IT" sz="1600" b="1" i="1" dirty="0">
              <a:latin typeface="Raleway" panose="020B0503030101060003" pitchFamily="34" charset="0"/>
            </a:endParaRPr>
          </a:p>
          <a:p>
            <a:pPr lvl="1"/>
            <a:r>
              <a:rPr lang="it-IT" sz="1400" dirty="0">
                <a:latin typeface="Raleway" panose="020B0503030101060003" pitchFamily="34" charset="0"/>
              </a:rPr>
              <a:t>	</a:t>
            </a:r>
            <a:r>
              <a:rPr lang="it-IT" sz="1400" dirty="0" err="1">
                <a:latin typeface="Raleway" panose="020B0503030101060003" pitchFamily="34" charset="0"/>
              </a:rPr>
              <a:t>market_cap</a:t>
            </a:r>
            <a:r>
              <a:rPr lang="it-IT" sz="1400" dirty="0">
                <a:latin typeface="Raleway" panose="020B0503030101060003" pitchFamily="34" charset="0"/>
              </a:rPr>
              <a:t>-&gt;{</a:t>
            </a:r>
            <a:r>
              <a:rPr lang="it-IT" sz="1400" dirty="0" err="1">
                <a:latin typeface="Raleway" panose="020B0503030101060003" pitchFamily="34" charset="0"/>
              </a:rPr>
              <a:t>marketcap</a:t>
            </a:r>
            <a:r>
              <a:rPr lang="it-IT" sz="1400" dirty="0">
                <a:latin typeface="Raleway" panose="020B0503030101060003" pitchFamily="34" charset="0"/>
              </a:rPr>
              <a:t>, </a:t>
            </a:r>
            <a:r>
              <a:rPr lang="it-IT" sz="1400" dirty="0" err="1">
                <a:latin typeface="Raleway" panose="020B0503030101060003" pitchFamily="34" charset="0"/>
              </a:rPr>
              <a:t>market_capitalization</a:t>
            </a:r>
            <a:r>
              <a:rPr lang="it-IT" sz="1400" dirty="0">
                <a:latin typeface="Raleway" panose="020B0503030101060003" pitchFamily="34" charset="0"/>
              </a:rPr>
              <a:t>, </a:t>
            </a:r>
            <a:r>
              <a:rPr lang="it-IT" sz="1400" dirty="0" err="1">
                <a:latin typeface="Raleway" panose="020B0503030101060003" pitchFamily="34" charset="0"/>
              </a:rPr>
              <a:t>pricecap</a:t>
            </a:r>
            <a:r>
              <a:rPr lang="it-IT" sz="1400" dirty="0">
                <a:latin typeface="Raleway" panose="020B0503030101060003" pitchFamily="34" charset="0"/>
              </a:rPr>
              <a:t>, …}</a:t>
            </a:r>
            <a:br>
              <a:rPr lang="it-IT" sz="1400" dirty="0">
                <a:latin typeface="Raleway" panose="020B0503030101060003" pitchFamily="34" charset="0"/>
              </a:rPr>
            </a:br>
            <a:endParaRPr lang="it-IT" sz="1000" dirty="0">
              <a:latin typeface="Raleway" panose="020B05030301010600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>
                <a:latin typeface="Raleway" panose="020B0503030101060003" pitchFamily="34" charset="0"/>
              </a:rPr>
              <a:t>sinonimi4NameCorr</a:t>
            </a:r>
          </a:p>
          <a:p>
            <a:pPr lvl="1"/>
            <a:r>
              <a:rPr lang="it-IT" sz="1400" dirty="0">
                <a:latin typeface="Raleway" panose="020B0503030101060003" pitchFamily="34" charset="0"/>
              </a:rPr>
              <a:t>	</a:t>
            </a:r>
            <a:r>
              <a:rPr lang="it-IT" sz="1400" dirty="0" err="1">
                <a:latin typeface="Raleway" panose="020B0503030101060003" pitchFamily="34" charset="0"/>
              </a:rPr>
              <a:t>market_cap</a:t>
            </a:r>
            <a:r>
              <a:rPr lang="it-IT" sz="1400" dirty="0">
                <a:latin typeface="Raleway" panose="020B0503030101060003" pitchFamily="34" charset="0"/>
              </a:rPr>
              <a:t>-&gt;{</a:t>
            </a:r>
            <a:r>
              <a:rPr lang="it-IT" sz="1400" dirty="0" err="1">
                <a:latin typeface="Raleway" panose="020B0503030101060003" pitchFamily="34" charset="0"/>
              </a:rPr>
              <a:t>marketcap</a:t>
            </a:r>
            <a:r>
              <a:rPr lang="it-IT" sz="1400" dirty="0">
                <a:latin typeface="Raleway" panose="020B0503030101060003" pitchFamily="34" charset="0"/>
              </a:rPr>
              <a:t>, </a:t>
            </a:r>
            <a:r>
              <a:rPr lang="it-IT" sz="1400" dirty="0" err="1">
                <a:latin typeface="Raleway" panose="020B0503030101060003" pitchFamily="34" charset="0"/>
              </a:rPr>
              <a:t>market_capitalization</a:t>
            </a:r>
            <a:r>
              <a:rPr lang="it-IT" sz="1400" dirty="0">
                <a:latin typeface="Raleway" panose="020B0503030101060003" pitchFamily="34" charset="0"/>
              </a:rPr>
              <a:t>,…}</a:t>
            </a:r>
          </a:p>
          <a:p>
            <a:pPr lvl="1"/>
            <a:endParaRPr lang="it-IT" sz="1200" dirty="0">
              <a:latin typeface="Raleway" panose="020B05030301010600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>
                <a:latin typeface="Raleway" panose="020B0503030101060003" pitchFamily="34" charset="0"/>
              </a:rPr>
              <a:t>sinonimi4Clusters</a:t>
            </a:r>
          </a:p>
          <a:p>
            <a:pPr lvl="1"/>
            <a:r>
              <a:rPr lang="it-IT" sz="1400" dirty="0">
                <a:latin typeface="Raleway" panose="020B0503030101060003" pitchFamily="34" charset="0"/>
              </a:rPr>
              <a:t>	</a:t>
            </a:r>
            <a:r>
              <a:rPr lang="it-IT" sz="1400" dirty="0" err="1">
                <a:latin typeface="Raleway" panose="020B0503030101060003" pitchFamily="34" charset="0"/>
              </a:rPr>
              <a:t>market_cap</a:t>
            </a:r>
            <a:r>
              <a:rPr lang="it-IT" sz="1400" dirty="0">
                <a:latin typeface="Raleway" panose="020B0503030101060003" pitchFamily="34" charset="0"/>
              </a:rPr>
              <a:t>-&gt;{</a:t>
            </a:r>
            <a:r>
              <a:rPr lang="it-IT" sz="1400" dirty="0" err="1">
                <a:latin typeface="Raleway" panose="020B0503030101060003" pitchFamily="34" charset="0"/>
              </a:rPr>
              <a:t>marketcap</a:t>
            </a:r>
            <a:r>
              <a:rPr lang="it-IT" sz="1400" dirty="0">
                <a:latin typeface="Raleway" panose="020B0503030101060003" pitchFamily="34" charset="0"/>
              </a:rPr>
              <a:t>, </a:t>
            </a:r>
            <a:r>
              <a:rPr lang="it-IT" sz="1400" dirty="0" err="1">
                <a:latin typeface="Raleway" panose="020B0503030101060003" pitchFamily="34" charset="0"/>
              </a:rPr>
              <a:t>pricecap</a:t>
            </a:r>
            <a:r>
              <a:rPr lang="it-IT" sz="1400" dirty="0">
                <a:latin typeface="Raleway" panose="020B0503030101060003" pitchFamily="34" charset="0"/>
              </a:rPr>
              <a:t>, …}</a:t>
            </a:r>
          </a:p>
          <a:p>
            <a:pPr lvl="1"/>
            <a:endParaRPr lang="it-IT" sz="1400" dirty="0">
              <a:latin typeface="Raleway" panose="020B05030301010600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 err="1">
                <a:latin typeface="Raleway" panose="020B0503030101060003" pitchFamily="34" charset="0"/>
              </a:rPr>
              <a:t>sinonimi_preprocessing</a:t>
            </a:r>
            <a:endParaRPr lang="it-IT" sz="1600" b="1" dirty="0">
              <a:latin typeface="Raleway" panose="020B0503030101060003" pitchFamily="34" charset="0"/>
            </a:endParaRPr>
          </a:p>
          <a:p>
            <a:pPr lvl="1"/>
            <a:r>
              <a:rPr lang="it-IT" sz="1400" dirty="0">
                <a:latin typeface="Raleway" panose="020B0503030101060003" pitchFamily="34" charset="0"/>
              </a:rPr>
              <a:t>	</a:t>
            </a:r>
            <a:r>
              <a:rPr lang="it-IT" sz="1400" dirty="0" err="1">
                <a:latin typeface="Raleway" panose="020B0503030101060003" pitchFamily="34" charset="0"/>
              </a:rPr>
              <a:t>market_cap</a:t>
            </a:r>
            <a:r>
              <a:rPr lang="it-IT" sz="1400" dirty="0">
                <a:latin typeface="Raleway" panose="020B0503030101060003" pitchFamily="34" charset="0"/>
              </a:rPr>
              <a:t>-&gt;{</a:t>
            </a:r>
            <a:r>
              <a:rPr lang="it-IT" sz="1400" dirty="0" err="1">
                <a:latin typeface="Raleway" panose="020B0503030101060003" pitchFamily="34" charset="0"/>
              </a:rPr>
              <a:t>marketcap</a:t>
            </a:r>
            <a:r>
              <a:rPr lang="it-IT" sz="1400" dirty="0">
                <a:latin typeface="Raleway" panose="020B0503030101060003" pitchFamily="34" charset="0"/>
              </a:rPr>
              <a:t>, </a:t>
            </a:r>
            <a:r>
              <a:rPr lang="it-IT" sz="1400" dirty="0" err="1">
                <a:latin typeface="Raleway" panose="020B0503030101060003" pitchFamily="34" charset="0"/>
              </a:rPr>
              <a:t>market_capitalization</a:t>
            </a:r>
            <a:r>
              <a:rPr lang="it-IT" sz="1400" dirty="0">
                <a:latin typeface="Raleway" panose="020B0503030101060003" pitchFamily="34" charset="0"/>
              </a:rPr>
              <a:t>, </a:t>
            </a:r>
            <a:r>
              <a:rPr lang="it-IT" sz="1400" dirty="0" err="1">
                <a:latin typeface="Raleway" panose="020B0503030101060003" pitchFamily="34" charset="0"/>
              </a:rPr>
              <a:t>pricecap</a:t>
            </a:r>
            <a:r>
              <a:rPr lang="it-IT" sz="1400" dirty="0">
                <a:latin typeface="Raleway" panose="020B0503030101060003" pitchFamily="34" charset="0"/>
              </a:rPr>
              <a:t>, …}</a:t>
            </a:r>
          </a:p>
          <a:p>
            <a:pPr lvl="1"/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3" name="Ovale 12"/>
          <p:cNvSpPr/>
          <p:nvPr/>
        </p:nvSpPr>
        <p:spPr>
          <a:xfrm>
            <a:off x="1178778" y="3694915"/>
            <a:ext cx="1857720" cy="64698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863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SMM: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JaccardModule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5687617" y="1077218"/>
            <a:ext cx="631251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JaccardModule</a:t>
            </a:r>
          </a:p>
          <a:p>
            <a:endParaRPr lang="it-IT" sz="16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latin typeface="Raleway" panose="020B0503030101060003" pitchFamily="34" charset="0"/>
              </a:rPr>
              <a:t>Input:</a:t>
            </a:r>
            <a:r>
              <a:rPr lang="it-IT" dirty="0">
                <a:latin typeface="Raleway" panose="020B0503030101060003" pitchFamily="34" charset="0"/>
              </a:rPr>
              <a:t> </a:t>
            </a:r>
            <a:r>
              <a:rPr lang="it-IT" dirty="0" err="1">
                <a:latin typeface="Raleway" panose="020B0503030101060003" pitchFamily="34" charset="0"/>
              </a:rPr>
              <a:t>sinonimi_preprocessing</a:t>
            </a:r>
            <a:endParaRPr lang="it-IT" dirty="0">
              <a:latin typeface="Raleway" panose="020B0503030101060003" pitchFamily="34" charset="0"/>
            </a:endParaRPr>
          </a:p>
          <a:p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latin typeface="Raleway" panose="020B0503030101060003" pitchFamily="34" charset="0"/>
              </a:rPr>
              <a:t>Logica: </a:t>
            </a:r>
            <a:r>
              <a:rPr lang="it-IT" dirty="0">
                <a:latin typeface="Raleway" panose="020B0503030101060003" pitchFamily="34" charset="0"/>
              </a:rPr>
              <a:t>per ogni colonna c presente nel dizionario dei </a:t>
            </a:r>
            <a:r>
              <a:rPr lang="it-IT" dirty="0" err="1">
                <a:latin typeface="Raleway" panose="020B0503030101060003" pitchFamily="34" charset="0"/>
              </a:rPr>
              <a:t>sinonimi_preprocessing</a:t>
            </a:r>
            <a:r>
              <a:rPr lang="it-IT" dirty="0">
                <a:latin typeface="Raleway" panose="020B0503030101060003" pitchFamily="34" charset="0"/>
              </a:rPr>
              <a:t>, il sistema genera un file .csv contenente tutte le colonne giudicate sinonimi</a:t>
            </a:r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1077218"/>
            <a:ext cx="4465707" cy="5235394"/>
          </a:xfrm>
          <a:prstGeom prst="rect">
            <a:avLst/>
          </a:prstGeom>
        </p:spPr>
      </p:pic>
      <p:sp>
        <p:nvSpPr>
          <p:cNvPr id="21" name="Ovale 20"/>
          <p:cNvSpPr/>
          <p:nvPr/>
        </p:nvSpPr>
        <p:spPr>
          <a:xfrm>
            <a:off x="1221910" y="4531678"/>
            <a:ext cx="1857720" cy="65279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A8BAC9E-0750-04AF-CD04-BA4BB5A2C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737" y="3248351"/>
            <a:ext cx="60102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0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northeurope1-mediap.svc.ms/transform/thumbnail?provider=spo&amp;inputFormat=png&amp;cs=MWZlYzhlNzgtYmNlNC00YWFmLWFiMWItNTQ1MWNjMzg3MjY0fFNQTw&amp;docid=https%3A%2F%2Funiroma3%2Dmy%2Esharepoint%2Ecom%2F%5Fapi%2Fv2%2E0%2Fdrives%2Fb%21Efv02VCxJkquniBwj5Pvw7lWDB8m3xZLv8ReM00gkZGcM9Bhy%2DKDQZ0LH4u3dpPu%2Fitems%2F0176CFZFZC7CVGKGH63NDINYRZRZC6YBTC%3Ftempauth%3DeyJ0eXAiOiJKV1QiLCJhbGciOiJub25lIn0%2EeyJhdWQiOiIwMDAwMDAwMy0wMDAwLTBmZjEtY2UwMC0wMDAwMDAwMDAwMDAvdW5pcm9tYTMtbXkuc2hhcmVwb2ludC5jb21AZmZiNGRmNjgtZjQ2NC00NThjLWE1NDYtMDBmYjNhZjY2ZjZhIiwiaXNzIjoiMDAwMDAwMDMtMDAwMC0wZmYxLWNlMDAtMDAwMDAwMDAwMDAwIiwibmJmIjoiMTY3NjgwODAwMCIsImV4cCI6IjE2NzY4Mjk2MDAiLCJlbmRwb2ludHVybCI6IkV3UEFjYzFQbUhieElWdkdLN04vYmNQM3ZTa2liV1lXdVdiUklFU1FmZUU9IiwiZW5kcG9pbnR1cmxMZW5ndGgiOiIxNTkiLCJpc2xvb3BiYWNrIjoiVHJ1ZSIsInZlciI6Imhhc2hlZHByb29mdG9rZW4iLCJzaXRlaWQiOiJaRGxtTkdaaU1URXRZakUxTUMwMFlUSTJMV0ZsT1dVdE1qQTNNRGhtT1RObFptTXoiLCJhcHBfZGlzcGxheW5hbWUiOiJNaWNyb3NvZnQgVGVhbXMiLCJnaXZlbl9uYW1lIjoiTUFUVEVPIiwiZmFtaWx5X25hbWUiOiJXSVNTRUwiLCJzaWduaW5fc3RhdGUiOiJbXCJrbXNpXCJdIiwiYXBwaWQiOiIxZmVjOGU3OC1iY2U0LTRhYWYtYWIxYi01NDUxY2MzODcyNjQiLCJ0aWQiOiJmZmI0ZGY2OC1mNDY0LTQ1OGMtYTU0Ni0wMGZiM2FmNjZmNmEiLCJ1cG4iOiJtYXQud2lzc2VsQHN0dWQudW5pcm9tYTMuaXQiLCJwdWlkIjoiMTAwMzIwMDBBNDU2NTI4RCIsImNhY2hla2V5IjoiMGguZnxtZW1iZXJzaGlwfDEwMDMyMDAwYTQ1NjUyOGRAbGl2ZS5jb20iLCJzY3AiOiJteWZpbGVzLndyaXRlIGFsbHNpdGVzLmZ1bGxjb250cm9sIGFsbHNpdGVzLm1hbmFnZSBhbGxwcm9maWxlcy53cml0ZSIsInR0IjoiMiIsInVzZVBlcnNpc3RlbnRDb29raWUiOm51bGwsImlwYWRkciI6IjUuMTcwLjgwLjE3MiJ9%2EZEZwRFlnbFlZV0w1TVVEQmdPelJRbVdmM0lVQzdjek9Cd1FBSUkrcXFtZz0%26version%3DPublished&amp;cb=63812352379&amp;encodeFailures=1&amp;width=572&amp;height=5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340" y="1734082"/>
            <a:ext cx="5570120" cy="506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9345B740-46C0-0F59-BCE6-B6BB98E2D03A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Purpose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del progetto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C78B549-E0D4-B794-143A-3AE79DE1EDD1}"/>
              </a:ext>
            </a:extLst>
          </p:cNvPr>
          <p:cNvSpPr txBox="1"/>
          <p:nvPr/>
        </p:nvSpPr>
        <p:spPr>
          <a:xfrm>
            <a:off x="114758" y="91536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Introduzione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F68CB9F-7D6D-5FC6-0526-088F1016E48F}"/>
              </a:ext>
            </a:extLst>
          </p:cNvPr>
          <p:cNvSpPr txBox="1"/>
          <p:nvPr/>
        </p:nvSpPr>
        <p:spPr>
          <a:xfrm>
            <a:off x="487631" y="2849363"/>
            <a:ext cx="661856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Use Case</a:t>
            </a: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Integrazione di </a:t>
            </a:r>
            <a:r>
              <a:rPr lang="it-IT" sz="2000" b="1" dirty="0" err="1">
                <a:latin typeface="Raleway" panose="020B0503030101060003" pitchFamily="34" charset="0"/>
              </a:rPr>
              <a:t>dataset</a:t>
            </a:r>
            <a:r>
              <a:rPr lang="it-IT" sz="2000" b="1" dirty="0">
                <a:latin typeface="Raleway" panose="020B0503030101060003" pitchFamily="34" charset="0"/>
              </a:rPr>
              <a:t> aziendali</a:t>
            </a:r>
            <a:br>
              <a:rPr lang="it-IT" sz="2000" dirty="0">
                <a:latin typeface="Raleway" panose="020B0503030101060003" pitchFamily="34" charset="0"/>
              </a:rPr>
            </a:br>
            <a:endParaRPr lang="it-IT" sz="2000" dirty="0">
              <a:latin typeface="Raleway" panose="020B0503030101060003" pitchFamily="34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8CCD2AD3-91B9-C9F6-08D0-5A5CCA67C4F9}"/>
              </a:ext>
            </a:extLst>
          </p:cNvPr>
          <p:cNvSpPr txBox="1"/>
          <p:nvPr/>
        </p:nvSpPr>
        <p:spPr>
          <a:xfrm>
            <a:off x="487631" y="1497955"/>
            <a:ext cx="7689718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chemeClr val="tx1"/>
                </a:solidFill>
                <a:latin typeface="Raleway" panose="020B0503030101060003" pitchFamily="34" charset="0"/>
              </a:rPr>
              <a:t>Scopo</a:t>
            </a:r>
          </a:p>
          <a:p>
            <a:endParaRPr lang="it-IT" sz="1400" dirty="0">
              <a:solidFill>
                <a:schemeClr val="tx1"/>
              </a:solidFill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Implementazione di un sistema di Data Integration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E494D1A-A850-8664-359F-B5C2EF7FE428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68CB9F-7D6D-5FC6-0526-088F1016E48F}"/>
              </a:ext>
            </a:extLst>
          </p:cNvPr>
          <p:cNvSpPr txBox="1"/>
          <p:nvPr/>
        </p:nvSpPr>
        <p:spPr>
          <a:xfrm>
            <a:off x="487631" y="4300407"/>
            <a:ext cx="6618563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Dataset</a:t>
            </a:r>
            <a:endParaRPr lang="it-IT" sz="2800" dirty="0">
              <a:latin typeface="Raleway" panose="020B0503030101060003" pitchFamily="34" charset="0"/>
            </a:endParaRPr>
          </a:p>
          <a:p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  <a:hlinkClick r:id="rId4" tooltip="https://uniroma3-my.sharepoint.com/personal/pmerialdo_os_uniroma3_it/_layouts/15/onedrive.aspx?id=%2fpersonal%2fpmerialdo%5fos%5funiroma3%5fit%2fdocuments%2fde%2dsources%2d2022%2d2023&amp;ga=1"/>
              </a:rPr>
              <a:t>Dataset_Corso_Ingegneria_dei_Dati_2022/23</a:t>
            </a:r>
            <a:endParaRPr lang="it-IT" dirty="0">
              <a:latin typeface="Raleway" panose="020B0503030101060003" pitchFamily="34" charset="0"/>
            </a:endParaRP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20416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1077218"/>
            <a:ext cx="4643945" cy="544435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SMM: Output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5848709" y="1506081"/>
            <a:ext cx="5937849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Dizionario sinonimi finali</a:t>
            </a:r>
          </a:p>
          <a:p>
            <a:endParaRPr lang="it-IT" sz="20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Risultato finale del </a:t>
            </a:r>
            <a:r>
              <a:rPr lang="it-IT" dirty="0" err="1">
                <a:latin typeface="Raleway" panose="020B0503030101060003" pitchFamily="34" charset="0"/>
              </a:rPr>
              <a:t>Matching</a:t>
            </a:r>
            <a:r>
              <a:rPr lang="it-IT" dirty="0">
                <a:latin typeface="Raleway" panose="020B0503030101060003" pitchFamily="34" charset="0"/>
              </a:rPr>
              <a:t> </a:t>
            </a:r>
            <a:r>
              <a:rPr lang="it-IT" dirty="0" err="1">
                <a:latin typeface="Raleway" panose="020B0503030101060003" pitchFamily="34" charset="0"/>
              </a:rPr>
              <a:t>module</a:t>
            </a:r>
            <a:br>
              <a:rPr lang="it-IT" dirty="0">
                <a:latin typeface="Raleway" panose="020B0503030101060003" pitchFamily="34" charset="0"/>
              </a:rPr>
            </a:b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Per ogni colonna dello </a:t>
            </a:r>
            <a:r>
              <a:rPr lang="it-IT" i="1" dirty="0">
                <a:latin typeface="Raleway" panose="020B0503030101060003" pitchFamily="34" charset="0"/>
              </a:rPr>
              <a:t>schema mediato </a:t>
            </a:r>
            <a:r>
              <a:rPr lang="it-IT" dirty="0">
                <a:latin typeface="Raleway" panose="020B0503030101060003" pitchFamily="34" charset="0"/>
              </a:rPr>
              <a:t>è definita  una lista di  possibili sinonimi </a:t>
            </a:r>
            <a:br>
              <a:rPr lang="it-IT" dirty="0">
                <a:latin typeface="Raleway" panose="020B0503030101060003" pitchFamily="34" charset="0"/>
              </a:rPr>
            </a:br>
            <a:r>
              <a:rPr lang="it-IT" dirty="0">
                <a:latin typeface="Raleway" panose="020B0503030101060003" pitchFamily="34" charset="0"/>
              </a:rPr>
              <a:t>(colonne semanticamente simili)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L’utente seleziona i match opportuni eliminando eventuali errori del sistema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Al netto della validazione dell’utente, il sistema aggiorna il </a:t>
            </a:r>
            <a:r>
              <a:rPr lang="it-IT" b="1" i="1" dirty="0">
                <a:latin typeface="Raleway" panose="020B0503030101060003" pitchFamily="34" charset="0"/>
              </a:rPr>
              <a:t>dizionario dei sinonimi pregressi</a:t>
            </a:r>
            <a:br>
              <a:rPr lang="it-IT" dirty="0">
                <a:latin typeface="Raleway" panose="020B0503030101060003" pitchFamily="34" charset="0"/>
              </a:rPr>
            </a:br>
            <a:endParaRPr lang="it-IT" sz="900" dirty="0">
              <a:latin typeface="Raleway" panose="020B0503030101060003" pitchFamily="34" charset="0"/>
            </a:endParaRPr>
          </a:p>
          <a:p>
            <a:endParaRPr lang="it-IT" sz="2000" dirty="0">
              <a:latin typeface="Raleway" panose="020B0503030101060003" pitchFamily="34" charset="0"/>
            </a:endParaRPr>
          </a:p>
          <a:p>
            <a:endParaRPr lang="it-IT" sz="2000" dirty="0">
              <a:latin typeface="Raleway" panose="020B0503030101060003" pitchFamily="34" charset="0"/>
            </a:endParaRPr>
          </a:p>
          <a:p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14748" y="5124091"/>
            <a:ext cx="1061049" cy="68148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319177" y="5280168"/>
            <a:ext cx="74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User</a:t>
            </a:r>
          </a:p>
        </p:txBody>
      </p:sp>
      <p:cxnSp>
        <p:nvCxnSpPr>
          <p:cNvPr id="22" name="Connettore 4 21"/>
          <p:cNvCxnSpPr>
            <a:stCxn id="4" idx="4"/>
          </p:cNvCxnSpPr>
          <p:nvPr/>
        </p:nvCxnSpPr>
        <p:spPr>
          <a:xfrm rot="16200000" flipH="1">
            <a:off x="935336" y="5515514"/>
            <a:ext cx="323491" cy="90361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1229383" y="5805577"/>
            <a:ext cx="1857720" cy="64698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990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Schema Mediato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6ACAC0-CCDF-23CC-AB10-D3FDB1978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63" y="1498884"/>
            <a:ext cx="11415873" cy="45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98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Record Linkage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89A6D00-7CF2-4DDD-A071-BDFA191C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46" y="1077218"/>
            <a:ext cx="4729964" cy="564197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E226338-6C74-4F6F-89B7-CC636A71B67F}"/>
              </a:ext>
            </a:extLst>
          </p:cNvPr>
          <p:cNvSpPr txBox="1"/>
          <p:nvPr/>
        </p:nvSpPr>
        <p:spPr>
          <a:xfrm>
            <a:off x="5805628" y="2713267"/>
            <a:ext cx="574468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latin typeface="Raleway" panose="020B0503030101060003"/>
              </a:rPr>
              <a:t>Input</a:t>
            </a:r>
            <a:r>
              <a:rPr lang="it-IT" dirty="0">
                <a:latin typeface="Raleway" panose="020B0503030101060003"/>
              </a:rPr>
              <a:t>: schema mediato (</a:t>
            </a:r>
            <a:r>
              <a:rPr lang="it-IT" dirty="0">
                <a:latin typeface="Raleway" panose="020B0503030101060003" pitchFamily="34" charset="0"/>
              </a:rPr>
              <a:t>184.587</a:t>
            </a:r>
            <a:r>
              <a:rPr lang="it-IT" dirty="0"/>
              <a:t> </a:t>
            </a:r>
            <a:r>
              <a:rPr lang="it-IT" dirty="0">
                <a:latin typeface="Raleway" panose="020B0503030101060003"/>
              </a:rPr>
              <a:t>record)</a:t>
            </a:r>
          </a:p>
          <a:p>
            <a:endParaRPr lang="it-IT" dirty="0">
              <a:latin typeface="Raleway" panose="020B0503030101060003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latin typeface="Raleway" panose="020B0503030101060003"/>
              </a:rPr>
              <a:t>Output</a:t>
            </a:r>
            <a:r>
              <a:rPr lang="it-IT" dirty="0">
                <a:latin typeface="Raleway" panose="020B0503030101060003"/>
              </a:rPr>
              <a:t>: </a:t>
            </a:r>
            <a:r>
              <a:rPr lang="it-IT" dirty="0" err="1">
                <a:latin typeface="Raleway" panose="020B0503030101060003"/>
              </a:rPr>
              <a:t>dataset</a:t>
            </a:r>
            <a:r>
              <a:rPr lang="it-IT" dirty="0">
                <a:latin typeface="Raleway" panose="020B0503030101060003"/>
              </a:rPr>
              <a:t> finale</a:t>
            </a:r>
          </a:p>
          <a:p>
            <a:endParaRPr lang="it-IT" dirty="0">
              <a:latin typeface="Raleway" panose="020B0503030101060003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latin typeface="Raleway" panose="020B0503030101060003"/>
              </a:rPr>
              <a:t>Scopo</a:t>
            </a:r>
            <a:r>
              <a:rPr lang="it-IT" dirty="0">
                <a:latin typeface="Raleway" panose="020B0503030101060003"/>
              </a:rPr>
              <a:t>: Trovare nella tabella in input i record relativi alla stessa entità ed unirli in un unico record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/>
            </a:endParaRPr>
          </a:p>
          <a:p>
            <a:r>
              <a:rPr lang="it-IT" sz="2000" dirty="0">
                <a:latin typeface="Raleway" panose="020B0503030101060003"/>
              </a:rPr>
              <a:t> 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5740440" y="2247599"/>
            <a:ext cx="3605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Record </a:t>
            </a:r>
            <a:r>
              <a:rPr lang="it-IT" sz="2400" dirty="0" err="1">
                <a:latin typeface="Raleway" panose="020B0503030101060003" pitchFamily="34" charset="0"/>
              </a:rPr>
              <a:t>Linkage</a:t>
            </a:r>
            <a:endParaRPr lang="it-IT" sz="2400" dirty="0">
              <a:latin typeface="Raleway" panose="020B0503030101060003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911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Record Linkage: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Blocking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89A6D00-7CF2-4DDD-A071-BDFA191C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6" y="1077218"/>
            <a:ext cx="4719987" cy="563007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5B78152-BE4D-4DB5-84A0-B15B47FF77EF}"/>
              </a:ext>
            </a:extLst>
          </p:cNvPr>
          <p:cNvSpPr txBox="1"/>
          <p:nvPr/>
        </p:nvSpPr>
        <p:spPr>
          <a:xfrm>
            <a:off x="5903038" y="1445034"/>
            <a:ext cx="5382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Raleway" panose="020B0503030101060003"/>
              </a:rPr>
              <a:t>Numero di confronti iniziali</a:t>
            </a:r>
            <a:r>
              <a:rPr lang="it-IT" sz="2000" dirty="0">
                <a:latin typeface="Raleway" panose="020B0503030101060003"/>
              </a:rPr>
              <a:t>: </a:t>
            </a:r>
            <a:r>
              <a:rPr lang="it-IT" dirty="0">
                <a:latin typeface="Raleway" panose="020B0503030101060003"/>
              </a:rPr>
              <a:t>34.072.360.569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4249356-A626-4C5D-A7D8-635E82AEBAB4}"/>
              </a:ext>
            </a:extLst>
          </p:cNvPr>
          <p:cNvSpPr txBox="1"/>
          <p:nvPr/>
        </p:nvSpPr>
        <p:spPr>
          <a:xfrm>
            <a:off x="5903038" y="5631163"/>
            <a:ext cx="5817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Raleway" panose="020B0503030101060003"/>
              </a:rPr>
              <a:t>Numero di confronti post-</a:t>
            </a:r>
            <a:r>
              <a:rPr lang="it-IT" sz="2000" b="1" dirty="0" err="1">
                <a:latin typeface="Raleway" panose="020B0503030101060003"/>
              </a:rPr>
              <a:t>blocking</a:t>
            </a:r>
            <a:r>
              <a:rPr lang="it-IT" sz="2000" dirty="0">
                <a:latin typeface="Raleway" panose="020B0503030101060003"/>
              </a:rPr>
              <a:t>: 2.177.713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BE0C635-B97F-4B4B-8E66-18F807C35C9E}"/>
              </a:ext>
            </a:extLst>
          </p:cNvPr>
          <p:cNvSpPr txBox="1"/>
          <p:nvPr/>
        </p:nvSpPr>
        <p:spPr>
          <a:xfrm>
            <a:off x="5903038" y="6111125"/>
            <a:ext cx="5103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Raleway" panose="020B0503030101060003"/>
              </a:rPr>
              <a:t>Tempi: </a:t>
            </a:r>
            <a:r>
              <a:rPr lang="it-IT" sz="2000" dirty="0">
                <a:latin typeface="Raleway" panose="020B0503030101060003"/>
              </a:rPr>
              <a:t>76 </a:t>
            </a:r>
            <a:r>
              <a:rPr lang="it-IT" sz="2000" dirty="0" err="1">
                <a:latin typeface="Raleway" panose="020B0503030101060003"/>
              </a:rPr>
              <a:t>min</a:t>
            </a:r>
            <a:r>
              <a:rPr lang="it-IT" sz="2000" dirty="0">
                <a:latin typeface="Raleway" panose="020B0503030101060003"/>
              </a:rPr>
              <a:t> 36 sec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7439665" y="2318591"/>
            <a:ext cx="2290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latin typeface="Raleway" panose="020B0503030101060003" pitchFamily="34" charset="0"/>
              </a:rPr>
              <a:t>Blocking</a:t>
            </a:r>
            <a:r>
              <a:rPr lang="it-IT" sz="2000" b="1" dirty="0">
                <a:latin typeface="Raleway" panose="020B0503030101060003" pitchFamily="34" charset="0"/>
              </a:rPr>
              <a:t> </a:t>
            </a:r>
            <a:r>
              <a:rPr lang="it-IT" sz="2000" b="1" dirty="0" err="1">
                <a:latin typeface="Raleway" panose="020B0503030101060003" pitchFamily="34" charset="0"/>
              </a:rPr>
              <a:t>step</a:t>
            </a:r>
            <a:endParaRPr lang="it-IT" sz="2000" b="1" dirty="0">
              <a:latin typeface="Raleway" panose="020B0503030101060003" pitchFamily="34" charset="0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6145362" y="2778061"/>
            <a:ext cx="4908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1. </a:t>
            </a:r>
            <a:r>
              <a:rPr lang="it-IT" dirty="0" err="1">
                <a:latin typeface="Raleway" panose="020B0503030101060003"/>
              </a:rPr>
              <a:t>overlap</a:t>
            </a:r>
            <a:r>
              <a:rPr lang="it-IT" dirty="0">
                <a:latin typeface="Raleway" panose="020B0503030101060003"/>
              </a:rPr>
              <a:t> di una parola nel nome delle aziende</a:t>
            </a:r>
          </a:p>
          <a:p>
            <a:endParaRPr lang="it-IT" dirty="0"/>
          </a:p>
          <a:p>
            <a:r>
              <a:rPr lang="it-IT" dirty="0"/>
              <a:t>2. </a:t>
            </a:r>
            <a:r>
              <a:rPr lang="it-IT" dirty="0" err="1">
                <a:latin typeface="Raleway" panose="020B0503030101060003"/>
              </a:rPr>
              <a:t>overlap</a:t>
            </a:r>
            <a:r>
              <a:rPr lang="it-IT" dirty="0">
                <a:latin typeface="Raleway" panose="020B0503030101060003"/>
              </a:rPr>
              <a:t> di una parola nel paese delle aziende (se presente)</a:t>
            </a:r>
          </a:p>
          <a:p>
            <a:endParaRPr lang="it-IT" dirty="0"/>
          </a:p>
          <a:p>
            <a:r>
              <a:rPr lang="it-IT" dirty="0"/>
              <a:t>3. </a:t>
            </a:r>
            <a:r>
              <a:rPr lang="it-IT" dirty="0">
                <a:latin typeface="Raleway" panose="020B0503030101060003"/>
              </a:rPr>
              <a:t>Indice di </a:t>
            </a:r>
            <a:r>
              <a:rPr lang="it-IT" dirty="0" err="1">
                <a:latin typeface="Raleway" panose="020B0503030101060003"/>
              </a:rPr>
              <a:t>Levenshtein</a:t>
            </a:r>
            <a:r>
              <a:rPr lang="it-IT" dirty="0">
                <a:latin typeface="Raleway" panose="020B0503030101060003"/>
              </a:rPr>
              <a:t> &lt; 0.7 tra i nomi</a:t>
            </a:r>
          </a:p>
          <a:p>
            <a:r>
              <a:rPr lang="it-IT" dirty="0">
                <a:latin typeface="Raleway" panose="020B0503030101060003"/>
              </a:rPr>
              <a:t> delle aziende</a:t>
            </a:r>
          </a:p>
          <a:p>
            <a:endParaRPr lang="it-IT" dirty="0">
              <a:latin typeface="Raleway" panose="020B0503030101060003"/>
            </a:endParaRPr>
          </a:p>
          <a:p>
            <a:endParaRPr lang="it-IT" dirty="0"/>
          </a:p>
        </p:txBody>
      </p:sp>
      <p:sp>
        <p:nvSpPr>
          <p:cNvPr id="21" name="Freccia in giù 20"/>
          <p:cNvSpPr/>
          <p:nvPr/>
        </p:nvSpPr>
        <p:spPr>
          <a:xfrm>
            <a:off x="8080180" y="1895098"/>
            <a:ext cx="391886" cy="451111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in giù 21"/>
          <p:cNvSpPr/>
          <p:nvPr/>
        </p:nvSpPr>
        <p:spPr>
          <a:xfrm>
            <a:off x="8080180" y="5205980"/>
            <a:ext cx="391886" cy="451111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6006026" y="2716530"/>
            <a:ext cx="4655701" cy="24124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e 1"/>
          <p:cNvSpPr/>
          <p:nvPr/>
        </p:nvSpPr>
        <p:spPr>
          <a:xfrm>
            <a:off x="1846053" y="1418137"/>
            <a:ext cx="1500996" cy="8540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813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21" grpId="0" animBg="1"/>
      <p:bldP spid="22" grpId="0" animBg="1"/>
      <p:bldP spid="24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Record Linkage: Training Set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C89A6D00-7CF2-4DDD-A071-BDFA191C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6" y="1077218"/>
            <a:ext cx="4719987" cy="5630079"/>
          </a:xfrm>
          <a:prstGeom prst="rect">
            <a:avLst/>
          </a:prstGeom>
        </p:spPr>
      </p:pic>
      <p:sp>
        <p:nvSpPr>
          <p:cNvPr id="19" name="Ovale 18">
            <a:extLst>
              <a:ext uri="{FF2B5EF4-FFF2-40B4-BE49-F238E27FC236}">
                <a16:creationId xmlns:a16="http://schemas.microsoft.com/office/drawing/2014/main" id="{84095205-4D49-4C81-8949-7E84B7D584B0}"/>
              </a:ext>
            </a:extLst>
          </p:cNvPr>
          <p:cNvSpPr/>
          <p:nvPr/>
        </p:nvSpPr>
        <p:spPr>
          <a:xfrm>
            <a:off x="2682067" y="2220159"/>
            <a:ext cx="1609688" cy="1609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5AC4B0C-AFE8-473D-8D13-B1EE42CAC3CE}"/>
              </a:ext>
            </a:extLst>
          </p:cNvPr>
          <p:cNvSpPr txBox="1"/>
          <p:nvPr/>
        </p:nvSpPr>
        <p:spPr>
          <a:xfrm>
            <a:off x="6068554" y="2220159"/>
            <a:ext cx="543810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/>
              </a:rPr>
              <a:t>Totale record: 1300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400" dirty="0">
              <a:latin typeface="Raleway" panose="020B0503030101060003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/>
              </a:rPr>
              <a:t>Divisi in training set, test set e </a:t>
            </a:r>
            <a:r>
              <a:rPr lang="it-IT" sz="2000" dirty="0" err="1">
                <a:latin typeface="Raleway" panose="020B0503030101060003"/>
              </a:rPr>
              <a:t>validation</a:t>
            </a:r>
            <a:r>
              <a:rPr lang="it-IT" sz="2000" dirty="0">
                <a:latin typeface="Raleway" panose="020B0503030101060003"/>
              </a:rPr>
              <a:t> set (ratio 3:1:1)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600" dirty="0">
              <a:latin typeface="Raleway" panose="020B0503030101060003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/>
              </a:rPr>
              <a:t>Label Match: 695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/>
              </a:rPr>
              <a:t>Label No-Match: 605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96000" y="1667347"/>
            <a:ext cx="386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159099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Record Linkage: Model Training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C89A6D00-7CF2-4DDD-A071-BDFA191C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9" y="1013893"/>
            <a:ext cx="4719987" cy="5630079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0A243E0-B347-44DE-8E02-CEAE41027CC0}"/>
              </a:ext>
            </a:extLst>
          </p:cNvPr>
          <p:cNvSpPr/>
          <p:nvPr/>
        </p:nvSpPr>
        <p:spPr>
          <a:xfrm>
            <a:off x="2611386" y="3828932"/>
            <a:ext cx="1450475" cy="1231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F0C765F-1500-42F2-9C1E-7FF5AF57A5C8}"/>
              </a:ext>
            </a:extLst>
          </p:cNvPr>
          <p:cNvSpPr txBox="1"/>
          <p:nvPr/>
        </p:nvSpPr>
        <p:spPr>
          <a:xfrm>
            <a:off x="5932044" y="2988798"/>
            <a:ext cx="44826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b="1" dirty="0" err="1">
                <a:latin typeface="Raleway" panose="020B0503030101060003"/>
              </a:rPr>
              <a:t>Iperparametri</a:t>
            </a:r>
            <a:r>
              <a:rPr lang="it-IT" sz="2200" b="1" dirty="0">
                <a:latin typeface="Raleway" panose="020B0503030101060003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>
                <a:latin typeface="Raleway" panose="020B0503030101060003"/>
              </a:rPr>
              <a:t>Epoche = 10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>
                <a:latin typeface="Raleway" panose="020B0503030101060003"/>
              </a:rPr>
              <a:t>Dimensione batch = 16 </a:t>
            </a:r>
          </a:p>
          <a:p>
            <a:endParaRPr lang="it-IT" sz="2000" b="1" dirty="0">
              <a:latin typeface="Raleway" panose="020B0503030101060003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255D044-7213-4C74-A395-84BEF4ABD824}"/>
              </a:ext>
            </a:extLst>
          </p:cNvPr>
          <p:cNvSpPr txBox="1"/>
          <p:nvPr/>
        </p:nvSpPr>
        <p:spPr>
          <a:xfrm>
            <a:off x="5932043" y="4083362"/>
            <a:ext cx="5468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b="1" dirty="0">
                <a:latin typeface="Raleway" panose="020B0503030101060003"/>
              </a:rPr>
              <a:t>Statistiche: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2000" dirty="0">
                <a:latin typeface="Raleway" panose="020B0503030101060003"/>
              </a:rPr>
              <a:t>Tempo impiegato: 10 </a:t>
            </a:r>
            <a:r>
              <a:rPr lang="it-IT" sz="2000" dirty="0" err="1">
                <a:latin typeface="Raleway" panose="020B0503030101060003"/>
              </a:rPr>
              <a:t>min</a:t>
            </a:r>
            <a:r>
              <a:rPr lang="it-IT" sz="2000" dirty="0">
                <a:latin typeface="Raleway" panose="020B0503030101060003"/>
              </a:rPr>
              <a:t> 29 sec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5BFB163-C4A5-4953-AC56-83611506F0B0}"/>
              </a:ext>
            </a:extLst>
          </p:cNvPr>
          <p:cNvSpPr txBox="1"/>
          <p:nvPr/>
        </p:nvSpPr>
        <p:spPr>
          <a:xfrm>
            <a:off x="5932043" y="2232789"/>
            <a:ext cx="5725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b="1" dirty="0">
                <a:latin typeface="Raleway" panose="020B0503030101060003"/>
              </a:rPr>
              <a:t>Modello utilizzato: </a:t>
            </a:r>
            <a:r>
              <a:rPr lang="it-IT" sz="2000" dirty="0" err="1">
                <a:latin typeface="Raleway" panose="020B0503030101060003"/>
              </a:rPr>
              <a:t>Matching</a:t>
            </a:r>
            <a:r>
              <a:rPr lang="it-IT" sz="2000" dirty="0">
                <a:latin typeface="Raleway" panose="020B0503030101060003"/>
              </a:rPr>
              <a:t> Model di Deep </a:t>
            </a:r>
            <a:r>
              <a:rPr lang="it-IT" sz="2000" dirty="0" err="1">
                <a:latin typeface="Raleway" panose="020B0503030101060003"/>
              </a:rPr>
              <a:t>Matcher</a:t>
            </a:r>
            <a:endParaRPr lang="it-IT" sz="2000" dirty="0">
              <a:latin typeface="Raleway" panose="020B0503030101060003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932044" y="1642421"/>
            <a:ext cx="380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76784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24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Record Linkage: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Prediction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C89A6D00-7CF2-4DDD-A071-BDFA191C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9" y="1013893"/>
            <a:ext cx="4719987" cy="5630079"/>
          </a:xfrm>
          <a:prstGeom prst="rect">
            <a:avLst/>
          </a:prstGeo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A0A243E0-B347-44DE-8E02-CEAE41027CC0}"/>
              </a:ext>
            </a:extLst>
          </p:cNvPr>
          <p:cNvSpPr/>
          <p:nvPr/>
        </p:nvSpPr>
        <p:spPr>
          <a:xfrm>
            <a:off x="1808880" y="4974258"/>
            <a:ext cx="1469725" cy="9645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6E34C59-C3A2-4F15-94DD-189E07AFD811}"/>
              </a:ext>
            </a:extLst>
          </p:cNvPr>
          <p:cNvSpPr txBox="1"/>
          <p:nvPr/>
        </p:nvSpPr>
        <p:spPr>
          <a:xfrm>
            <a:off x="5808670" y="3435375"/>
            <a:ext cx="542255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b="1" dirty="0">
                <a:latin typeface="Raleway" panose="020B0503030101060003"/>
              </a:rPr>
              <a:t>Statistiche</a:t>
            </a:r>
            <a:r>
              <a:rPr lang="it-IT" sz="2200" b="1" dirty="0">
                <a:latin typeface="Raleway" panose="020B0503030101060003"/>
              </a:rPr>
              <a:t>:</a:t>
            </a:r>
            <a:endParaRPr lang="it-IT" dirty="0">
              <a:latin typeface="Raleway" panose="020B0503030101060003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Raleway" panose="020B0503030101060003"/>
              </a:rPr>
              <a:t>Predizioni effettuate: 2.177.713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Raleway" panose="020B0503030101060003"/>
              </a:rPr>
              <a:t>Predizioni Match: 1.480.727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Raleway" panose="020B0503030101060003"/>
              </a:rPr>
              <a:t>Tempo impiegato: 14 ore e 45 minuti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AAC6D48-D74C-45A0-B540-63B37EB9689F}"/>
              </a:ext>
            </a:extLst>
          </p:cNvPr>
          <p:cNvSpPr txBox="1"/>
          <p:nvPr/>
        </p:nvSpPr>
        <p:spPr>
          <a:xfrm>
            <a:off x="5808669" y="2744002"/>
            <a:ext cx="549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/>
              </a:rPr>
              <a:t>Utilizzo del modello addestrato per eseguire le predizioni sulle coppie non bloccate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5705869" y="2236090"/>
            <a:ext cx="3601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Prediction</a:t>
            </a:r>
            <a:endParaRPr lang="it-IT" sz="24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8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1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Record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Linkage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: Join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graphicFrame>
        <p:nvGraphicFramePr>
          <p:cNvPr id="19" name="Tabella 5">
            <a:extLst>
              <a:ext uri="{FF2B5EF4-FFF2-40B4-BE49-F238E27FC236}">
                <a16:creationId xmlns:a16="http://schemas.microsoft.com/office/drawing/2014/main" id="{EFA189EE-D25E-4893-ACAD-D3887D024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92285"/>
              </p:ext>
            </p:extLst>
          </p:nvPr>
        </p:nvGraphicFramePr>
        <p:xfrm>
          <a:off x="274166" y="1885006"/>
          <a:ext cx="11809795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5">
                  <a:extLst>
                    <a:ext uri="{9D8B030D-6E8A-4147-A177-3AD203B41FA5}">
                      <a16:colId xmlns:a16="http://schemas.microsoft.com/office/drawing/2014/main" val="690219841"/>
                    </a:ext>
                  </a:extLst>
                </a:gridCol>
                <a:gridCol w="1181260">
                  <a:extLst>
                    <a:ext uri="{9D8B030D-6E8A-4147-A177-3AD203B41FA5}">
                      <a16:colId xmlns:a16="http://schemas.microsoft.com/office/drawing/2014/main" val="2532853661"/>
                    </a:ext>
                  </a:extLst>
                </a:gridCol>
                <a:gridCol w="1181260">
                  <a:extLst>
                    <a:ext uri="{9D8B030D-6E8A-4147-A177-3AD203B41FA5}">
                      <a16:colId xmlns:a16="http://schemas.microsoft.com/office/drawing/2014/main" val="1309754177"/>
                    </a:ext>
                  </a:extLst>
                </a:gridCol>
                <a:gridCol w="1181260">
                  <a:extLst>
                    <a:ext uri="{9D8B030D-6E8A-4147-A177-3AD203B41FA5}">
                      <a16:colId xmlns:a16="http://schemas.microsoft.com/office/drawing/2014/main" val="417417848"/>
                    </a:ext>
                  </a:extLst>
                </a:gridCol>
                <a:gridCol w="1181260">
                  <a:extLst>
                    <a:ext uri="{9D8B030D-6E8A-4147-A177-3AD203B41FA5}">
                      <a16:colId xmlns:a16="http://schemas.microsoft.com/office/drawing/2014/main" val="2776971397"/>
                    </a:ext>
                  </a:extLst>
                </a:gridCol>
                <a:gridCol w="1181260">
                  <a:extLst>
                    <a:ext uri="{9D8B030D-6E8A-4147-A177-3AD203B41FA5}">
                      <a16:colId xmlns:a16="http://schemas.microsoft.com/office/drawing/2014/main" val="690962340"/>
                    </a:ext>
                  </a:extLst>
                </a:gridCol>
                <a:gridCol w="1181260">
                  <a:extLst>
                    <a:ext uri="{9D8B030D-6E8A-4147-A177-3AD203B41FA5}">
                      <a16:colId xmlns:a16="http://schemas.microsoft.com/office/drawing/2014/main" val="3992629239"/>
                    </a:ext>
                  </a:extLst>
                </a:gridCol>
                <a:gridCol w="1181260">
                  <a:extLst>
                    <a:ext uri="{9D8B030D-6E8A-4147-A177-3AD203B41FA5}">
                      <a16:colId xmlns:a16="http://schemas.microsoft.com/office/drawing/2014/main" val="3545012038"/>
                    </a:ext>
                  </a:extLst>
                </a:gridCol>
                <a:gridCol w="1181260">
                  <a:extLst>
                    <a:ext uri="{9D8B030D-6E8A-4147-A177-3AD203B41FA5}">
                      <a16:colId xmlns:a16="http://schemas.microsoft.com/office/drawing/2014/main" val="224324193"/>
                    </a:ext>
                  </a:extLst>
                </a:gridCol>
                <a:gridCol w="1181260">
                  <a:extLst>
                    <a:ext uri="{9D8B030D-6E8A-4147-A177-3AD203B41FA5}">
                      <a16:colId xmlns:a16="http://schemas.microsoft.com/office/drawing/2014/main" val="1876900229"/>
                    </a:ext>
                  </a:extLst>
                </a:gridCol>
              </a:tblGrid>
              <a:tr h="117150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Employees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Market_cap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Revenue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Profit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Founded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CEO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21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exela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technologies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United States 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14,24 b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0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exela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technologies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United States 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Washington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22.000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2017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exela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technologies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Estonia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2017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ella 5">
            <a:extLst>
              <a:ext uri="{FF2B5EF4-FFF2-40B4-BE49-F238E27FC236}">
                <a16:creationId xmlns:a16="http://schemas.microsoft.com/office/drawing/2014/main" id="{9FEF4050-B8E4-4196-B7D7-0033644FE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77046"/>
              </p:ext>
            </p:extLst>
          </p:nvPr>
        </p:nvGraphicFramePr>
        <p:xfrm>
          <a:off x="274165" y="4848020"/>
          <a:ext cx="1180979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5">
                  <a:extLst>
                    <a:ext uri="{9D8B030D-6E8A-4147-A177-3AD203B41FA5}">
                      <a16:colId xmlns:a16="http://schemas.microsoft.com/office/drawing/2014/main" val="690219841"/>
                    </a:ext>
                  </a:extLst>
                </a:gridCol>
                <a:gridCol w="1181260">
                  <a:extLst>
                    <a:ext uri="{9D8B030D-6E8A-4147-A177-3AD203B41FA5}">
                      <a16:colId xmlns:a16="http://schemas.microsoft.com/office/drawing/2014/main" val="2532853661"/>
                    </a:ext>
                  </a:extLst>
                </a:gridCol>
                <a:gridCol w="1181260">
                  <a:extLst>
                    <a:ext uri="{9D8B030D-6E8A-4147-A177-3AD203B41FA5}">
                      <a16:colId xmlns:a16="http://schemas.microsoft.com/office/drawing/2014/main" val="1309754177"/>
                    </a:ext>
                  </a:extLst>
                </a:gridCol>
                <a:gridCol w="1181260">
                  <a:extLst>
                    <a:ext uri="{9D8B030D-6E8A-4147-A177-3AD203B41FA5}">
                      <a16:colId xmlns:a16="http://schemas.microsoft.com/office/drawing/2014/main" val="417417848"/>
                    </a:ext>
                  </a:extLst>
                </a:gridCol>
                <a:gridCol w="1181260">
                  <a:extLst>
                    <a:ext uri="{9D8B030D-6E8A-4147-A177-3AD203B41FA5}">
                      <a16:colId xmlns:a16="http://schemas.microsoft.com/office/drawing/2014/main" val="2776971397"/>
                    </a:ext>
                  </a:extLst>
                </a:gridCol>
                <a:gridCol w="1181260">
                  <a:extLst>
                    <a:ext uri="{9D8B030D-6E8A-4147-A177-3AD203B41FA5}">
                      <a16:colId xmlns:a16="http://schemas.microsoft.com/office/drawing/2014/main" val="690962340"/>
                    </a:ext>
                  </a:extLst>
                </a:gridCol>
                <a:gridCol w="1181260">
                  <a:extLst>
                    <a:ext uri="{9D8B030D-6E8A-4147-A177-3AD203B41FA5}">
                      <a16:colId xmlns:a16="http://schemas.microsoft.com/office/drawing/2014/main" val="3992629239"/>
                    </a:ext>
                  </a:extLst>
                </a:gridCol>
                <a:gridCol w="1181260">
                  <a:extLst>
                    <a:ext uri="{9D8B030D-6E8A-4147-A177-3AD203B41FA5}">
                      <a16:colId xmlns:a16="http://schemas.microsoft.com/office/drawing/2014/main" val="3545012038"/>
                    </a:ext>
                  </a:extLst>
                </a:gridCol>
                <a:gridCol w="1181260">
                  <a:extLst>
                    <a:ext uri="{9D8B030D-6E8A-4147-A177-3AD203B41FA5}">
                      <a16:colId xmlns:a16="http://schemas.microsoft.com/office/drawing/2014/main" val="224324193"/>
                    </a:ext>
                  </a:extLst>
                </a:gridCol>
                <a:gridCol w="1181260">
                  <a:extLst>
                    <a:ext uri="{9D8B030D-6E8A-4147-A177-3AD203B41FA5}">
                      <a16:colId xmlns:a16="http://schemas.microsoft.com/office/drawing/2014/main" val="1876900229"/>
                    </a:ext>
                  </a:extLst>
                </a:gridCol>
              </a:tblGrid>
              <a:tr h="117150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Employees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Market_cap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Revenue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Profit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Founded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CEO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21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exela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technologies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United States 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Washington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22.000</a:t>
                      </a:r>
                    </a:p>
                    <a:p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14,24 b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2017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06378"/>
                  </a:ext>
                </a:extLst>
              </a:tr>
            </a:tbl>
          </a:graphicData>
        </a:graphic>
      </p:graphicFrame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ABE845B2-947B-4154-9810-DCEC35C0BB5E}"/>
              </a:ext>
            </a:extLst>
          </p:cNvPr>
          <p:cNvSpPr/>
          <p:nvPr/>
        </p:nvSpPr>
        <p:spPr>
          <a:xfrm>
            <a:off x="5791199" y="3845378"/>
            <a:ext cx="612000" cy="858845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03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Schema Integrato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54A2E6D-3A5A-E29E-860F-C6AD5B685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59" y="1476024"/>
            <a:ext cx="11339682" cy="45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80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Arricchimento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3"/>
            <a:ext cx="122347" cy="94651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23" name="CasellaDiTesto 13">
            <a:extLst>
              <a:ext uri="{FF2B5EF4-FFF2-40B4-BE49-F238E27FC236}">
                <a16:creationId xmlns:a16="http://schemas.microsoft.com/office/drawing/2014/main" id="{C557BA2C-5DFB-4FF4-A373-1CD851726FCB}"/>
              </a:ext>
            </a:extLst>
          </p:cNvPr>
          <p:cNvSpPr txBox="1"/>
          <p:nvPr/>
        </p:nvSpPr>
        <p:spPr>
          <a:xfrm>
            <a:off x="787744" y="3557802"/>
            <a:ext cx="3606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Raleway" panose="020B0503030101060003"/>
              </a:rPr>
              <a:t>Colonna usate come input: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/>
              </a:rPr>
              <a:t>Nome dell’azienda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/>
              </a:rPr>
              <a:t>CEO dell’azienda</a:t>
            </a:r>
          </a:p>
        </p:txBody>
      </p:sp>
      <p:sp>
        <p:nvSpPr>
          <p:cNvPr id="24" name="CasellaDiTesto 14">
            <a:extLst>
              <a:ext uri="{FF2B5EF4-FFF2-40B4-BE49-F238E27FC236}">
                <a16:creationId xmlns:a16="http://schemas.microsoft.com/office/drawing/2014/main" id="{E850CBE1-8A1B-41C4-B672-C0B5E50E005B}"/>
              </a:ext>
            </a:extLst>
          </p:cNvPr>
          <p:cNvSpPr txBox="1"/>
          <p:nvPr/>
        </p:nvSpPr>
        <p:spPr>
          <a:xfrm>
            <a:off x="7505010" y="3074846"/>
            <a:ext cx="484701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Raleway" panose="020B0503030101060003"/>
              </a:rPr>
              <a:t>Tabelle con più occorrenze in output: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 panose="020B0503030101060003"/>
              </a:rPr>
              <a:t>List of S&amp;P 500 companies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 panose="020B0503030101060003"/>
              </a:rPr>
              <a:t>List of largest companies by revenue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 panose="020B0503030101060003"/>
              </a:rPr>
              <a:t>List of largest European manufacturing companies by revenue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 panose="020B0503030101060003"/>
              </a:rPr>
              <a:t>List of multinationals with research and development </a:t>
            </a:r>
            <a:r>
              <a:rPr lang="en-US" sz="1600" dirty="0" err="1">
                <a:latin typeface="Raleway" panose="020B0503030101060003"/>
              </a:rPr>
              <a:t>centres</a:t>
            </a:r>
            <a:r>
              <a:rPr lang="en-US" sz="1600" dirty="0">
                <a:latin typeface="Raleway" panose="020B0503030101060003"/>
              </a:rPr>
              <a:t> in Israel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 panose="020B0503030101060003"/>
              </a:rPr>
              <a:t>List of largest Nordic companies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/>
              </a:rPr>
              <a:t>Automotive </a:t>
            </a:r>
            <a:r>
              <a:rPr lang="it-IT" sz="1600" dirty="0" err="1">
                <a:latin typeface="Raleway" panose="020B0503030101060003"/>
              </a:rPr>
              <a:t>industr</a:t>
            </a:r>
            <a:r>
              <a:rPr lang="it-IT" dirty="0" err="1">
                <a:latin typeface="Raleway" panose="020B0503030101060003"/>
              </a:rPr>
              <a:t>y</a:t>
            </a:r>
            <a:endParaRPr lang="it-IT" dirty="0">
              <a:latin typeface="Raleway" panose="020B0503030101060003"/>
            </a:endParaRPr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9C4B8F3A-7F0E-87A8-6591-EE3EA1857A1F}"/>
              </a:ext>
            </a:extLst>
          </p:cNvPr>
          <p:cNvSpPr/>
          <p:nvPr/>
        </p:nvSpPr>
        <p:spPr>
          <a:xfrm>
            <a:off x="2524362" y="2060018"/>
            <a:ext cx="1594876" cy="48016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943943A-2F35-AD81-F474-F9F6468EFD97}"/>
              </a:ext>
            </a:extLst>
          </p:cNvPr>
          <p:cNvSpPr txBox="1"/>
          <p:nvPr/>
        </p:nvSpPr>
        <p:spPr>
          <a:xfrm>
            <a:off x="4054502" y="2120739"/>
            <a:ext cx="2703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Raleway" panose="020B0503030101060003" pitchFamily="34" charset="0"/>
              </a:rPr>
              <a:t>PMF </a:t>
            </a:r>
            <a:br>
              <a:rPr lang="it-IT" sz="2800" dirty="0">
                <a:latin typeface="Raleway" panose="020B0503030101060003" pitchFamily="34" charset="0"/>
              </a:rPr>
            </a:br>
            <a:r>
              <a:rPr lang="it-IT" sz="2800" dirty="0" err="1">
                <a:latin typeface="Raleway" panose="020B0503030101060003" pitchFamily="34" charset="0"/>
              </a:rPr>
              <a:t>system</a:t>
            </a:r>
            <a:br>
              <a:rPr lang="it-IT" sz="2800" dirty="0">
                <a:latin typeface="Raleway" panose="020B0503030101060003" pitchFamily="34" charset="0"/>
              </a:rPr>
            </a:br>
            <a:r>
              <a:rPr lang="it-IT" sz="2800" dirty="0">
                <a:latin typeface="Raleway" panose="020B0503030101060003" pitchFamily="34" charset="0"/>
              </a:rPr>
              <a:t>(HW3)</a:t>
            </a:r>
          </a:p>
        </p:txBody>
      </p:sp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577C3CC3-D969-86C4-4523-AE99A78CCDF0}"/>
              </a:ext>
            </a:extLst>
          </p:cNvPr>
          <p:cNvSpPr/>
          <p:nvPr/>
        </p:nvSpPr>
        <p:spPr>
          <a:xfrm>
            <a:off x="6759703" y="2100279"/>
            <a:ext cx="1784221" cy="5171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06CF1BA-BC1D-5EC0-FD5F-85F39652A8F1}"/>
              </a:ext>
            </a:extLst>
          </p:cNvPr>
          <p:cNvSpPr txBox="1"/>
          <p:nvPr/>
        </p:nvSpPr>
        <p:spPr>
          <a:xfrm>
            <a:off x="8884719" y="2050967"/>
            <a:ext cx="2087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Raleway" panose="020B0503030101060003" pitchFamily="34" charset="0"/>
              </a:rPr>
              <a:t>Top </a:t>
            </a:r>
            <a:r>
              <a:rPr lang="it-IT" sz="2800" dirty="0" err="1">
                <a:latin typeface="Raleway" panose="020B0503030101060003" pitchFamily="34" charset="0"/>
              </a:rPr>
              <a:t>table</a:t>
            </a:r>
            <a:r>
              <a:rPr lang="it-IT" sz="2800" dirty="0">
                <a:latin typeface="Raleway" panose="020B0503030101060003" pitchFamily="34" charset="0"/>
              </a:rPr>
              <a:t> </a:t>
            </a:r>
            <a:r>
              <a:rPr lang="it-IT" sz="2800" dirty="0" err="1">
                <a:latin typeface="Raleway" panose="020B0503030101060003" pitchFamily="34" charset="0"/>
              </a:rPr>
              <a:t>ids</a:t>
            </a:r>
            <a:r>
              <a:rPr lang="it-IT" sz="2800" dirty="0"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7D6B960-8D2B-209C-3F60-20B19725F408}"/>
              </a:ext>
            </a:extLst>
          </p:cNvPr>
          <p:cNvSpPr txBox="1"/>
          <p:nvPr/>
        </p:nvSpPr>
        <p:spPr>
          <a:xfrm>
            <a:off x="444660" y="3089953"/>
            <a:ext cx="24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Raleway" panose="020B0503030101060003" pitchFamily="34" charset="0"/>
              </a:rPr>
              <a:t>Dataset utente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915B269-0020-9B7D-03B2-1809D04DB462}"/>
              </a:ext>
            </a:extLst>
          </p:cNvPr>
          <p:cNvSpPr txBox="1"/>
          <p:nvPr/>
        </p:nvSpPr>
        <p:spPr>
          <a:xfrm>
            <a:off x="2464783" y="1626611"/>
            <a:ext cx="256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input (Schema mediato, </a:t>
            </a:r>
          </a:p>
          <a:p>
            <a:r>
              <a:rPr lang="it-IT" sz="1400" i="1" dirty="0"/>
              <a:t>[</a:t>
            </a:r>
            <a:r>
              <a:rPr lang="it-IT" sz="1400" i="1" dirty="0" err="1"/>
              <a:t>name</a:t>
            </a:r>
            <a:r>
              <a:rPr lang="it-IT" sz="1400" i="1" dirty="0"/>
              <a:t>, </a:t>
            </a:r>
            <a:r>
              <a:rPr lang="it-IT" sz="1400" i="1" dirty="0" err="1"/>
              <a:t>ceo</a:t>
            </a:r>
            <a:r>
              <a:rPr lang="it-IT" sz="1400" i="1" dirty="0"/>
              <a:t>] )</a:t>
            </a: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9AEF456A-3FF8-5BEA-85DF-52CE0CA21F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44" y="1776687"/>
            <a:ext cx="1451646" cy="1298159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ACD48A86-4927-6D2F-81AD-DC450175BC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00" y="4492128"/>
            <a:ext cx="1451646" cy="1298159"/>
          </a:xfrm>
          <a:prstGeom prst="rect">
            <a:avLst/>
          </a:prstGeom>
        </p:spPr>
      </p:pic>
      <p:sp>
        <p:nvSpPr>
          <p:cNvPr id="37" name="Freccia bidirezionale verticale 36">
            <a:extLst>
              <a:ext uri="{FF2B5EF4-FFF2-40B4-BE49-F238E27FC236}">
                <a16:creationId xmlns:a16="http://schemas.microsoft.com/office/drawing/2014/main" id="{DEAA94E5-BBC1-604B-E049-E303303EF69B}"/>
              </a:ext>
            </a:extLst>
          </p:cNvPr>
          <p:cNvSpPr/>
          <p:nvPr/>
        </p:nvSpPr>
        <p:spPr>
          <a:xfrm>
            <a:off x="5269642" y="3501453"/>
            <a:ext cx="432336" cy="990675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75FA481-F032-0C4C-856F-0433F2C4C7DE}"/>
              </a:ext>
            </a:extLst>
          </p:cNvPr>
          <p:cNvSpPr txBox="1"/>
          <p:nvPr/>
        </p:nvSpPr>
        <p:spPr>
          <a:xfrm>
            <a:off x="4226557" y="5754012"/>
            <a:ext cx="24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Raleway" panose="020B0503030101060003" pitchFamily="34" charset="0"/>
              </a:rPr>
              <a:t>Indice HW3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D32ADAD-20D5-46AA-9D6C-F4F985230B9E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</p:spTree>
    <p:extLst>
      <p:ext uri="{BB962C8B-B14F-4D97-AF65-F5344CB8AC3E}">
        <p14:creationId xmlns:p14="http://schemas.microsoft.com/office/powerpoint/2010/main" val="159378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9345B740-46C0-0F59-BCE6-B6BB98E2D03A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Caratteristiche dei sorgenti: Cluster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C78B549-E0D4-B794-143A-3AE79DE1EDD1}"/>
              </a:ext>
            </a:extLst>
          </p:cNvPr>
          <p:cNvSpPr txBox="1"/>
          <p:nvPr/>
        </p:nvSpPr>
        <p:spPr>
          <a:xfrm>
            <a:off x="239886" y="167557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Sorgenti	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E494D1A-A850-8664-359F-B5C2EF7FE428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5C370732-BE39-F335-F4A9-F27F39494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297269"/>
              </p:ext>
            </p:extLst>
          </p:nvPr>
        </p:nvGraphicFramePr>
        <p:xfrm>
          <a:off x="3683914" y="1102760"/>
          <a:ext cx="4824172" cy="556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7">
                  <a:extLst>
                    <a:ext uri="{9D8B030D-6E8A-4147-A177-3AD203B41FA5}">
                      <a16:colId xmlns:a16="http://schemas.microsoft.com/office/drawing/2014/main" val="1384334548"/>
                    </a:ext>
                  </a:extLst>
                </a:gridCol>
                <a:gridCol w="3026071">
                  <a:extLst>
                    <a:ext uri="{9D8B030D-6E8A-4147-A177-3AD203B41FA5}">
                      <a16:colId xmlns:a16="http://schemas.microsoft.com/office/drawing/2014/main" val="209653462"/>
                    </a:ext>
                  </a:extLst>
                </a:gridCol>
                <a:gridCol w="1325804">
                  <a:extLst>
                    <a:ext uri="{9D8B030D-6E8A-4147-A177-3AD203B41FA5}">
                      <a16:colId xmlns:a16="http://schemas.microsoft.com/office/drawing/2014/main" val="3534105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Sorgente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Numero file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41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ambitiobox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14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ariregister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2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cbinsights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46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companiesmarketcap</a:t>
                      </a:r>
                      <a:r>
                        <a:rPr lang="it-IT" sz="1800" dirty="0"/>
                        <a:t> (</a:t>
                      </a:r>
                      <a:r>
                        <a:rPr lang="it-IT" sz="1800" dirty="0" err="1"/>
                        <a:t>cmc</a:t>
                      </a:r>
                      <a:r>
                        <a:rPr lang="it-IT" sz="1800" dirty="0"/>
                        <a:t>)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26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disfold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91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forbes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76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7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ft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44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globaldata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19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9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govuk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33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10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hithorizons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2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11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infoclipper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805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12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teamblind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13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valuetoday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41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14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wikipedia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91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78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Schema Arricchito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B106566-484F-AA5B-E9E5-AC0E7413B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59" y="1350294"/>
            <a:ext cx="11339682" cy="4546032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205B246D-9567-C14B-ED54-5FAC783B7791}"/>
              </a:ext>
            </a:extLst>
          </p:cNvPr>
          <p:cNvSpPr/>
          <p:nvPr/>
        </p:nvSpPr>
        <p:spPr>
          <a:xfrm>
            <a:off x="2823319" y="5050330"/>
            <a:ext cx="1037624" cy="697055"/>
          </a:xfrm>
          <a:prstGeom prst="ellipse">
            <a:avLst/>
          </a:prstGeom>
          <a:solidFill>
            <a:srgbClr val="C8A2C8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B662FE5A-1076-E526-0757-6D01DBFCE1E5}"/>
              </a:ext>
            </a:extLst>
          </p:cNvPr>
          <p:cNvSpPr/>
          <p:nvPr/>
        </p:nvSpPr>
        <p:spPr>
          <a:xfrm>
            <a:off x="10414502" y="4967769"/>
            <a:ext cx="1037624" cy="697055"/>
          </a:xfrm>
          <a:prstGeom prst="ellipse">
            <a:avLst/>
          </a:prstGeom>
          <a:solidFill>
            <a:srgbClr val="C8A2C8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B00148E-581B-60D6-EFA8-C2D5307F4370}"/>
              </a:ext>
            </a:extLst>
          </p:cNvPr>
          <p:cNvSpPr/>
          <p:nvPr/>
        </p:nvSpPr>
        <p:spPr>
          <a:xfrm>
            <a:off x="9556050" y="4967769"/>
            <a:ext cx="1037624" cy="697055"/>
          </a:xfrm>
          <a:prstGeom prst="ellipse">
            <a:avLst/>
          </a:prstGeom>
          <a:solidFill>
            <a:srgbClr val="C8A2C8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992770E-423E-3165-0AE1-AFFBE5DB5A20}"/>
              </a:ext>
            </a:extLst>
          </p:cNvPr>
          <p:cNvSpPr/>
          <p:nvPr/>
        </p:nvSpPr>
        <p:spPr>
          <a:xfrm>
            <a:off x="7849908" y="5016125"/>
            <a:ext cx="1037624" cy="697055"/>
          </a:xfrm>
          <a:prstGeom prst="ellipse">
            <a:avLst/>
          </a:prstGeom>
          <a:solidFill>
            <a:srgbClr val="C8A2C8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2D13F06-23C3-9385-1212-E5CEA8B9F7F3}"/>
              </a:ext>
            </a:extLst>
          </p:cNvPr>
          <p:cNvSpPr/>
          <p:nvPr/>
        </p:nvSpPr>
        <p:spPr>
          <a:xfrm>
            <a:off x="6991456" y="5050329"/>
            <a:ext cx="1037624" cy="697055"/>
          </a:xfrm>
          <a:prstGeom prst="ellipse">
            <a:avLst/>
          </a:prstGeom>
          <a:solidFill>
            <a:srgbClr val="C8A2C8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A2916414-0514-DFAD-F893-21B1A6DADD24}"/>
              </a:ext>
            </a:extLst>
          </p:cNvPr>
          <p:cNvSpPr/>
          <p:nvPr/>
        </p:nvSpPr>
        <p:spPr>
          <a:xfrm rot="5400000">
            <a:off x="6888957" y="1534528"/>
            <a:ext cx="495300" cy="88725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EF672AE-7DD2-29FD-9C4E-88FB078EEFF1}"/>
              </a:ext>
            </a:extLst>
          </p:cNvPr>
          <p:cNvSpPr txBox="1"/>
          <p:nvPr/>
        </p:nvSpPr>
        <p:spPr>
          <a:xfrm>
            <a:off x="6281073" y="6276769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aleway" pitchFamily="2" charset="0"/>
              </a:rPr>
              <a:t>142 celle riempite</a:t>
            </a:r>
          </a:p>
        </p:txBody>
      </p:sp>
    </p:spTree>
    <p:extLst>
      <p:ext uri="{BB962C8B-B14F-4D97-AF65-F5344CB8AC3E}">
        <p14:creationId xmlns:p14="http://schemas.microsoft.com/office/powerpoint/2010/main" val="225811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Testing SMM: Metriche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59731" y="1652861"/>
            <a:ext cx="110725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Logica</a:t>
            </a: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dirty="0">
                <a:latin typeface="Raleway" panose="020B0503030101060003" pitchFamily="34" charset="0"/>
              </a:rPr>
              <a:t>Confronto tra i sinonimi computati per una colonna dello schema mediato S e i sinonimi veri S’</a:t>
            </a:r>
          </a:p>
          <a:p>
            <a:endParaRPr lang="it-IT" dirty="0"/>
          </a:p>
          <a:p>
            <a:r>
              <a:rPr lang="it-IT" sz="2400" dirty="0">
                <a:latin typeface="Raleway" panose="020B0503030101060003" pitchFamily="34" charset="0"/>
              </a:rPr>
              <a:t>Metriche</a:t>
            </a: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Numero di confronti inutili effettuato per sorgente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Similarità tra sinonimi computati:</a:t>
            </a:r>
          </a:p>
          <a:p>
            <a:pPr marL="800100" lvl="1" indent="-342900"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Precision</a:t>
            </a:r>
          </a:p>
          <a:p>
            <a:pPr marL="800100" lvl="1" indent="-342900">
              <a:buAutoNum type="arabicPeriod"/>
            </a:pPr>
            <a:r>
              <a:rPr lang="it-IT" dirty="0" err="1">
                <a:latin typeface="Raleway" panose="020B0503030101060003" pitchFamily="34" charset="0"/>
              </a:rPr>
              <a:t>Recall</a:t>
            </a:r>
            <a:endParaRPr lang="it-IT" dirty="0">
              <a:latin typeface="Raleway" panose="020B0503030101060003" pitchFamily="34" charset="0"/>
            </a:endParaRPr>
          </a:p>
          <a:p>
            <a:pPr marL="800100" lvl="1" indent="-342900"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F1</a:t>
            </a:r>
          </a:p>
        </p:txBody>
      </p:sp>
    </p:spTree>
    <p:extLst>
      <p:ext uri="{BB962C8B-B14F-4D97-AF65-F5344CB8AC3E}">
        <p14:creationId xmlns:p14="http://schemas.microsoft.com/office/powerpoint/2010/main" val="184426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Testing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: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Pre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-Processing per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clustering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(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Conf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.)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759125" y="1613140"/>
                <a:ext cx="5423961" cy="4555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latin typeface="Raleway" panose="020B0503030101060003" pitchFamily="34" charset="0"/>
                  </a:rPr>
                  <a:t>Configurazione</a:t>
                </a:r>
              </a:p>
              <a:p>
                <a:endParaRPr lang="it-IT" sz="1400" dirty="0">
                  <a:latin typeface="Raleway" panose="020B0503030101060003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it-IT" sz="2000" dirty="0" err="1">
                    <a:latin typeface="Raleway" panose="020B0503030101060003" pitchFamily="34" charset="0"/>
                  </a:rPr>
                  <a:t>Name</a:t>
                </a:r>
                <a:r>
                  <a:rPr lang="it-IT" sz="2000" dirty="0">
                    <a:latin typeface="Raleway" panose="020B0503030101060003" pitchFamily="34" charset="0"/>
                  </a:rPr>
                  <a:t> </a:t>
                </a:r>
                <a:r>
                  <a:rPr lang="it-IT" sz="2000" dirty="0" err="1">
                    <a:latin typeface="Raleway" panose="020B0503030101060003" pitchFamily="34" charset="0"/>
                  </a:rPr>
                  <a:t>correlation</a:t>
                </a:r>
                <a:endParaRPr lang="it-IT" sz="2000" dirty="0">
                  <a:latin typeface="Raleway" panose="020B0503030101060003" pitchFamily="34" charset="0"/>
                </a:endParaRP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it-IT" dirty="0">
                    <a:latin typeface="Raleway" panose="020B0503030101060003" pitchFamily="34" charset="0"/>
                  </a:rPr>
                  <a:t>T (name): 0.6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endParaRPr lang="it-IT" dirty="0">
                  <a:latin typeface="Raleway" panose="020B0503030101060003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it-IT" sz="2000" dirty="0">
                    <a:latin typeface="Raleway" panose="020B0503030101060003" pitchFamily="34" charset="0"/>
                  </a:rPr>
                  <a:t>Data </a:t>
                </a:r>
                <a:r>
                  <a:rPr lang="it-IT" sz="2000" dirty="0" err="1">
                    <a:latin typeface="Raleway" panose="020B0503030101060003" pitchFamily="34" charset="0"/>
                  </a:rPr>
                  <a:t>similarity</a:t>
                </a:r>
                <a:endParaRPr lang="it-IT" sz="2000" dirty="0">
                  <a:latin typeface="Raleway" panose="020B0503030101060003" pitchFamily="34" charset="0"/>
                </a:endParaRP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it-IT" dirty="0">
                    <a:latin typeface="Raleway" panose="020B0503030101060003" pitchFamily="34" charset="0"/>
                  </a:rPr>
                  <a:t>K (</a:t>
                </a:r>
                <a:r>
                  <a:rPr lang="it-IT" dirty="0" err="1">
                    <a:latin typeface="Raleway" panose="020B0503030101060003" pitchFamily="34" charset="0"/>
                  </a:rPr>
                  <a:t>max</a:t>
                </a:r>
                <a:r>
                  <a:rPr lang="it-IT" dirty="0">
                    <a:latin typeface="Raleway" panose="020B0503030101060003" pitchFamily="34" charset="0"/>
                  </a:rPr>
                  <a:t> cluster): f(T,C)*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it-IT" dirty="0" err="1">
                    <a:latin typeface="Raleway" panose="020B0503030101060003" pitchFamily="34" charset="0"/>
                  </a:rPr>
                  <a:t>inertia</a:t>
                </a:r>
                <a:r>
                  <a:rPr lang="it-IT" dirty="0">
                    <a:latin typeface="Raleway" panose="020B0503030101060003" pitchFamily="34" charset="0"/>
                  </a:rPr>
                  <a:t>: 0.25</a:t>
                </a:r>
              </a:p>
              <a:p>
                <a:pPr lvl="3"/>
                <a:endParaRPr lang="it-IT" dirty="0">
                  <a:latin typeface="Raleway" panose="020B0503030101060003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it-IT" dirty="0" err="1">
                    <a:latin typeface="Raleway" panose="020B0503030101060003" pitchFamily="34" charset="0"/>
                  </a:rPr>
                  <a:t>JaccardModule</a:t>
                </a:r>
                <a:r>
                  <a:rPr lang="it-IT" dirty="0">
                    <a:latin typeface="Raleway" panose="020B0503030101060003" pitchFamily="34" charset="0"/>
                  </a:rPr>
                  <a:t>: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it-IT" dirty="0">
                    <a:latin typeface="Raleway" panose="020B0503030101060003" pitchFamily="34" charset="0"/>
                  </a:rPr>
                  <a:t>T (</a:t>
                </a:r>
                <a:r>
                  <a:rPr lang="it-IT" dirty="0" err="1">
                    <a:latin typeface="Raleway" panose="020B0503030101060003" pitchFamily="34" charset="0"/>
                  </a:rPr>
                  <a:t>Jaccard</a:t>
                </a:r>
                <a:r>
                  <a:rPr lang="it-IT" dirty="0">
                    <a:latin typeface="Raleway" panose="020B0503030101060003" pitchFamily="34" charset="0"/>
                  </a:rPr>
                  <a:t>): 0.1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it-IT" dirty="0">
                    <a:latin typeface="Raleway" panose="020B0503030101060003" pitchFamily="34" charset="0"/>
                  </a:rPr>
                  <a:t>T (Edit): 0.5 </a:t>
                </a:r>
                <a:endParaRPr lang="it-IT" sz="1600" dirty="0">
                  <a:latin typeface="Raleway" panose="020B0503030101060003" pitchFamily="34" charset="0"/>
                </a:endParaRPr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it-IT" sz="1600" dirty="0"/>
                  <a:t>*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𝑛𝑢𝑚𝑒𝑟𝑜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𝑐𝑜𝑙𝑜𝑛𝑛𝑒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𝑠𝑐h𝑒𝑚𝑎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𝑚𝑒𝑑𝑖𝑎𝑡𝑜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/>
              </a:p>
              <a:p>
                <a:r>
                  <a:rPr lang="it-IT" sz="1600" dirty="0"/>
                  <a:t>**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𝑠𝑡𝑎𝑟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 =4</m:t>
                    </m:r>
                  </m:oMath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25" y="1613140"/>
                <a:ext cx="5423961" cy="4555093"/>
              </a:xfrm>
              <a:prstGeom prst="rect">
                <a:avLst/>
              </a:prstGeom>
              <a:blipFill>
                <a:blip r:embed="rId2"/>
                <a:stretch>
                  <a:fillRect l="-1800" t="-1071" b="-8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63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Testing: performance SMM cluster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graphicFrame>
        <p:nvGraphicFramePr>
          <p:cNvPr id="4" name="Tabella 5">
            <a:extLst>
              <a:ext uri="{FF2B5EF4-FFF2-40B4-BE49-F238E27FC236}">
                <a16:creationId xmlns:a16="http://schemas.microsoft.com/office/drawing/2014/main" id="{55ADB9FD-FC47-8B7B-24AF-09A65315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2179"/>
              </p:ext>
            </p:extLst>
          </p:nvPr>
        </p:nvGraphicFramePr>
        <p:xfrm>
          <a:off x="2088260" y="1077218"/>
          <a:ext cx="801548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923">
                  <a:extLst>
                    <a:ext uri="{9D8B030D-6E8A-4147-A177-3AD203B41FA5}">
                      <a16:colId xmlns:a16="http://schemas.microsoft.com/office/drawing/2014/main" val="280620534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1697679791"/>
                    </a:ext>
                  </a:extLst>
                </a:gridCol>
                <a:gridCol w="792544">
                  <a:extLst>
                    <a:ext uri="{9D8B030D-6E8A-4147-A177-3AD203B41FA5}">
                      <a16:colId xmlns:a16="http://schemas.microsoft.com/office/drawing/2014/main" val="111552935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15401724"/>
                    </a:ext>
                  </a:extLst>
                </a:gridCol>
                <a:gridCol w="1567117">
                  <a:extLst>
                    <a:ext uri="{9D8B030D-6E8A-4147-A177-3AD203B41FA5}">
                      <a16:colId xmlns:a16="http://schemas.microsoft.com/office/drawing/2014/main" val="3093273959"/>
                    </a:ext>
                  </a:extLst>
                </a:gridCol>
                <a:gridCol w="2639251">
                  <a:extLst>
                    <a:ext uri="{9D8B030D-6E8A-4147-A177-3AD203B41FA5}">
                      <a16:colId xmlns:a16="http://schemas.microsoft.com/office/drawing/2014/main" val="1335185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N.C. effettuati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N.C. senza pre-processing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4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ambitiobox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ariregister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58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cbinsights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153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9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cmc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0.79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0.86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302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1 653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66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disfold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0.93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0.93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321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2 415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37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forbes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0.58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0.61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171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7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ft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0.83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0.87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135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561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5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globaldata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69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govuk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136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5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hithorizons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12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infoclipper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47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teamblind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7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valuetoday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0.71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0.76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0.68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235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1 953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6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wikipedia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0.88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435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399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28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Testing: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Pre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-Processing per clustering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759124" y="1755208"/>
            <a:ext cx="5423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Risultati</a:t>
            </a:r>
          </a:p>
          <a:p>
            <a:endParaRPr lang="it-IT" sz="2400" dirty="0">
              <a:latin typeface="Raleway" panose="020B0503030101060003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84" y="2187058"/>
            <a:ext cx="10721803" cy="367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1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Testing: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JaccardModule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for cluster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88288" y="1282563"/>
            <a:ext cx="5423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Configurazione</a:t>
            </a:r>
          </a:p>
          <a:p>
            <a:endParaRPr lang="it-IT" sz="1200" dirty="0">
              <a:latin typeface="Raleway" panose="020B05030301010600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Threshold</a:t>
            </a:r>
            <a:r>
              <a:rPr lang="it-IT" dirty="0">
                <a:latin typeface="Raleway" panose="020B0503030101060003" pitchFamily="34" charset="0"/>
              </a:rPr>
              <a:t> </a:t>
            </a:r>
            <a:r>
              <a:rPr lang="it-IT" dirty="0" err="1">
                <a:latin typeface="Raleway" panose="020B0503030101060003" pitchFamily="34" charset="0"/>
              </a:rPr>
              <a:t>Jaccard</a:t>
            </a:r>
            <a:r>
              <a:rPr lang="it-IT" dirty="0">
                <a:latin typeface="Raleway" panose="020B0503030101060003" pitchFamily="34" charset="0"/>
              </a:rPr>
              <a:t>*: 0.1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Threshold</a:t>
            </a:r>
            <a:r>
              <a:rPr lang="it-IT" dirty="0">
                <a:latin typeface="Raleway" panose="020B0503030101060003" pitchFamily="34" charset="0"/>
              </a:rPr>
              <a:t> </a:t>
            </a:r>
            <a:r>
              <a:rPr lang="it-IT" dirty="0" err="1">
                <a:latin typeface="Raleway" panose="020B0503030101060003" pitchFamily="34" charset="0"/>
              </a:rPr>
              <a:t>edit</a:t>
            </a:r>
            <a:r>
              <a:rPr lang="it-IT" dirty="0">
                <a:latin typeface="Raleway" panose="020B0503030101060003" pitchFamily="34" charset="0"/>
              </a:rPr>
              <a:t>: 0.5 </a:t>
            </a:r>
            <a:endParaRPr lang="it-IT" sz="1600" dirty="0">
              <a:latin typeface="Raleway" panose="020B0503030101060003" pitchFamily="34" charset="0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88" y="2965236"/>
            <a:ext cx="10538824" cy="326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7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Testing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: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Pre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-processing for schema mediato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586597" y="1293962"/>
                <a:ext cx="650431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latin typeface="Raleway" panose="020B0503030101060003" pitchFamily="34" charset="0"/>
                  </a:rPr>
                  <a:t>Configurazione</a:t>
                </a:r>
              </a:p>
              <a:p>
                <a:endParaRPr lang="it-IT" sz="1400" dirty="0">
                  <a:latin typeface="Raleway" panose="020B0503030101060003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it-IT" sz="2000" dirty="0">
                    <a:latin typeface="Raleway" panose="020B0503030101060003" pitchFamily="34" charset="0"/>
                  </a:rPr>
                  <a:t>Name </a:t>
                </a:r>
                <a:r>
                  <a:rPr lang="it-IT" sz="2000" dirty="0" err="1">
                    <a:latin typeface="Raleway" panose="020B0503030101060003" pitchFamily="34" charset="0"/>
                  </a:rPr>
                  <a:t>correlation</a:t>
                </a:r>
                <a:endParaRPr lang="it-IT" sz="2000" dirty="0">
                  <a:latin typeface="Raleway" panose="020B0503030101060003" pitchFamily="34" charset="0"/>
                </a:endParaRP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it-IT" dirty="0">
                    <a:latin typeface="Raleway" panose="020B0503030101060003" pitchFamily="34" charset="0"/>
                  </a:rPr>
                  <a:t>N (</a:t>
                </a:r>
                <a:r>
                  <a:rPr lang="it-IT" dirty="0" err="1">
                    <a:latin typeface="Raleway" panose="020B0503030101060003" pitchFamily="34" charset="0"/>
                  </a:rPr>
                  <a:t>ngrams</a:t>
                </a:r>
                <a:r>
                  <a:rPr lang="it-IT" dirty="0">
                    <a:latin typeface="Raleway" panose="020B0503030101060003" pitchFamily="34" charset="0"/>
                  </a:rPr>
                  <a:t>): 3, 4 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it-IT" dirty="0">
                    <a:latin typeface="Raleway" panose="020B0503030101060003" pitchFamily="34" charset="0"/>
                  </a:rPr>
                  <a:t>T (</a:t>
                </a:r>
                <a:r>
                  <a:rPr lang="it-IT" dirty="0" err="1">
                    <a:latin typeface="Raleway" panose="020B0503030101060003" pitchFamily="34" charset="0"/>
                  </a:rPr>
                  <a:t>name_similarity</a:t>
                </a:r>
                <a:r>
                  <a:rPr lang="it-IT" dirty="0">
                    <a:latin typeface="Raleway" panose="020B0503030101060003" pitchFamily="34" charset="0"/>
                  </a:rPr>
                  <a:t>): 0.65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endParaRPr lang="it-IT" dirty="0">
                  <a:latin typeface="Raleway" panose="020B0503030101060003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it-IT" sz="2000" dirty="0">
                    <a:latin typeface="Raleway" panose="020B0503030101060003" pitchFamily="34" charset="0"/>
                  </a:rPr>
                  <a:t>Data </a:t>
                </a:r>
                <a:r>
                  <a:rPr lang="it-IT" sz="2000" dirty="0" err="1">
                    <a:latin typeface="Raleway" panose="020B0503030101060003" pitchFamily="34" charset="0"/>
                  </a:rPr>
                  <a:t>similarity</a:t>
                </a:r>
                <a:endParaRPr lang="it-IT" sz="2000" dirty="0">
                  <a:latin typeface="Raleway" panose="020B0503030101060003" pitchFamily="34" charset="0"/>
                </a:endParaRP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it-IT" dirty="0">
                    <a:latin typeface="Raleway" panose="020B0503030101060003" pitchFamily="34" charset="0"/>
                  </a:rPr>
                  <a:t>K (</a:t>
                </a:r>
                <a:r>
                  <a:rPr lang="it-IT" dirty="0" err="1">
                    <a:latin typeface="Raleway" panose="020B0503030101060003" pitchFamily="34" charset="0"/>
                  </a:rPr>
                  <a:t>max</a:t>
                </a:r>
                <a:r>
                  <a:rPr lang="it-IT" dirty="0">
                    <a:latin typeface="Raleway" panose="020B0503030101060003" pitchFamily="34" charset="0"/>
                  </a:rPr>
                  <a:t> cluster): f(T**,C)	**</a:t>
                </a:r>
                <a14:m>
                  <m:oMath xmlns:m="http://schemas.openxmlformats.org/officeDocument/2006/math">
                    <m:r>
                      <a:rPr lang="it-IT" i="1" u="sng" dirty="0">
                        <a:latin typeface="Cambria Math" panose="02040503050406030204" pitchFamily="18" charset="0"/>
                      </a:rPr>
                      <m:t>𝑇𝑠𝑡𝑎𝑟</m:t>
                    </m:r>
                    <m:r>
                      <a:rPr lang="it-IT" i="1" u="sng" dirty="0">
                        <a:latin typeface="Cambria Math" panose="02040503050406030204" pitchFamily="18" charset="0"/>
                      </a:rPr>
                      <m:t> =3</m:t>
                    </m:r>
                  </m:oMath>
                </a14:m>
                <a:endParaRPr lang="it-IT" dirty="0">
                  <a:latin typeface="Raleway" panose="020B0503030101060003" pitchFamily="34" charset="0"/>
                </a:endParaRP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it-IT" dirty="0" err="1">
                    <a:latin typeface="Raleway" panose="020B0503030101060003" pitchFamily="34" charset="0"/>
                  </a:rPr>
                  <a:t>inertia</a:t>
                </a:r>
                <a:r>
                  <a:rPr lang="it-IT" dirty="0">
                    <a:latin typeface="Raleway" panose="020B0503030101060003" pitchFamily="34" charset="0"/>
                  </a:rPr>
                  <a:t>: 0.25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it-IT" dirty="0" err="1">
                    <a:latin typeface="Raleway" panose="020B0503030101060003" pitchFamily="34" charset="0"/>
                  </a:rPr>
                  <a:t>Sample_data</a:t>
                </a:r>
                <a:r>
                  <a:rPr lang="it-IT" dirty="0">
                    <a:latin typeface="Raleway" panose="020B0503030101060003" pitchFamily="34" charset="0"/>
                  </a:rPr>
                  <a:t> (data </a:t>
                </a:r>
                <a:r>
                  <a:rPr lang="it-IT" dirty="0" err="1">
                    <a:latin typeface="Raleway" panose="020B0503030101060003" pitchFamily="34" charset="0"/>
                  </a:rPr>
                  <a:t>correlation</a:t>
                </a:r>
                <a:r>
                  <a:rPr lang="it-IT" dirty="0">
                    <a:latin typeface="Raleway" panose="020B0503030101060003" pitchFamily="34" charset="0"/>
                  </a:rPr>
                  <a:t>)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97" y="1293962"/>
                <a:ext cx="6504316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1406" t="-12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/>
          <p:cNvSpPr txBox="1"/>
          <p:nvPr/>
        </p:nvSpPr>
        <p:spPr>
          <a:xfrm>
            <a:off x="586597" y="4247113"/>
            <a:ext cx="292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Risultati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4" y="4832631"/>
            <a:ext cx="10662249" cy="59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2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Testing: performance SMM schema finale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3A7F5E36-E8BD-7FAC-AABA-0394AC5FB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036957"/>
              </p:ext>
            </p:extLst>
          </p:nvPr>
        </p:nvGraphicFramePr>
        <p:xfrm>
          <a:off x="696000" y="1989000"/>
          <a:ext cx="10800000" cy="288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72647431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9660106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65121726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4190085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0970341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742519482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N.C. effettuati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N.C. senza pre-processing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580949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Schema mediato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0.96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1 053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12 561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85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Testing: Schema Mediato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71454" y="3459718"/>
            <a:ext cx="542396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Raleway" panose="020B0503030101060003" pitchFamily="34" charset="0"/>
              </a:rPr>
              <a:t>Configurazione</a:t>
            </a:r>
            <a:endParaRPr lang="it-IT" sz="2400" dirty="0">
              <a:latin typeface="Raleway" panose="020B0503030101060003" pitchFamily="34" charset="0"/>
            </a:endParaRP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latin typeface="Raleway" panose="020B0503030101060003" pitchFamily="34" charset="0"/>
              </a:rPr>
              <a:t>Threshold</a:t>
            </a:r>
            <a:r>
              <a:rPr lang="it-IT" sz="2000" dirty="0">
                <a:latin typeface="Raleway" panose="020B0503030101060003" pitchFamily="34" charset="0"/>
              </a:rPr>
              <a:t> </a:t>
            </a:r>
            <a:r>
              <a:rPr lang="it-IT" sz="2000" dirty="0" err="1">
                <a:latin typeface="Raleway" panose="020B0503030101060003" pitchFamily="34" charset="0"/>
              </a:rPr>
              <a:t>Jaccard</a:t>
            </a:r>
            <a:r>
              <a:rPr lang="it-IT" sz="2000" dirty="0">
                <a:latin typeface="Raleway" panose="020B0503030101060003" pitchFamily="34" charset="0"/>
              </a:rPr>
              <a:t>*: 0.1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latin typeface="Raleway" panose="020B0503030101060003" pitchFamily="34" charset="0"/>
              </a:rPr>
              <a:t>Threshold</a:t>
            </a:r>
            <a:r>
              <a:rPr lang="it-IT" sz="2000" dirty="0">
                <a:latin typeface="Raleway" panose="020B0503030101060003" pitchFamily="34" charset="0"/>
              </a:rPr>
              <a:t> </a:t>
            </a:r>
            <a:r>
              <a:rPr lang="it-IT" sz="2000" dirty="0" err="1">
                <a:latin typeface="Raleway" panose="020B0503030101060003" pitchFamily="34" charset="0"/>
              </a:rPr>
              <a:t>edit</a:t>
            </a:r>
            <a:r>
              <a:rPr lang="it-IT" sz="2000" dirty="0">
                <a:latin typeface="Raleway" panose="020B0503030101060003" pitchFamily="34" charset="0"/>
              </a:rPr>
              <a:t>: 0..5</a:t>
            </a:r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F93CA3F-816C-43DC-9622-95F19B80E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82" y="1902261"/>
            <a:ext cx="10662249" cy="59442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98D246-590C-4504-BCC5-5D24B45686BC}"/>
              </a:ext>
            </a:extLst>
          </p:cNvPr>
          <p:cNvSpPr txBox="1"/>
          <p:nvPr/>
        </p:nvSpPr>
        <p:spPr>
          <a:xfrm>
            <a:off x="471454" y="1246663"/>
            <a:ext cx="542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Pre</a:t>
            </a:r>
            <a:r>
              <a:rPr lang="it-IT" sz="2400" dirty="0">
                <a:latin typeface="Raleway" panose="020B0503030101060003" pitchFamily="34" charset="0"/>
              </a:rPr>
              <a:t>-processing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5D2E2A-5229-4B29-B93D-0CA86C1469C1}"/>
              </a:ext>
            </a:extLst>
          </p:cNvPr>
          <p:cNvSpPr txBox="1"/>
          <p:nvPr/>
        </p:nvSpPr>
        <p:spPr>
          <a:xfrm>
            <a:off x="471454" y="2944368"/>
            <a:ext cx="542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JaccardModule</a:t>
            </a:r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2B7D630-3466-44CA-ABD6-8145F2B4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2" y="5319022"/>
            <a:ext cx="10662249" cy="58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4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Testing: Record Linkage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graphicFrame>
        <p:nvGraphicFramePr>
          <p:cNvPr id="2" name="Tabella 3">
            <a:extLst>
              <a:ext uri="{FF2B5EF4-FFF2-40B4-BE49-F238E27FC236}">
                <a16:creationId xmlns:a16="http://schemas.microsoft.com/office/drawing/2014/main" id="{5693808F-9255-D1BE-7E59-3A2CA4544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39122"/>
              </p:ext>
            </p:extLst>
          </p:nvPr>
        </p:nvGraphicFramePr>
        <p:xfrm>
          <a:off x="2496000" y="1269000"/>
          <a:ext cx="7200000" cy="432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72647431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9660106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65121726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41900859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580949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Prestazioni del modello sul validation set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89.47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95.18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92.20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85647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Prestazioni del modello sul test set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87.20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87.20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87.20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479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27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9345B740-46C0-0F59-BCE6-B6BB98E2D03A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Caratteristiche dei sorgenti: Cluster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E494D1A-A850-8664-359F-B5C2EF7FE428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50AA09-5255-A37F-F5F9-7541BD2F5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6" y="1624985"/>
            <a:ext cx="11288888" cy="405079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369F401-B587-4F4B-A9BC-53009308DFE3}"/>
              </a:ext>
            </a:extLst>
          </p:cNvPr>
          <p:cNvSpPr txBox="1"/>
          <p:nvPr/>
        </p:nvSpPr>
        <p:spPr>
          <a:xfrm>
            <a:off x="239886" y="167557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Sorgenti	</a:t>
            </a:r>
          </a:p>
        </p:txBody>
      </p:sp>
    </p:spTree>
    <p:extLst>
      <p:ext uri="{BB962C8B-B14F-4D97-AF65-F5344CB8AC3E}">
        <p14:creationId xmlns:p14="http://schemas.microsoft.com/office/powerpoint/2010/main" val="224657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Miglioramenti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70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C377DB9-B88A-C7F2-B9BC-05E0EF6CB72A}"/>
              </a:ext>
            </a:extLst>
          </p:cNvPr>
          <p:cNvSpPr txBox="1"/>
          <p:nvPr/>
        </p:nvSpPr>
        <p:spPr>
          <a:xfrm>
            <a:off x="2987659" y="1551885"/>
            <a:ext cx="2805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aleway" panose="020B0503030101060003" pitchFamily="34" charset="0"/>
              </a:rPr>
              <a:t>Member</a:t>
            </a:r>
            <a:r>
              <a:rPr lang="it-IT" dirty="0">
                <a:latin typeface="Raleway" panose="020B0503030101060003" pitchFamily="34" charset="0"/>
              </a:rPr>
              <a:t>: Pietro Baroni</a:t>
            </a:r>
          </a:p>
          <a:p>
            <a:r>
              <a:rPr lang="it-IT" dirty="0">
                <a:latin typeface="Raleway" panose="020B0503030101060003" pitchFamily="34" charset="0"/>
              </a:rPr>
              <a:t>Matricola: 536373</a:t>
            </a:r>
          </a:p>
          <a:p>
            <a:r>
              <a:rPr lang="it-IT" dirty="0">
                <a:latin typeface="Raleway" panose="020B0503030101060003" pitchFamily="34" charset="0"/>
              </a:rPr>
              <a:t>Linkedin: </a:t>
            </a:r>
            <a:r>
              <a:rPr lang="it-IT" dirty="0">
                <a:latin typeface="Raleway" panose="020B0503030101060003" pitchFamily="34" charset="0"/>
                <a:hlinkClick r:id="rId2"/>
              </a:rPr>
              <a:t>Pietro Baroni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CC05DE7-5FF2-BBB4-FAB7-BA3E0EA9864B}"/>
              </a:ext>
            </a:extLst>
          </p:cNvPr>
          <p:cNvSpPr txBox="1"/>
          <p:nvPr/>
        </p:nvSpPr>
        <p:spPr>
          <a:xfrm>
            <a:off x="8549731" y="2677432"/>
            <a:ext cx="3642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aleway" panose="020B0503030101060003" pitchFamily="34" charset="0"/>
              </a:rPr>
              <a:t>Member</a:t>
            </a:r>
            <a:r>
              <a:rPr lang="it-IT" dirty="0">
                <a:latin typeface="Raleway" panose="020B0503030101060003" pitchFamily="34" charset="0"/>
              </a:rPr>
              <a:t>: Paolo Di Simone</a:t>
            </a:r>
          </a:p>
          <a:p>
            <a:r>
              <a:rPr lang="it-IT" dirty="0">
                <a:latin typeface="Raleway" panose="020B0503030101060003" pitchFamily="34" charset="0"/>
              </a:rPr>
              <a:t>Matricola: 584638</a:t>
            </a:r>
          </a:p>
          <a:p>
            <a:r>
              <a:rPr lang="it-IT" dirty="0">
                <a:latin typeface="Raleway" panose="020B0503030101060003" pitchFamily="34" charset="0"/>
              </a:rPr>
              <a:t>Linkedin: </a:t>
            </a:r>
            <a:r>
              <a:rPr lang="it-IT" dirty="0">
                <a:latin typeface="Raleway" panose="020B0503030101060003" pitchFamily="34" charset="0"/>
                <a:hlinkClick r:id="rId3"/>
              </a:rPr>
              <a:t>Paolo Di Simone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54FA18D-7F8C-F9CC-2547-FED19E288993}"/>
              </a:ext>
            </a:extLst>
          </p:cNvPr>
          <p:cNvSpPr txBox="1"/>
          <p:nvPr/>
        </p:nvSpPr>
        <p:spPr>
          <a:xfrm>
            <a:off x="2987659" y="4377911"/>
            <a:ext cx="3518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aleway" panose="020B0503030101060003" pitchFamily="34" charset="0"/>
              </a:rPr>
              <a:t>Member</a:t>
            </a:r>
            <a:r>
              <a:rPr lang="it-IT" dirty="0">
                <a:latin typeface="Raleway" panose="020B0503030101060003" pitchFamily="34" charset="0"/>
              </a:rPr>
              <a:t>: Matteo Wissel</a:t>
            </a:r>
          </a:p>
          <a:p>
            <a:r>
              <a:rPr lang="it-IT" dirty="0">
                <a:latin typeface="Raleway" panose="020B0503030101060003" pitchFamily="34" charset="0"/>
              </a:rPr>
              <a:t>Matricola: 534693</a:t>
            </a:r>
            <a:br>
              <a:rPr lang="it-IT" dirty="0">
                <a:latin typeface="Raleway" panose="020B0503030101060003" pitchFamily="34" charset="0"/>
              </a:rPr>
            </a:br>
            <a:r>
              <a:rPr lang="it-IT" dirty="0">
                <a:latin typeface="Raleway" panose="020B0503030101060003" pitchFamily="34" charset="0"/>
              </a:rPr>
              <a:t>Linkedin: </a:t>
            </a:r>
            <a:r>
              <a:rPr lang="it-IT" dirty="0">
                <a:latin typeface="Raleway" panose="020B0503030101060003" pitchFamily="34" charset="0"/>
                <a:hlinkClick r:id="rId4"/>
              </a:rPr>
              <a:t>Matteo Wissel</a:t>
            </a:r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3AC039A-59A2-5E7F-1671-5EB104894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25" y="3884086"/>
            <a:ext cx="1786065" cy="2517875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B91A2AB1-FC1D-E3AD-2FCB-90D600CCEF0D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Team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67D7884-1F48-3850-60D1-71A06722CD2B}"/>
              </a:ext>
            </a:extLst>
          </p:cNvPr>
          <p:cNvSpPr/>
          <p:nvPr/>
        </p:nvSpPr>
        <p:spPr>
          <a:xfrm>
            <a:off x="2772725" y="-1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4" name="Immagine 3" descr="Immagine che contiene persona, parete, inpiedi&#10;&#10;Descrizione generata automaticamente">
            <a:extLst>
              <a:ext uri="{FF2B5EF4-FFF2-40B4-BE49-F238E27FC236}">
                <a16:creationId xmlns:a16="http://schemas.microsoft.com/office/drawing/2014/main" id="{3B8B2149-2966-2FFF-0118-DDA73CE76A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5" y="1200884"/>
            <a:ext cx="1786065" cy="223934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9FF3BFE-C378-4483-A1AD-88BCD6ADC12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6" b="6575"/>
          <a:stretch/>
        </p:blipFill>
        <p:spPr>
          <a:xfrm>
            <a:off x="6398999" y="2320558"/>
            <a:ext cx="2108525" cy="223185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</p:spTree>
    <p:extLst>
      <p:ext uri="{BB962C8B-B14F-4D97-AF65-F5344CB8AC3E}">
        <p14:creationId xmlns:p14="http://schemas.microsoft.com/office/powerpoint/2010/main" val="83734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6.googleusercontent.com/nhfEZWGGg6grZrVwqf_ZFi6WZN1ZOJwFyodxZsUrUDwDonpR8BWedMxrG1czTSXNhYhqhLushYCm5fMC7D99QZ7vpn4LAjm9i7SDRnpoJGA0TdVV5J8BDVeTHuDKKljo9P3L6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603" y="5318728"/>
            <a:ext cx="1652792" cy="8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2440941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dirty="0">
                <a:latin typeface="Raleway" panose="020B0503030101060003" pitchFamily="34" charset="0"/>
              </a:rPr>
              <a:t>GRAZIE PER L’ATTENZIONE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0" y="69301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Roma, 22 Febbraio 2023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D63B245-7515-8F3E-CEAA-7AA97389618A}"/>
              </a:ext>
            </a:extLst>
          </p:cNvPr>
          <p:cNvSpPr txBox="1"/>
          <p:nvPr/>
        </p:nvSpPr>
        <p:spPr>
          <a:xfrm>
            <a:off x="0" y="333984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aleway" panose="020B0503030101060003" pitchFamily="34" charset="0"/>
              </a:rPr>
              <a:t>GitHub: </a:t>
            </a:r>
            <a:r>
              <a:rPr lang="en-US" dirty="0" err="1">
                <a:latin typeface="Raleway" panose="020B0503030101060003" pitchFamily="34" charset="0"/>
                <a:hlinkClick r:id="rId3" tooltip="https://github.com/data-integration-lilla-team/hw-8-data_integration.git"/>
              </a:rPr>
              <a:t>Arlecchino</a:t>
            </a:r>
            <a:r>
              <a:rPr lang="en-US" dirty="0">
                <a:latin typeface="Raleway" panose="020B0503030101060003" pitchFamily="34" charset="0"/>
                <a:hlinkClick r:id="rId3" tooltip="https://github.com/data-integration-lilla-team/hw-8-data_integration.git"/>
              </a:rPr>
              <a:t> System</a:t>
            </a:r>
            <a:endParaRPr lang="en-US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9345B740-46C0-0F59-BCE6-B6BB98E2D03A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Caratteristiche dei sorgenti: Cluster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E494D1A-A850-8664-359F-B5C2EF7FE428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3692281-9F0D-E082-1035-AF4DAA0EF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41" y="1673111"/>
            <a:ext cx="11060317" cy="405079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83D29E-A371-4235-98FD-A0F89BF3BF8C}"/>
              </a:ext>
            </a:extLst>
          </p:cNvPr>
          <p:cNvSpPr txBox="1"/>
          <p:nvPr/>
        </p:nvSpPr>
        <p:spPr>
          <a:xfrm>
            <a:off x="239886" y="167557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Sorgenti	</a:t>
            </a:r>
          </a:p>
        </p:txBody>
      </p:sp>
    </p:spTree>
    <p:extLst>
      <p:ext uri="{BB962C8B-B14F-4D97-AF65-F5344CB8AC3E}">
        <p14:creationId xmlns:p14="http://schemas.microsoft.com/office/powerpoint/2010/main" val="380753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071" y="2072225"/>
            <a:ext cx="8465929" cy="4785775"/>
          </a:xfrm>
          <a:prstGeom prst="rect">
            <a:avLst/>
          </a:prstGeom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9345B740-46C0-0F59-BCE6-B6BB98E2D03A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Analisi dei sorgenti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F68CB9F-7D6D-5FC6-0526-088F1016E48F}"/>
              </a:ext>
            </a:extLst>
          </p:cNvPr>
          <p:cNvSpPr txBox="1"/>
          <p:nvPr/>
        </p:nvSpPr>
        <p:spPr>
          <a:xfrm>
            <a:off x="487631" y="2159293"/>
            <a:ext cx="985485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Dati finanziari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Dati giuridici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Dati geografici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Dati di personale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8CCD2AD3-91B9-C9F6-08D0-5A5CCA67C4F9}"/>
              </a:ext>
            </a:extLst>
          </p:cNvPr>
          <p:cNvSpPr txBox="1"/>
          <p:nvPr/>
        </p:nvSpPr>
        <p:spPr>
          <a:xfrm>
            <a:off x="487631" y="1636073"/>
            <a:ext cx="6138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chemeClr val="tx1"/>
                </a:solidFill>
                <a:latin typeface="Raleway" panose="020B0503030101060003" pitchFamily="34" charset="0"/>
              </a:rPr>
              <a:t>Etichette tipologie dati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E494D1A-A850-8664-359F-B5C2EF7FE428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3" name="Ovale 2"/>
          <p:cNvSpPr/>
          <p:nvPr/>
        </p:nvSpPr>
        <p:spPr>
          <a:xfrm>
            <a:off x="547064" y="2229739"/>
            <a:ext cx="247980" cy="21999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547064" y="2539293"/>
            <a:ext cx="247980" cy="21999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/>
          <p:cNvSpPr/>
          <p:nvPr/>
        </p:nvSpPr>
        <p:spPr>
          <a:xfrm>
            <a:off x="547064" y="2848848"/>
            <a:ext cx="247980" cy="21999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/>
          <p:cNvSpPr/>
          <p:nvPr/>
        </p:nvSpPr>
        <p:spPr>
          <a:xfrm>
            <a:off x="547064" y="3139284"/>
            <a:ext cx="247980" cy="2199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359" y="2052975"/>
            <a:ext cx="8241852" cy="466031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F0EDED7-C18A-46E4-9BBB-215ABBEAAF02}"/>
              </a:ext>
            </a:extLst>
          </p:cNvPr>
          <p:cNvSpPr txBox="1"/>
          <p:nvPr/>
        </p:nvSpPr>
        <p:spPr>
          <a:xfrm>
            <a:off x="239886" y="167557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Sorgenti	</a:t>
            </a:r>
          </a:p>
        </p:txBody>
      </p:sp>
    </p:spTree>
    <p:extLst>
      <p:ext uri="{BB962C8B-B14F-4D97-AF65-F5344CB8AC3E}">
        <p14:creationId xmlns:p14="http://schemas.microsoft.com/office/powerpoint/2010/main" val="191611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9345B740-46C0-0F59-BCE6-B6BB98E2D03A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Struttura dello schema mediato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C78B549-E0D4-B794-143A-3AE79DE1EDD1}"/>
              </a:ext>
            </a:extLst>
          </p:cNvPr>
          <p:cNvSpPr txBox="1"/>
          <p:nvPr/>
        </p:nvSpPr>
        <p:spPr>
          <a:xfrm>
            <a:off x="131496" y="-1"/>
            <a:ext cx="29734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Schema mediato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F68CB9F-7D6D-5FC6-0526-088F1016E48F}"/>
              </a:ext>
            </a:extLst>
          </p:cNvPr>
          <p:cNvSpPr txBox="1"/>
          <p:nvPr/>
        </p:nvSpPr>
        <p:spPr>
          <a:xfrm>
            <a:off x="487631" y="2159293"/>
            <a:ext cx="985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Visione unificata delle informazioni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r>
              <a:rPr lang="it-IT" sz="2800" dirty="0">
                <a:latin typeface="Raleway" panose="020B0503030101060003" pitchFamily="34" charset="0"/>
              </a:rPr>
              <a:t>Schema mediato</a:t>
            </a:r>
          </a:p>
          <a:p>
            <a:endParaRPr lang="it-IT" sz="2000" dirty="0">
              <a:latin typeface="Raleway" panose="020B0503030101060003" pitchFamily="34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8CCD2AD3-91B9-C9F6-08D0-5A5CCA67C4F9}"/>
              </a:ext>
            </a:extLst>
          </p:cNvPr>
          <p:cNvSpPr txBox="1"/>
          <p:nvPr/>
        </p:nvSpPr>
        <p:spPr>
          <a:xfrm>
            <a:off x="487631" y="1636073"/>
            <a:ext cx="6138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chemeClr val="tx1"/>
                </a:solidFill>
                <a:latin typeface="Raleway" panose="020B0503030101060003" pitchFamily="34" charset="0"/>
              </a:rPr>
              <a:t>Benefici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E494D1A-A850-8664-359F-B5C2EF7FE428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31" y="3913619"/>
            <a:ext cx="10769122" cy="175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409" y="1593498"/>
            <a:ext cx="8306520" cy="3932261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355011" y="3959525"/>
            <a:ext cx="67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2759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Tecnologie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99D9BF23-7812-4FD6-AF48-112FFA768FDF}"/>
              </a:ext>
            </a:extLst>
          </p:cNvPr>
          <p:cNvGrpSpPr/>
          <p:nvPr/>
        </p:nvGrpSpPr>
        <p:grpSpPr>
          <a:xfrm>
            <a:off x="3268438" y="1416851"/>
            <a:ext cx="3813464" cy="946520"/>
            <a:chOff x="3478657" y="1408727"/>
            <a:chExt cx="3813464" cy="946520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22B7FC5C-D12D-ED80-9CE0-11E5D4151869}"/>
                </a:ext>
              </a:extLst>
            </p:cNvPr>
            <p:cNvSpPr txBox="1"/>
            <p:nvPr/>
          </p:nvSpPr>
          <p:spPr>
            <a:xfrm>
              <a:off x="3478657" y="1505011"/>
              <a:ext cx="3813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200" dirty="0">
                  <a:latin typeface="Raleway" panose="020B0503030101060003" pitchFamily="34" charset="0"/>
                </a:rPr>
                <a:t>Python</a:t>
              </a:r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726A509B-8878-A788-88C9-558748FBB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994" y="1408727"/>
              <a:ext cx="863745" cy="946520"/>
            </a:xfrm>
            <a:prstGeom prst="rect">
              <a:avLst/>
            </a:prstGeom>
          </p:spPr>
        </p:pic>
      </p:grpSp>
      <p:sp>
        <p:nvSpPr>
          <p:cNvPr id="2" name="CasellaDiTesto 1"/>
          <p:cNvSpPr txBox="1"/>
          <p:nvPr/>
        </p:nvSpPr>
        <p:spPr>
          <a:xfrm>
            <a:off x="657775" y="2560420"/>
            <a:ext cx="44329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Schema </a:t>
            </a:r>
            <a:r>
              <a:rPr lang="it-IT" sz="2400" dirty="0" err="1">
                <a:latin typeface="Raleway" panose="020B0503030101060003" pitchFamily="34" charset="0"/>
              </a:rPr>
              <a:t>Matching</a:t>
            </a:r>
            <a:endParaRPr lang="it-IT" sz="2400" dirty="0">
              <a:latin typeface="Raleway" panose="020B0503030101060003" pitchFamily="34" charset="0"/>
            </a:endParaRP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 err="1">
                <a:latin typeface="Raleway" panose="020B0503030101060003" pitchFamily="34" charset="0"/>
              </a:rPr>
              <a:t>Preprocessing</a:t>
            </a:r>
            <a:r>
              <a:rPr lang="it-IT" sz="2000" dirty="0">
                <a:latin typeface="Raleway" panose="020B0503030101060003" pitchFamily="34" charset="0"/>
              </a:rPr>
              <a:t> </a:t>
            </a:r>
            <a:r>
              <a:rPr lang="it-IT" sz="2000" dirty="0" err="1">
                <a:latin typeface="Raleway" panose="020B0503030101060003" pitchFamily="34" charset="0"/>
              </a:rPr>
              <a:t>Module</a:t>
            </a:r>
            <a:r>
              <a:rPr lang="it-IT" sz="2000" dirty="0">
                <a:latin typeface="Raleway" panose="020B0503030101060003" pitchFamily="34" charset="0"/>
              </a:rPr>
              <a:t> - custom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 err="1">
                <a:latin typeface="Raleway" panose="020B0503030101060003" pitchFamily="34" charset="0"/>
              </a:rPr>
              <a:t>JaccardModule</a:t>
            </a:r>
            <a:r>
              <a:rPr lang="it-IT" sz="2000" dirty="0">
                <a:latin typeface="Raleway" panose="020B0503030101060003" pitchFamily="34" charset="0"/>
              </a:rPr>
              <a:t> - custom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7543361" y="2556934"/>
            <a:ext cx="47604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>
                <a:latin typeface="Raleway" panose="020B0503030101060003" pitchFamily="34" charset="0"/>
              </a:rPr>
              <a:t>Record </a:t>
            </a:r>
            <a:r>
              <a:rPr lang="it-IT" sz="2400" dirty="0" err="1">
                <a:latin typeface="Raleway" panose="020B0503030101060003" pitchFamily="34" charset="0"/>
              </a:rPr>
              <a:t>Linkage</a:t>
            </a:r>
            <a:endParaRPr lang="it-IT" sz="2400" dirty="0">
              <a:latin typeface="Raleway" panose="020B0503030101060003" pitchFamily="34" charset="0"/>
            </a:endParaRPr>
          </a:p>
          <a:p>
            <a:pPr algn="just"/>
            <a:endParaRPr lang="it-IT" sz="1400" dirty="0">
              <a:latin typeface="Raleway" panose="020B05030301010600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sz="2000" dirty="0" err="1">
                <a:latin typeface="Raleway" panose="020B0503030101060003" pitchFamily="34" charset="0"/>
              </a:rPr>
              <a:t>Magellan</a:t>
            </a:r>
            <a:r>
              <a:rPr lang="it-IT" sz="2000" dirty="0">
                <a:latin typeface="Raleway" panose="020B0503030101060003" pitchFamily="34" charset="0"/>
              </a:rPr>
              <a:t> (</a:t>
            </a:r>
            <a:r>
              <a:rPr lang="it-IT" sz="2000" dirty="0" err="1">
                <a:latin typeface="Raleway" panose="020B0503030101060003" pitchFamily="34" charset="0"/>
              </a:rPr>
              <a:t>py_entitymatching</a:t>
            </a:r>
            <a:r>
              <a:rPr lang="it-IT" sz="2000" dirty="0">
                <a:latin typeface="Raleway" panose="020B0503030101060003" pitchFamily="34" charset="0"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sz="2000" dirty="0" err="1">
                <a:latin typeface="Raleway" panose="020B0503030101060003" pitchFamily="34" charset="0"/>
              </a:rPr>
              <a:t>DeepMatcher</a:t>
            </a:r>
            <a:endParaRPr lang="it-IT" sz="2000" dirty="0">
              <a:latin typeface="Raleway" panose="020B0503030101060003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4726158" y="4673503"/>
            <a:ext cx="349447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Data </a:t>
            </a:r>
            <a:r>
              <a:rPr lang="it-IT" sz="2400" dirty="0" err="1">
                <a:latin typeface="Raleway" panose="020B0503030101060003" pitchFamily="34" charset="0"/>
              </a:rPr>
              <a:t>Enrichment</a:t>
            </a:r>
            <a:endParaRPr lang="it-IT" sz="2400" dirty="0">
              <a:latin typeface="Raleway" panose="020B0503030101060003" pitchFamily="34" charset="0"/>
            </a:endParaRP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sz="2000" dirty="0">
                <a:latin typeface="Raleway" panose="020B0503030101060003" pitchFamily="34" charset="0"/>
              </a:rPr>
              <a:t>Sistema HW3</a:t>
            </a:r>
          </a:p>
        </p:txBody>
      </p:sp>
    </p:spTree>
    <p:extLst>
      <p:ext uri="{BB962C8B-B14F-4D97-AF65-F5344CB8AC3E}">
        <p14:creationId xmlns:p14="http://schemas.microsoft.com/office/powerpoint/2010/main" val="337945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10636</TotalTime>
  <Words>1901</Words>
  <Application>Microsoft Office PowerPoint</Application>
  <PresentationFormat>Widescreen</PresentationFormat>
  <Paragraphs>627</Paragraphs>
  <Slides>42</Slides>
  <Notes>9</Notes>
  <HiddenSlides>6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Raleway</vt:lpstr>
      <vt:lpstr>Wingdings</vt:lpstr>
      <vt:lpstr>Tema di Office</vt:lpstr>
      <vt:lpstr>Data integration: Arlecchino system   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Discovery: Merge List Algorithm</dc:title>
  <dc:creator>Matteo Wissel</dc:creator>
  <cp:lastModifiedBy>PAOLO DI SIMONE</cp:lastModifiedBy>
  <cp:revision>153</cp:revision>
  <dcterms:created xsi:type="dcterms:W3CDTF">2022-10-30T09:58:11Z</dcterms:created>
  <dcterms:modified xsi:type="dcterms:W3CDTF">2023-02-22T08:14:55Z</dcterms:modified>
</cp:coreProperties>
</file>