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 Shukla" initials="VS" lastIdx="4" clrIdx="0">
    <p:extLst>
      <p:ext uri="{19B8F6BF-5375-455C-9EA6-DF929625EA0E}">
        <p15:presenceInfo xmlns:p15="http://schemas.microsoft.com/office/powerpoint/2012/main" userId="Vinod Shuk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52B8-0434-4221-8B5A-A46768E0484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2B8B-226E-4166-BB34-AD47BE84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9E685-8AA8-4BD6-A562-9225FC825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D7AE-BD01-45EA-A99D-906BA1D2F2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6.svg"/><Relationship Id="rId17" Type="http://schemas.openxmlformats.org/officeDocument/2006/relationships/image" Target="../media/image8.png"/><Relationship Id="rId33" Type="http://schemas.openxmlformats.org/officeDocument/2006/relationships/image" Target="../media/image30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44.svg"/><Relationship Id="rId20" Type="http://schemas.openxmlformats.org/officeDocument/2006/relationships/image" Target="../media/image1464.svg"/><Relationship Id="rId29" Type="http://schemas.openxmlformats.org/officeDocument/2006/relationships/image" Target="../media/image140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24" Type="http://schemas.openxmlformats.org/officeDocument/2006/relationships/image" Target="../media/image10.png"/><Relationship Id="rId32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9.png"/><Relationship Id="rId28" Type="http://schemas.openxmlformats.org/officeDocument/2006/relationships/image" Target="../media/image11.png"/><Relationship Id="rId10" Type="http://schemas.openxmlformats.org/officeDocument/2006/relationships/image" Target="../media/image8.svg"/><Relationship Id="rId31" Type="http://schemas.openxmlformats.org/officeDocument/2006/relationships/image" Target="../media/image1252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8.svg"/><Relationship Id="rId22" Type="http://schemas.openxmlformats.org/officeDocument/2006/relationships/image" Target="../media/image1250.svg"/><Relationship Id="rId27" Type="http://schemas.openxmlformats.org/officeDocument/2006/relationships/image" Target="../media/image1182.svg"/><Relationship Id="rId3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1742459" y="2626762"/>
            <a:ext cx="2065468" cy="21556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562972" y="688369"/>
            <a:ext cx="2355925" cy="430487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0AB2EE-E235-1A4B-B397-527DF83F0EAB}"/>
              </a:ext>
            </a:extLst>
          </p:cNvPr>
          <p:cNvSpPr/>
          <p:nvPr/>
        </p:nvSpPr>
        <p:spPr>
          <a:xfrm>
            <a:off x="4844097" y="1078788"/>
            <a:ext cx="2068834" cy="14812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0392C9-B27F-9045-BBC9-71B763BFCC69}"/>
              </a:ext>
            </a:extLst>
          </p:cNvPr>
          <p:cNvSpPr/>
          <p:nvPr/>
        </p:nvSpPr>
        <p:spPr>
          <a:xfrm>
            <a:off x="4834641" y="2629493"/>
            <a:ext cx="2107249" cy="215291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1738027" y="1078787"/>
            <a:ext cx="2065468" cy="14545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380145" y="979723"/>
            <a:ext cx="9852024" cy="391858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341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84935" y="481854"/>
            <a:ext cx="11321521" cy="5692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341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84935" y="481853"/>
            <a:ext cx="291353" cy="29135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4784" y="989301"/>
            <a:ext cx="291353" cy="29135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737652" y="1074125"/>
            <a:ext cx="242047" cy="24204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752688" y="2625996"/>
            <a:ext cx="242047" cy="242047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B1BED82-6C20-B94D-A6DF-537FA8CF498E}"/>
              </a:ext>
            </a:extLst>
          </p:cNvPr>
          <p:cNvSpPr/>
          <p:nvPr/>
        </p:nvSpPr>
        <p:spPr>
          <a:xfrm>
            <a:off x="4731522" y="688369"/>
            <a:ext cx="2366120" cy="430487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9434DD6-4B30-B64E-AA94-9399336D221B}"/>
              </a:ext>
            </a:extLst>
          </p:cNvPr>
          <p:cNvSpPr/>
          <p:nvPr/>
        </p:nvSpPr>
        <p:spPr>
          <a:xfrm>
            <a:off x="7757281" y="688369"/>
            <a:ext cx="2355925" cy="430487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0DE8F135-1909-7946-8672-9D8812668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34118" y="1069732"/>
            <a:ext cx="242047" cy="242047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3440B2A-CD2D-B246-8973-4AD4821CF799}"/>
              </a:ext>
            </a:extLst>
          </p:cNvPr>
          <p:cNvSpPr/>
          <p:nvPr/>
        </p:nvSpPr>
        <p:spPr>
          <a:xfrm>
            <a:off x="7976053" y="1078787"/>
            <a:ext cx="2065468" cy="145141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E3C08575-E22C-D94E-AD28-732FB2D8D7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974457" y="1066116"/>
            <a:ext cx="242047" cy="242047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FA73A9E0-C78A-0148-9292-6AB8E94005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857193" y="2617454"/>
            <a:ext cx="242047" cy="242047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75273818-9796-C34D-BAFE-C57B89D7E3E8}"/>
              </a:ext>
            </a:extLst>
          </p:cNvPr>
          <p:cNvSpPr/>
          <p:nvPr/>
        </p:nvSpPr>
        <p:spPr>
          <a:xfrm>
            <a:off x="7976053" y="2634328"/>
            <a:ext cx="2065468" cy="21480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FAD6E2DD-0942-0C4C-A5A1-D6EA3F9E6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974131" y="2632957"/>
            <a:ext cx="242047" cy="242047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E3E55354-906B-A446-9BBC-9894998397E0}"/>
              </a:ext>
            </a:extLst>
          </p:cNvPr>
          <p:cNvSpPr txBox="1"/>
          <p:nvPr/>
        </p:nvSpPr>
        <p:spPr>
          <a:xfrm>
            <a:off x="10281195" y="1745076"/>
            <a:ext cx="127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Route 53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B470C4D-5F2C-7745-AD89-B0FBBE75396E}"/>
              </a:ext>
            </a:extLst>
          </p:cNvPr>
          <p:cNvSpPr txBox="1"/>
          <p:nvPr/>
        </p:nvSpPr>
        <p:spPr>
          <a:xfrm>
            <a:off x="1774059" y="1995410"/>
            <a:ext cx="92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Boot node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2650580" y="1996303"/>
            <a:ext cx="115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535" y="1005852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218" y="481853"/>
            <a:ext cx="97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BCDB716-8FA9-DE45-8BC8-73A8B03D7C40}"/>
              </a:ext>
            </a:extLst>
          </p:cNvPr>
          <p:cNvSpPr txBox="1"/>
          <p:nvPr/>
        </p:nvSpPr>
        <p:spPr>
          <a:xfrm>
            <a:off x="5415693" y="3323164"/>
            <a:ext cx="104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2160225" y="3340966"/>
            <a:ext cx="108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4903544" y="1063158"/>
            <a:ext cx="1427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8083322" y="1063157"/>
            <a:ext cx="137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1904802" y="1062954"/>
            <a:ext cx="128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4964" y="2632440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093910" y="2608521"/>
            <a:ext cx="142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216178" y="2645635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41C3508-BEF4-624D-8051-DC36B9EEFB89}"/>
              </a:ext>
            </a:extLst>
          </p:cNvPr>
          <p:cNvSpPr txBox="1"/>
          <p:nvPr/>
        </p:nvSpPr>
        <p:spPr>
          <a:xfrm>
            <a:off x="79796" y="3180415"/>
            <a:ext cx="178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Load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A8832EC-06AD-F246-B040-EBB60684B3ED}"/>
              </a:ext>
            </a:extLst>
          </p:cNvPr>
          <p:cNvSpPr txBox="1"/>
          <p:nvPr/>
        </p:nvSpPr>
        <p:spPr>
          <a:xfrm>
            <a:off x="-281863" y="4269342"/>
            <a:ext cx="250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Classic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CDB716-8FA9-DE45-8BC8-73A8B03D7C40}"/>
              </a:ext>
            </a:extLst>
          </p:cNvPr>
          <p:cNvSpPr txBox="1"/>
          <p:nvPr/>
        </p:nvSpPr>
        <p:spPr>
          <a:xfrm>
            <a:off x="8426221" y="3335203"/>
            <a:ext cx="117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1962292" y="4343341"/>
            <a:ext cx="135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node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5260491" y="1995410"/>
            <a:ext cx="142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8401574" y="1995410"/>
            <a:ext cx="122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5220242" y="4351176"/>
            <a:ext cx="1304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8329194" y="4362225"/>
            <a:ext cx="130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097140" y="1559419"/>
            <a:ext cx="394953" cy="394953"/>
          </a:xfrm>
          <a:prstGeom prst="rect">
            <a:avLst/>
          </a:prstGeom>
        </p:spPr>
      </p:pic>
      <p:pic>
        <p:nvPicPr>
          <p:cNvPr id="85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052973" y="1569671"/>
            <a:ext cx="394953" cy="394953"/>
          </a:xfrm>
          <a:prstGeom prst="rect">
            <a:avLst/>
          </a:prstGeom>
        </p:spPr>
      </p:pic>
      <p:pic>
        <p:nvPicPr>
          <p:cNvPr id="86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488175" y="2939577"/>
            <a:ext cx="394953" cy="394953"/>
          </a:xfrm>
          <a:prstGeom prst="rect">
            <a:avLst/>
          </a:prstGeom>
        </p:spPr>
      </p:pic>
      <p:pic>
        <p:nvPicPr>
          <p:cNvPr id="88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488323" y="3941249"/>
            <a:ext cx="394953" cy="394953"/>
          </a:xfrm>
          <a:prstGeom prst="rect">
            <a:avLst/>
          </a:prstGeom>
        </p:spPr>
      </p:pic>
      <p:pic>
        <p:nvPicPr>
          <p:cNvPr id="89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690788" y="1546665"/>
            <a:ext cx="394953" cy="394953"/>
          </a:xfrm>
          <a:prstGeom prst="rect">
            <a:avLst/>
          </a:prstGeom>
        </p:spPr>
      </p:pic>
      <p:pic>
        <p:nvPicPr>
          <p:cNvPr id="98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801466" y="1572173"/>
            <a:ext cx="394953" cy="394953"/>
          </a:xfrm>
          <a:prstGeom prst="rect">
            <a:avLst/>
          </a:prstGeom>
        </p:spPr>
      </p:pic>
      <p:pic>
        <p:nvPicPr>
          <p:cNvPr id="102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716493" y="2912625"/>
            <a:ext cx="394953" cy="394953"/>
          </a:xfrm>
          <a:prstGeom prst="rect">
            <a:avLst/>
          </a:prstGeom>
        </p:spPr>
      </p:pic>
      <p:pic>
        <p:nvPicPr>
          <p:cNvPr id="104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716493" y="3984951"/>
            <a:ext cx="394953" cy="394953"/>
          </a:xfrm>
          <a:prstGeom prst="rect">
            <a:avLst/>
          </a:prstGeom>
        </p:spPr>
      </p:pic>
      <p:pic>
        <p:nvPicPr>
          <p:cNvPr id="109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837416" y="3922760"/>
            <a:ext cx="394953" cy="394953"/>
          </a:xfrm>
          <a:prstGeom prst="rect">
            <a:avLst/>
          </a:prstGeom>
        </p:spPr>
      </p:pic>
      <p:pic>
        <p:nvPicPr>
          <p:cNvPr id="112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823690" y="2936590"/>
            <a:ext cx="394953" cy="394953"/>
          </a:xfrm>
          <a:prstGeom prst="rect">
            <a:avLst/>
          </a:prstGeom>
        </p:spPr>
      </p:pic>
      <p:pic>
        <p:nvPicPr>
          <p:cNvPr id="124" name="Graphic 12">
            <a:extLst>
              <a:ext uri="{FF2B5EF4-FFF2-40B4-BE49-F238E27FC236}">
                <a16:creationId xmlns:a16="http://schemas.microsoft.com/office/drawing/2014/main" id="{AC7FF5E0-4A1A-BD44-86CF-162F8B88AB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05814" y="3751818"/>
            <a:ext cx="469900" cy="469900"/>
          </a:xfrm>
          <a:prstGeom prst="rect">
            <a:avLst/>
          </a:prstGeom>
        </p:spPr>
      </p:pic>
      <p:pic>
        <p:nvPicPr>
          <p:cNvPr id="129" name="Graphic 29">
            <a:extLst>
              <a:ext uri="{FF2B5EF4-FFF2-40B4-BE49-F238E27FC236}">
                <a16:creationId xmlns:a16="http://schemas.microsoft.com/office/drawing/2014/main" id="{1B447C9F-AE22-5D49-8823-1DF2B21502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750347" y="2710551"/>
            <a:ext cx="469900" cy="4699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1824E4D1-26C3-4347-A00E-0EE6CC806219}"/>
              </a:ext>
            </a:extLst>
          </p:cNvPr>
          <p:cNvSpPr txBox="1"/>
          <p:nvPr/>
        </p:nvSpPr>
        <p:spPr>
          <a:xfrm>
            <a:off x="-111457" y="5814140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 Load Balancing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0513072" y="2428534"/>
            <a:ext cx="711200" cy="711200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9706070" y="318511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513072" y="946343"/>
            <a:ext cx="711200" cy="711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2072821" y="3658197"/>
            <a:ext cx="7598957" cy="106068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5A6B86"/>
                </a:solidFill>
              </a:rPr>
              <a:t>OpenShift</a:t>
            </a:r>
            <a:r>
              <a:rPr lang="en-US" sz="1200" dirty="0" smtClean="0">
                <a:solidFill>
                  <a:srgbClr val="5A6B86"/>
                </a:solidFill>
              </a:rPr>
              <a:t> auto scaling</a:t>
            </a:r>
            <a:endParaRPr lang="en-US" sz="1200" dirty="0">
              <a:solidFill>
                <a:srgbClr val="5A6B86"/>
              </a:solidFill>
            </a:endParaRP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id="{490C4EBC-0EC2-F34B-B735-BF9350C8B1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0501422" y="3763266"/>
            <a:ext cx="711200" cy="711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824E4D1-26C3-4347-A00E-0EE6CC806219}"/>
              </a:ext>
            </a:extLst>
          </p:cNvPr>
          <p:cNvSpPr txBox="1"/>
          <p:nvPr/>
        </p:nvSpPr>
        <p:spPr>
          <a:xfrm>
            <a:off x="9740856" y="4541618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EBS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3">
            <a:extLst>
              <a:ext uri="{FF2B5EF4-FFF2-40B4-BE49-F238E27FC236}">
                <a16:creationId xmlns:a16="http://schemas.microsoft.com/office/drawing/2014/main" id="{BCCFBA15-0ADB-FE42-90D4-D0566D2E184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29697" y="5040261"/>
            <a:ext cx="711200" cy="711200"/>
          </a:xfrm>
          <a:prstGeom prst="rect">
            <a:avLst/>
          </a:prstGeom>
        </p:spPr>
      </p:pic>
      <p:pic>
        <p:nvPicPr>
          <p:cNvPr id="66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629697" y="1492523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-187628" y="223856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5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6100</TotalTime>
  <Words>67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O'Neal, Anna</cp:lastModifiedBy>
  <cp:revision>33</cp:revision>
  <dcterms:created xsi:type="dcterms:W3CDTF">2020-07-01T23:09:33Z</dcterms:created>
  <dcterms:modified xsi:type="dcterms:W3CDTF">2020-11-10T14:55:41Z</dcterms:modified>
</cp:coreProperties>
</file>