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panose="05000000000000000000" pitchFamily="2" charset="2"/>
      <a:defRPr kern="1200">
        <a:solidFill>
          <a:schemeClr val="tx1"/>
        </a:solidFill>
        <a:latin typeface="Arial" panose="020B0604020202020204" pitchFamily="34"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panose="05000000000000000000" pitchFamily="2" charset="2"/>
      <a:defRPr kern="1200">
        <a:solidFill>
          <a:schemeClr val="tx1"/>
        </a:solidFill>
        <a:latin typeface="Arial" panose="020B0604020202020204" pitchFamily="34"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panose="05000000000000000000" pitchFamily="2" charset="2"/>
      <a:defRPr kern="1200">
        <a:solidFill>
          <a:schemeClr val="tx1"/>
        </a:solidFill>
        <a:latin typeface="Arial" panose="020B0604020202020204" pitchFamily="34"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panose="05000000000000000000" pitchFamily="2" charset="2"/>
      <a:defRPr kern="1200">
        <a:solidFill>
          <a:schemeClr val="tx1"/>
        </a:solidFill>
        <a:latin typeface="Arial" panose="020B0604020202020204" pitchFamily="34"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panose="05000000000000000000" pitchFamily="2" charset="2"/>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1" d="100"/>
          <a:sy n="41" d="100"/>
        </p:scale>
        <p:origin x="1734" y="3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pitchFamily="16" charset="0"/>
                <a:ea typeface="DejaVu Sans" charset="0"/>
                <a:cs typeface="DejaVu Sans" charset="0"/>
              </a:defRPr>
            </a:lvl1pPr>
          </a:lstStyle>
          <a:p>
            <a:endParaRPr lang="en-GB"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pitchFamily="16" charset="0"/>
                <a:ea typeface="DejaVu Sans" charset="0"/>
                <a:cs typeface="DejaVu Sans" charset="0"/>
              </a:defRPr>
            </a:lvl1pPr>
          </a:lstStyle>
          <a:p>
            <a:endParaRPr lang="en-GB"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pitchFamily="16" charset="0"/>
                <a:ea typeface="DejaVu Sans" charset="0"/>
                <a:cs typeface="DejaVu Sans" charset="0"/>
              </a:defRPr>
            </a:lvl1pPr>
          </a:lstStyle>
          <a:p>
            <a:endParaRPr lang="en-GB"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pitchFamily="16" charset="0"/>
                <a:ea typeface="DejaVu Sans" charset="0"/>
                <a:cs typeface="DejaVu Sans" charset="0"/>
              </a:defRPr>
            </a:lvl1pPr>
          </a:lstStyle>
          <a:p>
            <a:fld id="{764CF362-E428-4D9D-BB6F-B57AF2453875}" type="slidenum">
              <a:rPr lang="en-GB" altLang="en-US"/>
              <a:pPr/>
              <a:t>‹#›</a:t>
            </a:fld>
            <a:endParaRPr lang="en-GB" altLang="en-US"/>
          </a:p>
        </p:txBody>
      </p:sp>
    </p:spTree>
    <p:extLst>
      <p:ext uri="{BB962C8B-B14F-4D97-AF65-F5344CB8AC3E}">
        <p14:creationId xmlns:p14="http://schemas.microsoft.com/office/powerpoint/2010/main" val="17970446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F5F187B-0137-42D9-8B03-4859130EE718}" type="slidenum">
              <a:rPr lang="en-GB" altLang="en-US"/>
              <a:pPr/>
              <a:t>1</a:t>
            </a:fld>
            <a:endParaRPr lang="en-GB" altLang="en-US"/>
          </a:p>
        </p:txBody>
      </p:sp>
      <p:sp>
        <p:nvSpPr>
          <p:cNvPr id="409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9110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572000" y="4489450"/>
            <a:ext cx="27432000" cy="95504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idx="10"/>
          </p:nvPr>
        </p:nvSpPr>
        <p:spPr/>
        <p:txBody>
          <a:bodyPr/>
          <a:lstStyle>
            <a:lvl1pPr>
              <a:defRPr/>
            </a:lvl1pPr>
          </a:lstStyle>
          <a:p>
            <a:endParaRPr lang="en-GB" altLang="en-US"/>
          </a:p>
        </p:txBody>
      </p:sp>
      <p:sp>
        <p:nvSpPr>
          <p:cNvPr id="5" name="页脚占位符 4"/>
          <p:cNvSpPr>
            <a:spLocks noGrp="1"/>
          </p:cNvSpPr>
          <p:nvPr>
            <p:ph type="ftr" idx="11"/>
          </p:nvPr>
        </p:nvSpPr>
        <p:spPr/>
        <p:txBody>
          <a:bodyPr/>
          <a:lstStyle>
            <a:lvl1pPr>
              <a:defRPr/>
            </a:lvl1pPr>
          </a:lstStyle>
          <a:p>
            <a:endParaRPr lang="en-GB" altLang="en-US"/>
          </a:p>
        </p:txBody>
      </p:sp>
      <p:sp>
        <p:nvSpPr>
          <p:cNvPr id="6" name="灯片编号占位符 5"/>
          <p:cNvSpPr>
            <a:spLocks noGrp="1"/>
          </p:cNvSpPr>
          <p:nvPr>
            <p:ph type="sldNum" idx="12"/>
          </p:nvPr>
        </p:nvSpPr>
        <p:spPr/>
        <p:txBody>
          <a:bodyPr/>
          <a:lstStyle>
            <a:lvl1pPr>
              <a:defRPr/>
            </a:lvl1pPr>
          </a:lstStyle>
          <a:p>
            <a:fld id="{1E1D09A0-812A-4F6F-977C-32E7A7FD828F}" type="slidenum">
              <a:rPr lang="en-GB" altLang="en-US"/>
              <a:pPr/>
              <a:t>‹#›</a:t>
            </a:fld>
            <a:endParaRPr lang="en-GB" altLang="en-US"/>
          </a:p>
        </p:txBody>
      </p:sp>
    </p:spTree>
    <p:extLst>
      <p:ext uri="{BB962C8B-B14F-4D97-AF65-F5344CB8AC3E}">
        <p14:creationId xmlns:p14="http://schemas.microsoft.com/office/powerpoint/2010/main" val="69177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idx="10"/>
          </p:nvPr>
        </p:nvSpPr>
        <p:spPr/>
        <p:txBody>
          <a:bodyPr/>
          <a:lstStyle>
            <a:lvl1pPr>
              <a:defRPr/>
            </a:lvl1pPr>
          </a:lstStyle>
          <a:p>
            <a:endParaRPr lang="en-GB" altLang="en-US"/>
          </a:p>
        </p:txBody>
      </p:sp>
      <p:sp>
        <p:nvSpPr>
          <p:cNvPr id="5" name="页脚占位符 4"/>
          <p:cNvSpPr>
            <a:spLocks noGrp="1"/>
          </p:cNvSpPr>
          <p:nvPr>
            <p:ph type="ftr" idx="11"/>
          </p:nvPr>
        </p:nvSpPr>
        <p:spPr/>
        <p:txBody>
          <a:bodyPr/>
          <a:lstStyle>
            <a:lvl1pPr>
              <a:defRPr/>
            </a:lvl1pPr>
          </a:lstStyle>
          <a:p>
            <a:endParaRPr lang="en-GB" altLang="en-US"/>
          </a:p>
        </p:txBody>
      </p:sp>
      <p:sp>
        <p:nvSpPr>
          <p:cNvPr id="6" name="灯片编号占位符 5"/>
          <p:cNvSpPr>
            <a:spLocks noGrp="1"/>
          </p:cNvSpPr>
          <p:nvPr>
            <p:ph type="sldNum" idx="12"/>
          </p:nvPr>
        </p:nvSpPr>
        <p:spPr/>
        <p:txBody>
          <a:bodyPr/>
          <a:lstStyle>
            <a:lvl1pPr>
              <a:defRPr/>
            </a:lvl1pPr>
          </a:lstStyle>
          <a:p>
            <a:fld id="{410DAB55-D787-481C-8E58-892DE295CA11}" type="slidenum">
              <a:rPr lang="en-GB" altLang="en-US"/>
              <a:pPr/>
              <a:t>‹#›</a:t>
            </a:fld>
            <a:endParaRPr lang="en-GB" altLang="en-US"/>
          </a:p>
        </p:txBody>
      </p:sp>
    </p:spTree>
    <p:extLst>
      <p:ext uri="{BB962C8B-B14F-4D97-AF65-F5344CB8AC3E}">
        <p14:creationId xmlns:p14="http://schemas.microsoft.com/office/powerpoint/2010/main" val="300141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6516013" y="1093788"/>
            <a:ext cx="8228012" cy="23426737"/>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828800" y="1093788"/>
            <a:ext cx="24534813" cy="23426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idx="10"/>
          </p:nvPr>
        </p:nvSpPr>
        <p:spPr/>
        <p:txBody>
          <a:bodyPr/>
          <a:lstStyle>
            <a:lvl1pPr>
              <a:defRPr/>
            </a:lvl1pPr>
          </a:lstStyle>
          <a:p>
            <a:endParaRPr lang="en-GB" altLang="en-US"/>
          </a:p>
        </p:txBody>
      </p:sp>
      <p:sp>
        <p:nvSpPr>
          <p:cNvPr id="5" name="页脚占位符 4"/>
          <p:cNvSpPr>
            <a:spLocks noGrp="1"/>
          </p:cNvSpPr>
          <p:nvPr>
            <p:ph type="ftr" idx="11"/>
          </p:nvPr>
        </p:nvSpPr>
        <p:spPr/>
        <p:txBody>
          <a:bodyPr/>
          <a:lstStyle>
            <a:lvl1pPr>
              <a:defRPr/>
            </a:lvl1pPr>
          </a:lstStyle>
          <a:p>
            <a:endParaRPr lang="en-GB" altLang="en-US"/>
          </a:p>
        </p:txBody>
      </p:sp>
      <p:sp>
        <p:nvSpPr>
          <p:cNvPr id="6" name="灯片编号占位符 5"/>
          <p:cNvSpPr>
            <a:spLocks noGrp="1"/>
          </p:cNvSpPr>
          <p:nvPr>
            <p:ph type="sldNum" idx="12"/>
          </p:nvPr>
        </p:nvSpPr>
        <p:spPr/>
        <p:txBody>
          <a:bodyPr/>
          <a:lstStyle>
            <a:lvl1pPr>
              <a:defRPr/>
            </a:lvl1pPr>
          </a:lstStyle>
          <a:p>
            <a:fld id="{28A3E557-15DF-4E9D-A5F0-4563030B5C48}" type="slidenum">
              <a:rPr lang="en-GB" altLang="en-US"/>
              <a:pPr/>
              <a:t>‹#›</a:t>
            </a:fld>
            <a:endParaRPr lang="en-GB" altLang="en-US"/>
          </a:p>
        </p:txBody>
      </p:sp>
    </p:spTree>
    <p:extLst>
      <p:ext uri="{BB962C8B-B14F-4D97-AF65-F5344CB8AC3E}">
        <p14:creationId xmlns:p14="http://schemas.microsoft.com/office/powerpoint/2010/main" val="253675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idx="10"/>
          </p:nvPr>
        </p:nvSpPr>
        <p:spPr/>
        <p:txBody>
          <a:bodyPr/>
          <a:lstStyle>
            <a:lvl1pPr>
              <a:defRPr/>
            </a:lvl1pPr>
          </a:lstStyle>
          <a:p>
            <a:endParaRPr lang="en-GB" altLang="en-US"/>
          </a:p>
        </p:txBody>
      </p:sp>
      <p:sp>
        <p:nvSpPr>
          <p:cNvPr id="5" name="页脚占位符 4"/>
          <p:cNvSpPr>
            <a:spLocks noGrp="1"/>
          </p:cNvSpPr>
          <p:nvPr>
            <p:ph type="ftr" idx="11"/>
          </p:nvPr>
        </p:nvSpPr>
        <p:spPr/>
        <p:txBody>
          <a:bodyPr/>
          <a:lstStyle>
            <a:lvl1pPr>
              <a:defRPr/>
            </a:lvl1pPr>
          </a:lstStyle>
          <a:p>
            <a:endParaRPr lang="en-GB" altLang="en-US"/>
          </a:p>
        </p:txBody>
      </p:sp>
      <p:sp>
        <p:nvSpPr>
          <p:cNvPr id="6" name="灯片编号占位符 5"/>
          <p:cNvSpPr>
            <a:spLocks noGrp="1"/>
          </p:cNvSpPr>
          <p:nvPr>
            <p:ph type="sldNum" idx="12"/>
          </p:nvPr>
        </p:nvSpPr>
        <p:spPr/>
        <p:txBody>
          <a:bodyPr/>
          <a:lstStyle>
            <a:lvl1pPr>
              <a:defRPr/>
            </a:lvl1pPr>
          </a:lstStyle>
          <a:p>
            <a:fld id="{AED38112-0576-46A7-B3E3-3021B8786D97}" type="slidenum">
              <a:rPr lang="en-GB" altLang="en-US"/>
              <a:pPr/>
              <a:t>‹#›</a:t>
            </a:fld>
            <a:endParaRPr lang="en-GB" altLang="en-US"/>
          </a:p>
        </p:txBody>
      </p:sp>
    </p:spTree>
    <p:extLst>
      <p:ext uri="{BB962C8B-B14F-4D97-AF65-F5344CB8AC3E}">
        <p14:creationId xmlns:p14="http://schemas.microsoft.com/office/powerpoint/2010/main" val="108065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495550" y="6838950"/>
            <a:ext cx="31546800" cy="11410950"/>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idx="10"/>
          </p:nvPr>
        </p:nvSpPr>
        <p:spPr/>
        <p:txBody>
          <a:bodyPr/>
          <a:lstStyle>
            <a:lvl1pPr>
              <a:defRPr/>
            </a:lvl1pPr>
          </a:lstStyle>
          <a:p>
            <a:endParaRPr lang="en-GB" altLang="en-US"/>
          </a:p>
        </p:txBody>
      </p:sp>
      <p:sp>
        <p:nvSpPr>
          <p:cNvPr id="5" name="页脚占位符 4"/>
          <p:cNvSpPr>
            <a:spLocks noGrp="1"/>
          </p:cNvSpPr>
          <p:nvPr>
            <p:ph type="ftr" idx="11"/>
          </p:nvPr>
        </p:nvSpPr>
        <p:spPr/>
        <p:txBody>
          <a:bodyPr/>
          <a:lstStyle>
            <a:lvl1pPr>
              <a:defRPr/>
            </a:lvl1pPr>
          </a:lstStyle>
          <a:p>
            <a:endParaRPr lang="en-GB" altLang="en-US"/>
          </a:p>
        </p:txBody>
      </p:sp>
      <p:sp>
        <p:nvSpPr>
          <p:cNvPr id="6" name="灯片编号占位符 5"/>
          <p:cNvSpPr>
            <a:spLocks noGrp="1"/>
          </p:cNvSpPr>
          <p:nvPr>
            <p:ph type="sldNum" idx="12"/>
          </p:nvPr>
        </p:nvSpPr>
        <p:spPr/>
        <p:txBody>
          <a:bodyPr/>
          <a:lstStyle>
            <a:lvl1pPr>
              <a:defRPr/>
            </a:lvl1pPr>
          </a:lstStyle>
          <a:p>
            <a:fld id="{60FB8C00-E968-442E-B174-52000E20180B}" type="slidenum">
              <a:rPr lang="en-GB" altLang="en-US"/>
              <a:pPr/>
              <a:t>‹#›</a:t>
            </a:fld>
            <a:endParaRPr lang="en-GB" altLang="en-US"/>
          </a:p>
        </p:txBody>
      </p:sp>
    </p:spTree>
    <p:extLst>
      <p:ext uri="{BB962C8B-B14F-4D97-AF65-F5344CB8AC3E}">
        <p14:creationId xmlns:p14="http://schemas.microsoft.com/office/powerpoint/2010/main" val="240989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1828800" y="6418263"/>
            <a:ext cx="16381413" cy="181022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18362613" y="6418263"/>
            <a:ext cx="16381412" cy="181022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idx="10"/>
          </p:nvPr>
        </p:nvSpPr>
        <p:spPr/>
        <p:txBody>
          <a:bodyPr/>
          <a:lstStyle>
            <a:lvl1pPr>
              <a:defRPr/>
            </a:lvl1pPr>
          </a:lstStyle>
          <a:p>
            <a:endParaRPr lang="en-GB" altLang="en-US"/>
          </a:p>
        </p:txBody>
      </p:sp>
      <p:sp>
        <p:nvSpPr>
          <p:cNvPr id="6" name="页脚占位符 5"/>
          <p:cNvSpPr>
            <a:spLocks noGrp="1"/>
          </p:cNvSpPr>
          <p:nvPr>
            <p:ph type="ftr" idx="11"/>
          </p:nvPr>
        </p:nvSpPr>
        <p:spPr/>
        <p:txBody>
          <a:bodyPr/>
          <a:lstStyle>
            <a:lvl1pPr>
              <a:defRPr/>
            </a:lvl1pPr>
          </a:lstStyle>
          <a:p>
            <a:endParaRPr lang="en-GB" altLang="en-US"/>
          </a:p>
        </p:txBody>
      </p:sp>
      <p:sp>
        <p:nvSpPr>
          <p:cNvPr id="7" name="灯片编号占位符 6"/>
          <p:cNvSpPr>
            <a:spLocks noGrp="1"/>
          </p:cNvSpPr>
          <p:nvPr>
            <p:ph type="sldNum" idx="12"/>
          </p:nvPr>
        </p:nvSpPr>
        <p:spPr/>
        <p:txBody>
          <a:bodyPr/>
          <a:lstStyle>
            <a:lvl1pPr>
              <a:defRPr/>
            </a:lvl1pPr>
          </a:lstStyle>
          <a:p>
            <a:fld id="{BD7F6BD2-4B89-4484-BD8C-D5155FD71398}" type="slidenum">
              <a:rPr lang="en-GB" altLang="en-US"/>
              <a:pPr/>
              <a:t>‹#›</a:t>
            </a:fld>
            <a:endParaRPr lang="en-GB" altLang="en-US"/>
          </a:p>
        </p:txBody>
      </p:sp>
    </p:spTree>
    <p:extLst>
      <p:ext uri="{BB962C8B-B14F-4D97-AF65-F5344CB8AC3E}">
        <p14:creationId xmlns:p14="http://schemas.microsoft.com/office/powerpoint/2010/main" val="219947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519363" y="1460500"/>
            <a:ext cx="31546800" cy="530225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2519363" y="10020300"/>
            <a:ext cx="15473362" cy="14738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8516600" y="10020300"/>
            <a:ext cx="15549563" cy="14738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idx="10"/>
          </p:nvPr>
        </p:nvSpPr>
        <p:spPr/>
        <p:txBody>
          <a:bodyPr/>
          <a:lstStyle>
            <a:lvl1pPr>
              <a:defRPr/>
            </a:lvl1pPr>
          </a:lstStyle>
          <a:p>
            <a:endParaRPr lang="en-GB" altLang="en-US"/>
          </a:p>
        </p:txBody>
      </p:sp>
      <p:sp>
        <p:nvSpPr>
          <p:cNvPr id="8" name="页脚占位符 7"/>
          <p:cNvSpPr>
            <a:spLocks noGrp="1"/>
          </p:cNvSpPr>
          <p:nvPr>
            <p:ph type="ftr" idx="11"/>
          </p:nvPr>
        </p:nvSpPr>
        <p:spPr/>
        <p:txBody>
          <a:bodyPr/>
          <a:lstStyle>
            <a:lvl1pPr>
              <a:defRPr/>
            </a:lvl1pPr>
          </a:lstStyle>
          <a:p>
            <a:endParaRPr lang="en-GB" altLang="en-US"/>
          </a:p>
        </p:txBody>
      </p:sp>
      <p:sp>
        <p:nvSpPr>
          <p:cNvPr id="9" name="灯片编号占位符 8"/>
          <p:cNvSpPr>
            <a:spLocks noGrp="1"/>
          </p:cNvSpPr>
          <p:nvPr>
            <p:ph type="sldNum" idx="12"/>
          </p:nvPr>
        </p:nvSpPr>
        <p:spPr/>
        <p:txBody>
          <a:bodyPr/>
          <a:lstStyle>
            <a:lvl1pPr>
              <a:defRPr/>
            </a:lvl1pPr>
          </a:lstStyle>
          <a:p>
            <a:fld id="{17EA0351-D48C-4B47-BABE-F3B77A0D594E}" type="slidenum">
              <a:rPr lang="en-GB" altLang="en-US"/>
              <a:pPr/>
              <a:t>‹#›</a:t>
            </a:fld>
            <a:endParaRPr lang="en-GB" altLang="en-US"/>
          </a:p>
        </p:txBody>
      </p:sp>
    </p:spTree>
    <p:extLst>
      <p:ext uri="{BB962C8B-B14F-4D97-AF65-F5344CB8AC3E}">
        <p14:creationId xmlns:p14="http://schemas.microsoft.com/office/powerpoint/2010/main" val="256848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idx="10"/>
          </p:nvPr>
        </p:nvSpPr>
        <p:spPr/>
        <p:txBody>
          <a:bodyPr/>
          <a:lstStyle>
            <a:lvl1pPr>
              <a:defRPr/>
            </a:lvl1pPr>
          </a:lstStyle>
          <a:p>
            <a:endParaRPr lang="en-GB" altLang="en-US"/>
          </a:p>
        </p:txBody>
      </p:sp>
      <p:sp>
        <p:nvSpPr>
          <p:cNvPr id="4" name="页脚占位符 3"/>
          <p:cNvSpPr>
            <a:spLocks noGrp="1"/>
          </p:cNvSpPr>
          <p:nvPr>
            <p:ph type="ftr" idx="11"/>
          </p:nvPr>
        </p:nvSpPr>
        <p:spPr/>
        <p:txBody>
          <a:bodyPr/>
          <a:lstStyle>
            <a:lvl1pPr>
              <a:defRPr/>
            </a:lvl1pPr>
          </a:lstStyle>
          <a:p>
            <a:endParaRPr lang="en-GB" altLang="en-US"/>
          </a:p>
        </p:txBody>
      </p:sp>
      <p:sp>
        <p:nvSpPr>
          <p:cNvPr id="5" name="灯片编号占位符 4"/>
          <p:cNvSpPr>
            <a:spLocks noGrp="1"/>
          </p:cNvSpPr>
          <p:nvPr>
            <p:ph type="sldNum" idx="12"/>
          </p:nvPr>
        </p:nvSpPr>
        <p:spPr/>
        <p:txBody>
          <a:bodyPr/>
          <a:lstStyle>
            <a:lvl1pPr>
              <a:defRPr/>
            </a:lvl1pPr>
          </a:lstStyle>
          <a:p>
            <a:fld id="{449B4A83-B989-453F-B0FF-8DFA5A155F52}" type="slidenum">
              <a:rPr lang="en-GB" altLang="en-US"/>
              <a:pPr/>
              <a:t>‹#›</a:t>
            </a:fld>
            <a:endParaRPr lang="en-GB" altLang="en-US"/>
          </a:p>
        </p:txBody>
      </p:sp>
    </p:spTree>
    <p:extLst>
      <p:ext uri="{BB962C8B-B14F-4D97-AF65-F5344CB8AC3E}">
        <p14:creationId xmlns:p14="http://schemas.microsoft.com/office/powerpoint/2010/main" val="397682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lvl1pPr>
              <a:defRPr/>
            </a:lvl1pPr>
          </a:lstStyle>
          <a:p>
            <a:endParaRPr lang="en-GB" altLang="en-US"/>
          </a:p>
        </p:txBody>
      </p:sp>
      <p:sp>
        <p:nvSpPr>
          <p:cNvPr id="3" name="页脚占位符 2"/>
          <p:cNvSpPr>
            <a:spLocks noGrp="1"/>
          </p:cNvSpPr>
          <p:nvPr>
            <p:ph type="ftr" idx="11"/>
          </p:nvPr>
        </p:nvSpPr>
        <p:spPr/>
        <p:txBody>
          <a:bodyPr/>
          <a:lstStyle>
            <a:lvl1pPr>
              <a:defRPr/>
            </a:lvl1pPr>
          </a:lstStyle>
          <a:p>
            <a:endParaRPr lang="en-GB" altLang="en-US"/>
          </a:p>
        </p:txBody>
      </p:sp>
      <p:sp>
        <p:nvSpPr>
          <p:cNvPr id="4" name="灯片编号占位符 3"/>
          <p:cNvSpPr>
            <a:spLocks noGrp="1"/>
          </p:cNvSpPr>
          <p:nvPr>
            <p:ph type="sldNum" idx="12"/>
          </p:nvPr>
        </p:nvSpPr>
        <p:spPr/>
        <p:txBody>
          <a:bodyPr/>
          <a:lstStyle>
            <a:lvl1pPr>
              <a:defRPr/>
            </a:lvl1pPr>
          </a:lstStyle>
          <a:p>
            <a:fld id="{7E742AD2-39B1-4632-9130-71053EF64E10}" type="slidenum">
              <a:rPr lang="en-GB" altLang="en-US"/>
              <a:pPr/>
              <a:t>‹#›</a:t>
            </a:fld>
            <a:endParaRPr lang="en-GB" altLang="en-US"/>
          </a:p>
        </p:txBody>
      </p:sp>
    </p:spTree>
    <p:extLst>
      <p:ext uri="{BB962C8B-B14F-4D97-AF65-F5344CB8AC3E}">
        <p14:creationId xmlns:p14="http://schemas.microsoft.com/office/powerpoint/2010/main" val="361060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19363" y="1828800"/>
            <a:ext cx="11796712" cy="64008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en-GB" altLang="en-US"/>
          </a:p>
        </p:txBody>
      </p:sp>
      <p:sp>
        <p:nvSpPr>
          <p:cNvPr id="6" name="页脚占位符 5"/>
          <p:cNvSpPr>
            <a:spLocks noGrp="1"/>
          </p:cNvSpPr>
          <p:nvPr>
            <p:ph type="ftr" idx="11"/>
          </p:nvPr>
        </p:nvSpPr>
        <p:spPr/>
        <p:txBody>
          <a:bodyPr/>
          <a:lstStyle>
            <a:lvl1pPr>
              <a:defRPr/>
            </a:lvl1pPr>
          </a:lstStyle>
          <a:p>
            <a:endParaRPr lang="en-GB" altLang="en-US"/>
          </a:p>
        </p:txBody>
      </p:sp>
      <p:sp>
        <p:nvSpPr>
          <p:cNvPr id="7" name="灯片编号占位符 6"/>
          <p:cNvSpPr>
            <a:spLocks noGrp="1"/>
          </p:cNvSpPr>
          <p:nvPr>
            <p:ph type="sldNum" idx="12"/>
          </p:nvPr>
        </p:nvSpPr>
        <p:spPr/>
        <p:txBody>
          <a:bodyPr/>
          <a:lstStyle>
            <a:lvl1pPr>
              <a:defRPr/>
            </a:lvl1pPr>
          </a:lstStyle>
          <a:p>
            <a:fld id="{6BEEE3B9-EC4E-4D3E-A19B-D0C9058CE466}" type="slidenum">
              <a:rPr lang="en-GB" altLang="en-US"/>
              <a:pPr/>
              <a:t>‹#›</a:t>
            </a:fld>
            <a:endParaRPr lang="en-GB" altLang="en-US"/>
          </a:p>
        </p:txBody>
      </p:sp>
    </p:spTree>
    <p:extLst>
      <p:ext uri="{BB962C8B-B14F-4D97-AF65-F5344CB8AC3E}">
        <p14:creationId xmlns:p14="http://schemas.microsoft.com/office/powerpoint/2010/main" val="1607839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19363" y="1828800"/>
            <a:ext cx="11796712" cy="64008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en-GB" altLang="en-US"/>
          </a:p>
        </p:txBody>
      </p:sp>
      <p:sp>
        <p:nvSpPr>
          <p:cNvPr id="6" name="页脚占位符 5"/>
          <p:cNvSpPr>
            <a:spLocks noGrp="1"/>
          </p:cNvSpPr>
          <p:nvPr>
            <p:ph type="ftr" idx="11"/>
          </p:nvPr>
        </p:nvSpPr>
        <p:spPr/>
        <p:txBody>
          <a:bodyPr/>
          <a:lstStyle>
            <a:lvl1pPr>
              <a:defRPr/>
            </a:lvl1pPr>
          </a:lstStyle>
          <a:p>
            <a:endParaRPr lang="en-GB" altLang="en-US"/>
          </a:p>
        </p:txBody>
      </p:sp>
      <p:sp>
        <p:nvSpPr>
          <p:cNvPr id="7" name="灯片编号占位符 6"/>
          <p:cNvSpPr>
            <a:spLocks noGrp="1"/>
          </p:cNvSpPr>
          <p:nvPr>
            <p:ph type="sldNum" idx="12"/>
          </p:nvPr>
        </p:nvSpPr>
        <p:spPr/>
        <p:txBody>
          <a:bodyPr/>
          <a:lstStyle>
            <a:lvl1pPr>
              <a:defRPr/>
            </a:lvl1pPr>
          </a:lstStyle>
          <a:p>
            <a:fld id="{5C3E5199-9BAD-4E7F-AD6F-B27D0BB46328}" type="slidenum">
              <a:rPr lang="en-GB" altLang="en-US"/>
              <a:pPr/>
              <a:t>‹#›</a:t>
            </a:fld>
            <a:endParaRPr lang="en-GB" altLang="en-US"/>
          </a:p>
        </p:txBody>
      </p:sp>
    </p:spTree>
    <p:extLst>
      <p:ext uri="{BB962C8B-B14F-4D97-AF65-F5344CB8AC3E}">
        <p14:creationId xmlns:p14="http://schemas.microsoft.com/office/powerpoint/2010/main" val="260648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smtClean="0"/>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the outline text format</a:t>
            </a:r>
          </a:p>
          <a:p>
            <a:pPr lvl="1"/>
            <a:r>
              <a:rPr lang="en-US" altLang="en-US" smtClean="0"/>
              <a:t>Second Outline Level</a:t>
            </a:r>
          </a:p>
          <a:p>
            <a:pPr lvl="2"/>
            <a:r>
              <a:rPr lang="en-US" altLang="en-US" smtClean="0"/>
              <a:t>Third Outline Level</a:t>
            </a:r>
          </a:p>
          <a:p>
            <a:pPr lvl="3"/>
            <a:r>
              <a:rPr lang="en-US" altLang="en-US" smtClean="0"/>
              <a:t>Fourth Outline Level</a:t>
            </a:r>
          </a:p>
          <a:p>
            <a:pPr lvl="4"/>
            <a:r>
              <a:rPr lang="en-US" altLang="en-US" smtClean="0"/>
              <a:t>Fifth Outline Level</a:t>
            </a:r>
          </a:p>
          <a:p>
            <a:pPr lvl="4"/>
            <a:r>
              <a:rPr lang="en-US" altLang="en-US" smtClean="0"/>
              <a:t>Sixth Outline Level</a:t>
            </a:r>
          </a:p>
          <a:p>
            <a:pPr lvl="4"/>
            <a:r>
              <a:rPr lang="en-US" altLang="en-US" smtClean="0"/>
              <a:t>Seventh Outline Level</a:t>
            </a:r>
          </a:p>
          <a:p>
            <a:pPr lvl="4"/>
            <a:r>
              <a:rPr lang="en-US" altLang="en-US" smtClean="0"/>
              <a:t>Eighth Outline Level</a:t>
            </a:r>
          </a:p>
          <a:p>
            <a:pPr lvl="4"/>
            <a:r>
              <a:rPr lang="en-US" altLang="en-US" smtClean="0"/>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pitchFamily="16" charset="0"/>
                <a:ea typeface="+mn-ea"/>
                <a:cs typeface="+mn-cs"/>
              </a:defRPr>
            </a:lvl1pPr>
          </a:lstStyle>
          <a:p>
            <a:endParaRPr lang="en-GB" altLang="en-US"/>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pitchFamily="16" charset="0"/>
                <a:ea typeface="+mn-ea"/>
                <a:cs typeface="+mn-cs"/>
              </a:defRPr>
            </a:lvl1pPr>
          </a:lstStyle>
          <a:p>
            <a:endParaRPr lang="en-GB" altLang="en-US"/>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pitchFamily="16" charset="0"/>
                <a:ea typeface="+mn-ea"/>
                <a:cs typeface="+mn-cs"/>
              </a:defRPr>
            </a:lvl1pPr>
          </a:lstStyle>
          <a:p>
            <a:fld id="{547F808A-9EC5-465C-8BB6-3D3272C8B100}"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lnSpc>
          <a:spcPct val="124000"/>
        </a:lnSpc>
        <a:spcBef>
          <a:spcPct val="0"/>
        </a:spcBef>
        <a:spcAft>
          <a:spcPct val="0"/>
        </a:spcAft>
        <a:buClr>
          <a:srgbClr val="000000"/>
        </a:buClr>
        <a:buSzPct val="45000"/>
        <a:buFont typeface="Wingdings" panose="05000000000000000000" pitchFamily="2"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panose="05000000000000000000" pitchFamily="2" charset="2"/>
        <a:defRPr sz="4400">
          <a:solidFill>
            <a:srgbClr val="000000"/>
          </a:solidFill>
          <a:latin typeface="Arial" panose="020B0604020202020204" pitchFamily="34"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panose="05000000000000000000" pitchFamily="2" charset="2"/>
        <a:defRPr sz="4400">
          <a:solidFill>
            <a:srgbClr val="000000"/>
          </a:solidFill>
          <a:latin typeface="Arial" panose="020B0604020202020204" pitchFamily="34"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panose="05000000000000000000" pitchFamily="2" charset="2"/>
        <a:defRPr sz="4400">
          <a:solidFill>
            <a:srgbClr val="000000"/>
          </a:solidFill>
          <a:latin typeface="Arial" panose="020B0604020202020204" pitchFamily="34"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panose="05000000000000000000" pitchFamily="2" charset="2"/>
        <a:defRPr sz="4400">
          <a:solidFill>
            <a:srgbClr val="000000"/>
          </a:solidFill>
          <a:latin typeface="Arial" panose="020B0604020202020204" pitchFamily="34"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panose="05000000000000000000" pitchFamily="2" charset="2"/>
        <a:defRPr sz="4400">
          <a:solidFill>
            <a:srgbClr val="000000"/>
          </a:solidFill>
          <a:latin typeface="Arial" panose="020B0604020202020204" pitchFamily="34"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panose="05000000000000000000" pitchFamily="2" charset="2"/>
        <a:defRPr sz="4400">
          <a:solidFill>
            <a:srgbClr val="000000"/>
          </a:solidFill>
          <a:latin typeface="Arial" panose="020B0604020202020204" pitchFamily="34"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panose="05000000000000000000" pitchFamily="2" charset="2"/>
        <a:defRPr sz="4400">
          <a:solidFill>
            <a:srgbClr val="000000"/>
          </a:solidFill>
          <a:latin typeface="Arial" panose="020B0604020202020204" pitchFamily="34"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panose="05000000000000000000" pitchFamily="2" charset="2"/>
        <a:defRPr sz="4400">
          <a:solidFill>
            <a:srgbClr val="000000"/>
          </a:solidFill>
          <a:latin typeface="Arial" panose="020B0604020202020204" pitchFamily="34"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panose="05000000000000000000" pitchFamily="2"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panose="05050102010706020507" pitchFamily="18"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panose="05000000000000000000" pitchFamily="2"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panose="05050102010706020507" pitchFamily="18"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50"/>
            <a:ext cx="36576000" cy="1354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1" y="10856362"/>
            <a:ext cx="16236462" cy="16166023"/>
          </a:xfrm>
          <a:prstGeom prst="rect">
            <a:avLst/>
          </a:prstGeom>
        </p:spPr>
      </p:pic>
      <p:sp>
        <p:nvSpPr>
          <p:cNvPr id="6" name="文本框 5"/>
          <p:cNvSpPr txBox="1"/>
          <p:nvPr/>
        </p:nvSpPr>
        <p:spPr>
          <a:xfrm>
            <a:off x="16230601" y="11201400"/>
            <a:ext cx="20345399" cy="14747114"/>
          </a:xfrm>
          <a:prstGeom prst="rect">
            <a:avLst/>
          </a:prstGeom>
          <a:noFill/>
        </p:spPr>
        <p:txBody>
          <a:bodyPr wrap="square" rtlCol="0">
            <a:spAutoFit/>
          </a:bodyPr>
          <a:lstStyle/>
          <a:p>
            <a:r>
              <a:rPr lang="en-US" sz="3200" dirty="0" smtClean="0"/>
              <a:t>Datasets used: Employee Earnings Report 2012 Employee Earnings Report 2013 Employee Earnings Report 2014</a:t>
            </a:r>
          </a:p>
          <a:p>
            <a:endParaRPr lang="en-US" sz="3200" dirty="0" smtClean="0"/>
          </a:p>
          <a:p>
            <a:r>
              <a:rPr lang="en-US" sz="3200" dirty="0" smtClean="0"/>
              <a:t>Description: </a:t>
            </a:r>
          </a:p>
          <a:p>
            <a:r>
              <a:rPr lang="en-US" sz="3200" dirty="0" smtClean="0"/>
              <a:t>In this project I'm focused on individual earning reports in three continuous years. By compare the total earnings each year and the number of person who has increasing total earnings in three years, we can find out the percentage of people who earns more and more each year and the tile and departments of these peoples.</a:t>
            </a:r>
          </a:p>
          <a:p>
            <a:r>
              <a:rPr lang="en-US" sz="3200" dirty="0" smtClean="0"/>
              <a:t>To finish this, I go through three collections and looking for data that has same name. Than I merge all three collections and put total earnings of three years in a same collection.</a:t>
            </a:r>
          </a:p>
          <a:p>
            <a:r>
              <a:rPr lang="en-US" sz="3200" dirty="0" smtClean="0"/>
              <a:t>For the second part, I go through all three collections and looks for people who have increasing total earning each year and only keep these data.</a:t>
            </a:r>
          </a:p>
          <a:p>
            <a:r>
              <a:rPr lang="en-US" sz="3200" dirty="0" smtClean="0"/>
              <a:t>Then I calculate the percentage of people who have increasing earnings each year with the number of items of first script and the number of items of second script.</a:t>
            </a:r>
          </a:p>
          <a:p>
            <a:r>
              <a:rPr lang="en-US" sz="3200" dirty="0" smtClean="0"/>
              <a:t>By running the script of combing datasets, I got result: “the percentage of people that have increasing earnings each year is 77.13%”</a:t>
            </a:r>
          </a:p>
          <a:p>
            <a:r>
              <a:rPr lang="en-US" sz="3200" dirty="0" smtClean="0"/>
              <a:t>This was my original plan of operation on datasets. As I move into virtualization, virtualizing the statistics of percentage and people with continuous increasing earnings becomes not very interesting.</a:t>
            </a:r>
          </a:p>
          <a:p>
            <a:r>
              <a:rPr lang="en-US" sz="3200" dirty="0" smtClean="0"/>
              <a:t>Then I come with an idea showing earnings of people in different department with each title.</a:t>
            </a:r>
          </a:p>
          <a:p>
            <a:r>
              <a:rPr lang="en-US" sz="3200" dirty="0" smtClean="0"/>
              <a:t>In virtualization, circles of same color represent people of same title in each department and the size of circle represent the amount of earning of that person.</a:t>
            </a:r>
          </a:p>
          <a:p>
            <a:r>
              <a:rPr lang="en-US" sz="3200" dirty="0" smtClean="0"/>
              <a:t>From the graph we can see department with most people are the gray circle which belong to “Boston City Council” and the tile is “Secretary”. However the size of gray circles are comparably small which means their earnings are not much.</a:t>
            </a:r>
          </a:p>
          <a:p>
            <a:r>
              <a:rPr lang="en-US" sz="3200" dirty="0" smtClean="0"/>
              <a:t>The orange circles in the center which belong to “ASD Office of Budget </a:t>
            </a:r>
            <a:r>
              <a:rPr lang="en-US" sz="3200" dirty="0" err="1" smtClean="0"/>
              <a:t>Mangmnt</a:t>
            </a:r>
            <a:r>
              <a:rPr lang="en-US" sz="3200" dirty="0" smtClean="0"/>
              <a:t>” tends to have more earnings.</a:t>
            </a:r>
            <a:endParaRPr lang="en-US" sz="3200" dirty="0"/>
          </a:p>
        </p:txBody>
      </p:sp>
      <p:sp>
        <p:nvSpPr>
          <p:cNvPr id="7" name="文本框 6"/>
          <p:cNvSpPr txBox="1"/>
          <p:nvPr/>
        </p:nvSpPr>
        <p:spPr>
          <a:xfrm>
            <a:off x="-5862" y="1630805"/>
            <a:ext cx="15924625" cy="6809108"/>
          </a:xfrm>
          <a:prstGeom prst="rect">
            <a:avLst/>
          </a:prstGeom>
          <a:noFill/>
        </p:spPr>
        <p:txBody>
          <a:bodyPr wrap="square" rtlCol="0">
            <a:spAutoFit/>
          </a:bodyPr>
          <a:lstStyle/>
          <a:p>
            <a:r>
              <a:rPr lang="en-US" sz="3200" dirty="0" smtClean="0"/>
              <a:t>CS591 L1</a:t>
            </a:r>
          </a:p>
          <a:p>
            <a:r>
              <a:rPr lang="en-US" sz="3200" smtClean="0"/>
              <a:t>Yihong Guo</a:t>
            </a:r>
            <a:endParaRPr lang="en-US" sz="3200" dirty="0" smtClean="0"/>
          </a:p>
          <a:p>
            <a:endParaRPr lang="en-US" sz="3200" dirty="0"/>
          </a:p>
          <a:p>
            <a:r>
              <a:rPr lang="en-US" sz="3200" dirty="0" smtClean="0"/>
              <a:t>Problems during the project:</a:t>
            </a:r>
          </a:p>
          <a:p>
            <a:r>
              <a:rPr lang="en-US" sz="3200" dirty="0" smtClean="0"/>
              <a:t>1. Before this course, I was mostly on SQL database which very different form MongoDB. It takes me time to get rid of the idea of tables and SQL command.</a:t>
            </a:r>
          </a:p>
          <a:p>
            <a:r>
              <a:rPr lang="en-US" sz="3200" dirty="0" smtClean="0"/>
              <a:t>2. Reading and reconstruct </a:t>
            </a:r>
            <a:r>
              <a:rPr lang="en-US" sz="3200" dirty="0" err="1" smtClean="0"/>
              <a:t>json</a:t>
            </a:r>
            <a:r>
              <a:rPr lang="en-US" sz="3200" dirty="0" smtClean="0"/>
              <a:t> file can be hard when there are too many fields for each item. </a:t>
            </a:r>
          </a:p>
          <a:p>
            <a:r>
              <a:rPr lang="en-US" sz="3200" dirty="0" smtClean="0"/>
              <a:t>Learnings during the project:</a:t>
            </a:r>
          </a:p>
          <a:p>
            <a:r>
              <a:rPr lang="en-US" sz="3200" dirty="0" smtClean="0"/>
              <a:t>1. Understand how MongoDB works and the differences between MongoDB and SQL.</a:t>
            </a:r>
          </a:p>
          <a:p>
            <a:r>
              <a:rPr lang="en-US" sz="3200" dirty="0" smtClean="0"/>
              <a:t>2. Get used to D3 library and understand how JavaScript works with html.</a:t>
            </a:r>
            <a:endParaRPr lang="en-US" sz="3200" dirty="0"/>
          </a:p>
        </p:txBody>
      </p:sp>
      <p:sp>
        <p:nvSpPr>
          <p:cNvPr id="11" name="文本框 10"/>
          <p:cNvSpPr txBox="1"/>
          <p:nvPr/>
        </p:nvSpPr>
        <p:spPr>
          <a:xfrm>
            <a:off x="15918763" y="1538634"/>
            <a:ext cx="9126216" cy="8030340"/>
          </a:xfrm>
          <a:prstGeom prst="rect">
            <a:avLst/>
          </a:prstGeom>
          <a:noFill/>
        </p:spPr>
        <p:txBody>
          <a:bodyPr wrap="none" rtlCol="0">
            <a:spAutoFit/>
          </a:bodyPr>
          <a:lstStyle/>
          <a:p>
            <a:r>
              <a:rPr lang="en-US" sz="3200" dirty="0" smtClean="0"/>
              <a:t>Original structure:</a:t>
            </a:r>
          </a:p>
          <a:p>
            <a:r>
              <a:rPr lang="en-US" sz="3200" dirty="0" smtClean="0"/>
              <a:t>"</a:t>
            </a:r>
            <a:r>
              <a:rPr lang="en-US" sz="3200" dirty="0" err="1" smtClean="0"/>
              <a:t>total_earnings</a:t>
            </a:r>
            <a:r>
              <a:rPr lang="en-US" sz="3200" dirty="0" smtClean="0"/>
              <a:t>" : "100381.19",</a:t>
            </a:r>
          </a:p>
          <a:p>
            <a:r>
              <a:rPr lang="en-US" sz="3200" dirty="0" smtClean="0"/>
              <a:t>  "zip" : "02132",</a:t>
            </a:r>
          </a:p>
          <a:p>
            <a:r>
              <a:rPr lang="en-US" sz="3200" dirty="0" smtClean="0"/>
              <a:t>  "detail" : "0.00",</a:t>
            </a:r>
          </a:p>
          <a:p>
            <a:r>
              <a:rPr lang="en-US" sz="3200" dirty="0" smtClean="0"/>
              <a:t>  "injured" : "0.00",</a:t>
            </a:r>
          </a:p>
          <a:p>
            <a:r>
              <a:rPr lang="en-US" sz="3200" dirty="0" smtClean="0"/>
              <a:t>  "title" : "</a:t>
            </a:r>
            <a:r>
              <a:rPr lang="en-US" sz="3200" dirty="0" err="1" smtClean="0"/>
              <a:t>Supvising</a:t>
            </a:r>
            <a:r>
              <a:rPr lang="en-US" sz="3200" dirty="0" smtClean="0"/>
              <a:t> Claims Agent (</a:t>
            </a:r>
            <a:r>
              <a:rPr lang="en-US" sz="3200" dirty="0" err="1" smtClean="0"/>
              <a:t>Asd</a:t>
            </a:r>
            <a:r>
              <a:rPr lang="en-US" sz="3200" dirty="0" smtClean="0"/>
              <a:t>)",</a:t>
            </a:r>
          </a:p>
          <a:p>
            <a:r>
              <a:rPr lang="en-US" sz="3200" dirty="0" smtClean="0"/>
              <a:t>  "other" : "1842.87",</a:t>
            </a:r>
          </a:p>
          <a:p>
            <a:r>
              <a:rPr lang="en-US" sz="3200" dirty="0" smtClean="0"/>
              <a:t>  "regular" : "98538.32",</a:t>
            </a:r>
          </a:p>
          <a:p>
            <a:r>
              <a:rPr lang="en-US" sz="3200" dirty="0" smtClean="0"/>
              <a:t>  "name" : "</a:t>
            </a:r>
            <a:r>
              <a:rPr lang="en-US" sz="3200" dirty="0" err="1" smtClean="0"/>
              <a:t>Adario,Anthony</a:t>
            </a:r>
            <a:r>
              <a:rPr lang="en-US" sz="3200" dirty="0" smtClean="0"/>
              <a:t> J",</a:t>
            </a:r>
          </a:p>
          <a:p>
            <a:r>
              <a:rPr lang="en-US" sz="3200" dirty="0" smtClean="0"/>
              <a:t>  "retro" : "0.00",</a:t>
            </a:r>
          </a:p>
          <a:p>
            <a:r>
              <a:rPr lang="en-US" sz="3200" dirty="0" smtClean="0"/>
              <a:t>  "</a:t>
            </a:r>
            <a:r>
              <a:rPr lang="en-US" sz="3200" dirty="0" err="1" smtClean="0"/>
              <a:t>department_name</a:t>
            </a:r>
            <a:r>
              <a:rPr lang="en-US" sz="3200" dirty="0" smtClean="0"/>
              <a:t>" : "ASD Human Resources",</a:t>
            </a:r>
          </a:p>
          <a:p>
            <a:r>
              <a:rPr lang="en-US" sz="3200" dirty="0" smtClean="0"/>
              <a:t>  "overtime" : "0.00",</a:t>
            </a:r>
          </a:p>
          <a:p>
            <a:r>
              <a:rPr lang="en-US" sz="3200" dirty="0" smtClean="0"/>
              <a:t>  "</a:t>
            </a:r>
            <a:r>
              <a:rPr lang="en-US" sz="3200" dirty="0" err="1" smtClean="0"/>
              <a:t>quinn</a:t>
            </a:r>
            <a:r>
              <a:rPr lang="en-US" sz="3200" dirty="0" smtClean="0"/>
              <a:t>" : "0.00"</a:t>
            </a:r>
            <a:endParaRPr lang="en-US" sz="3200" dirty="0"/>
          </a:p>
        </p:txBody>
      </p:sp>
      <p:sp>
        <p:nvSpPr>
          <p:cNvPr id="13" name="文本框 12"/>
          <p:cNvSpPr txBox="1"/>
          <p:nvPr/>
        </p:nvSpPr>
        <p:spPr>
          <a:xfrm>
            <a:off x="25044979" y="1538634"/>
            <a:ext cx="11531021" cy="5587876"/>
          </a:xfrm>
          <a:prstGeom prst="rect">
            <a:avLst/>
          </a:prstGeom>
          <a:noFill/>
        </p:spPr>
        <p:txBody>
          <a:bodyPr wrap="square" rtlCol="0">
            <a:spAutoFit/>
          </a:bodyPr>
          <a:lstStyle/>
          <a:p>
            <a:r>
              <a:rPr lang="en-US" sz="3200" dirty="0" smtClean="0"/>
              <a:t>Output structure</a:t>
            </a:r>
            <a:r>
              <a:rPr lang="en-US" sz="3200" dirty="0" smtClean="0">
                <a:sym typeface="Wingdings" panose="05000000000000000000" pitchFamily="2" charset="2"/>
              </a:rPr>
              <a:t>: (Sample)</a:t>
            </a:r>
          </a:p>
          <a:p>
            <a:r>
              <a:rPr lang="en-US" sz="3200" dirty="0" smtClean="0"/>
              <a:t>"name" : "job&amp;earn2014", </a:t>
            </a:r>
          </a:p>
          <a:p>
            <a:r>
              <a:rPr lang="en-US" sz="3200" dirty="0" smtClean="0"/>
              <a:t>"children" : [ { </a:t>
            </a:r>
          </a:p>
          <a:p>
            <a:r>
              <a:rPr lang="en-US" sz="3200" dirty="0"/>
              <a:t>	</a:t>
            </a:r>
            <a:r>
              <a:rPr lang="en-US" sz="3200" dirty="0" smtClean="0"/>
              <a:t>"name" : "ASD Human Resources",</a:t>
            </a:r>
          </a:p>
          <a:p>
            <a:r>
              <a:rPr lang="en-US" sz="3200" dirty="0"/>
              <a:t>	</a:t>
            </a:r>
            <a:r>
              <a:rPr lang="en-US" sz="3200" dirty="0" smtClean="0"/>
              <a:t>"children" : [ { </a:t>
            </a:r>
          </a:p>
          <a:p>
            <a:r>
              <a:rPr lang="en-US" sz="3200" dirty="0"/>
              <a:t>	</a:t>
            </a:r>
            <a:r>
              <a:rPr lang="en-US" sz="3200" dirty="0" smtClean="0"/>
              <a:t>	"name" : "</a:t>
            </a:r>
            <a:r>
              <a:rPr lang="en-US" sz="3200" dirty="0" err="1" smtClean="0"/>
              <a:t>Supvising</a:t>
            </a:r>
            <a:r>
              <a:rPr lang="en-US" sz="3200" dirty="0" smtClean="0"/>
              <a:t> Claims Agent (</a:t>
            </a:r>
            <a:r>
              <a:rPr lang="en-US" sz="3200" dirty="0" err="1" smtClean="0"/>
              <a:t>Asd</a:t>
            </a:r>
            <a:r>
              <a:rPr lang="en-US" sz="3200" dirty="0" smtClean="0"/>
              <a:t>)", </a:t>
            </a:r>
          </a:p>
          <a:p>
            <a:r>
              <a:rPr lang="en-US" sz="3200" dirty="0"/>
              <a:t>	</a:t>
            </a:r>
            <a:r>
              <a:rPr lang="en-US" sz="3200" dirty="0" smtClean="0"/>
              <a:t>	"children" : [ { </a:t>
            </a:r>
          </a:p>
          <a:p>
            <a:r>
              <a:rPr lang="en-US" sz="3200" dirty="0"/>
              <a:t>	</a:t>
            </a:r>
            <a:r>
              <a:rPr lang="en-US" sz="3200" dirty="0" smtClean="0"/>
              <a:t>		"name" : "</a:t>
            </a:r>
            <a:r>
              <a:rPr lang="en-US" sz="3200" dirty="0" err="1" smtClean="0"/>
              <a:t>Adario,Anthony</a:t>
            </a:r>
            <a:r>
              <a:rPr lang="en-US" sz="3200" dirty="0" smtClean="0"/>
              <a:t> J", "</a:t>
            </a:r>
            <a:r>
              <a:rPr lang="en-US" sz="3200" dirty="0" err="1" smtClean="0"/>
              <a:t>total_earnings</a:t>
            </a:r>
            <a:r>
              <a:rPr lang="en-US" sz="3200" dirty="0" smtClean="0"/>
              <a:t>" : "100381.19" } ] }</a:t>
            </a:r>
            <a:endParaRPr lang="en-US" sz="3200"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panose="05000000000000000000" pitchFamily="2" charset="2"/>
          <a:buNone/>
          <a:tabLst/>
          <a:defRPr kumimoji="0" lang="en-US"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panose="05000000000000000000" pitchFamily="2" charset="2"/>
          <a:buNone/>
          <a:tabLst/>
          <a:defRPr kumimoji="0" lang="en-US"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Template>
  <TotalTime>125</TotalTime>
  <Words>564</Words>
  <Application>Microsoft Office PowerPoint</Application>
  <PresentationFormat>自定义</PresentationFormat>
  <Paragraphs>44</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Times New Roman</vt:lpstr>
      <vt:lpstr>Arial</vt:lpstr>
      <vt:lpstr>DejaVu Sans</vt:lpstr>
      <vt:lpstr>Wingdings</vt:lpstr>
      <vt:lpstr>Symbol</vt:lpstr>
      <vt:lpstr>Nimbus Roman No9 L</vt:lpstr>
      <vt:lpstr>Office 主题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yihong guo</dc:creator>
  <cp:lastModifiedBy>yihong guo</cp:lastModifiedBy>
  <cp:revision>13</cp:revision>
  <dcterms:created xsi:type="dcterms:W3CDTF">2016-04-25T18:01:44Z</dcterms:created>
  <dcterms:modified xsi:type="dcterms:W3CDTF">2016-04-25T20:06:51Z</dcterms:modified>
</cp:coreProperties>
</file>