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5360" userDrawn="1">
          <p15:clr>
            <a:srgbClr val="A4A3A4"/>
          </p15:clr>
        </p15:guide>
        <p15:guide id="4" orient="horz" pos="3456" userDrawn="1">
          <p15:clr>
            <a:srgbClr val="A4A3A4"/>
          </p15:clr>
        </p15:guide>
        <p15:guide id="5" orient="horz" pos="12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>
      <p:cViewPr>
        <p:scale>
          <a:sx n="18" d="100"/>
          <a:sy n="18" d="100"/>
        </p:scale>
        <p:origin x="1176" y="736"/>
      </p:cViewPr>
      <p:guideLst>
        <p:guide orient="horz" pos="8064"/>
        <p:guide pos="7680"/>
        <p:guide pos="15360"/>
        <p:guide orient="horz" pos="3456"/>
        <p:guide orient="horz" pos="1267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34908484-9DE6-F042-AA4C-44417259182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EC07C-75A4-FA40-BA1F-1AC02CDB4523}" type="slidenum">
              <a:rPr lang="en-GB" altLang="x-none"/>
              <a:pPr/>
              <a:t>1</a:t>
            </a:fld>
            <a:endParaRPr lang="en-GB" altLang="x-non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5D9100-B959-404D-8BAD-5893ACFDD5D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38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1FA1DA-8A39-1F43-ACED-D9EC8EB5951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0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C651C9-7FF1-394B-B31B-CA6F901401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30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9B094D-8F15-314C-9987-E3045643C23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55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11EBB-8F04-3143-A63A-DE16057AB4C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49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67221A-1568-0C45-8C59-2D110DE5A55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63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05D0CC-AE87-EF4B-85E6-38580FB143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124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60A07-2DF4-7349-A31B-15A93D4159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80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76B9AF-FBF0-CD47-8071-F641C4853A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554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86BA42-3499-DE45-988E-EA02D972C01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91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0CC87D-1F8E-274E-B68B-FC8DBEBF70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82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outline text format</a:t>
            </a:r>
          </a:p>
          <a:p>
            <a:pPr lvl="1"/>
            <a:r>
              <a:rPr lang="en-US" altLang="x-none"/>
              <a:t>Second Outline Level</a:t>
            </a:r>
          </a:p>
          <a:p>
            <a:pPr lvl="2"/>
            <a:r>
              <a:rPr lang="en-US" altLang="x-none"/>
              <a:t>Third Outline Level</a:t>
            </a:r>
          </a:p>
          <a:p>
            <a:pPr lvl="3"/>
            <a:r>
              <a:rPr lang="en-US" altLang="x-none"/>
              <a:t>Fourth Outline Level</a:t>
            </a:r>
          </a:p>
          <a:p>
            <a:pPr lvl="4"/>
            <a:r>
              <a:rPr lang="en-US" altLang="x-none"/>
              <a:t>Fifth Outline Level</a:t>
            </a:r>
          </a:p>
          <a:p>
            <a:pPr lvl="4"/>
            <a:r>
              <a:rPr lang="en-US" altLang="x-none"/>
              <a:t>Sixth Outline Level</a:t>
            </a:r>
          </a:p>
          <a:p>
            <a:pPr lvl="4"/>
            <a:r>
              <a:rPr lang="en-US" altLang="x-none"/>
              <a:t>Seventh Outline Level</a:t>
            </a:r>
          </a:p>
          <a:p>
            <a:pPr lvl="4"/>
            <a:r>
              <a:rPr lang="en-US" altLang="x-none"/>
              <a:t>Eighth Outline Level</a:t>
            </a:r>
          </a:p>
          <a:p>
            <a:pPr lvl="4"/>
            <a:r>
              <a:rPr lang="en-US" altLang="x-none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AD74203F-F9AA-184C-B023-F705B72C1A2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411605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b</a:t>
            </a:r>
            <a:r>
              <a:rPr lang="en-US" sz="5400" dirty="0" err="1" smtClean="0"/>
              <a:t>u.edu</a:t>
            </a:r>
            <a:r>
              <a:rPr lang="en-US" sz="5400" dirty="0" smtClean="0"/>
              <a:t>/cs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494868" y="25984200"/>
            <a:ext cx="422649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 smtClean="0"/>
              <a:t>BUCompSci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5129"/>
              </p:ext>
            </p:extLst>
          </p:nvPr>
        </p:nvGraphicFramePr>
        <p:xfrm>
          <a:off x="0" y="1981200"/>
          <a:ext cx="36575999" cy="24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9"/>
              </a:tblGrid>
              <a:tr h="2419350">
                <a:tc>
                  <a:txBody>
                    <a:bodyPr/>
                    <a:lstStyle/>
                    <a:p>
                      <a:pPr algn="ctr"/>
                      <a:r>
                        <a:rPr lang="en-US" sz="15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Analyzing Risk of Gentrification in Boston</a:t>
                      </a:r>
                      <a:endParaRPr lang="en-US" sz="150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29799" y="4400550"/>
            <a:ext cx="16916400" cy="11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By Ben </a:t>
            </a:r>
            <a:r>
              <a:rPr lang="en-US" sz="6000" dirty="0" err="1" smtClean="0"/>
              <a:t>Gaudiosi</a:t>
            </a:r>
            <a:r>
              <a:rPr lang="en-US" sz="6000" dirty="0" smtClean="0"/>
              <a:t>, Ray Katz, and Ned </a:t>
            </a:r>
            <a:r>
              <a:rPr lang="en-US" sz="6000" dirty="0" err="1" smtClean="0"/>
              <a:t>Gleesin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83906"/>
            <a:ext cx="12192000" cy="731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</a:p>
          <a:p>
            <a:r>
              <a:rPr lang="en-US" sz="4000" dirty="0" smtClean="0"/>
              <a:t>This is a </a:t>
            </a:r>
            <a:r>
              <a:rPr lang="en-US" sz="4000" dirty="0" err="1" smtClean="0"/>
              <a:t>paragaph</a:t>
            </a:r>
            <a:r>
              <a:rPr lang="en-US" sz="4000" dirty="0" smtClean="0"/>
              <a:t>, Insert words here, blah blah blah. This </a:t>
            </a:r>
            <a:r>
              <a:rPr lang="en-US" sz="4000" dirty="0"/>
              <a:t>is a </a:t>
            </a:r>
            <a:r>
              <a:rPr lang="en-US" sz="4000" dirty="0" err="1"/>
              <a:t>paragaph</a:t>
            </a:r>
            <a:r>
              <a:rPr lang="en-US" sz="4000" dirty="0"/>
              <a:t>, Insert words here, blah blah blah. This is a </a:t>
            </a:r>
            <a:r>
              <a:rPr lang="en-US" sz="4000" dirty="0" err="1"/>
              <a:t>paragaph</a:t>
            </a:r>
            <a:r>
              <a:rPr lang="en-US" sz="4000" dirty="0"/>
              <a:t>, Insert words here, </a:t>
            </a:r>
            <a:r>
              <a:rPr lang="en-US" sz="4000" dirty="0" smtClean="0"/>
              <a:t>blah </a:t>
            </a:r>
            <a:r>
              <a:rPr lang="en-US" sz="4000" dirty="0"/>
              <a:t>blah </a:t>
            </a:r>
            <a:r>
              <a:rPr lang="en-US" sz="4000" dirty="0" smtClean="0"/>
              <a:t>blah. This </a:t>
            </a:r>
            <a:r>
              <a:rPr lang="en-US" sz="4000" dirty="0"/>
              <a:t>is a </a:t>
            </a:r>
            <a:r>
              <a:rPr lang="en-US" sz="4000" dirty="0" err="1"/>
              <a:t>paragaph</a:t>
            </a:r>
            <a:r>
              <a:rPr lang="en-US" sz="4000" dirty="0"/>
              <a:t>, Insert words </a:t>
            </a:r>
            <a:r>
              <a:rPr lang="en-US" sz="4000" dirty="0" smtClean="0"/>
              <a:t>here.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403050" y="20157156"/>
            <a:ext cx="12192000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References</a:t>
            </a:r>
          </a:p>
          <a:p>
            <a:pPr marL="571500" indent="-571500">
              <a:buSzPct val="100000"/>
              <a:buFont typeface="Arial" charset="0"/>
              <a:buChar char="•"/>
            </a:pPr>
            <a:r>
              <a:rPr lang="en-US" sz="4000" dirty="0" smtClean="0"/>
              <a:t>No one </a:t>
            </a:r>
            <a:r>
              <a:rPr lang="en-US" sz="4000" dirty="0" err="1" smtClean="0"/>
              <a:t>cuz</a:t>
            </a:r>
            <a:r>
              <a:rPr lang="en-US" sz="4000" dirty="0" smtClean="0"/>
              <a:t> we’re </a:t>
            </a:r>
            <a:r>
              <a:rPr lang="en-US" sz="4000" dirty="0" err="1" smtClean="0"/>
              <a:t>baddassessdfdsfdsfds</a:t>
            </a:r>
            <a:endParaRPr lang="en-US" sz="4000" dirty="0" smtClean="0"/>
          </a:p>
          <a:p>
            <a:pPr marL="571500" indent="-571500">
              <a:buSzPct val="100000"/>
              <a:buFont typeface="Arial" charset="0"/>
              <a:buChar char="•"/>
            </a:pPr>
            <a:r>
              <a:rPr lang="en-US" sz="4000" dirty="0" err="1" smtClean="0"/>
              <a:t>Sdfsdfkljsdfkjlsdfkjlkdflskljfdkjlsdf</a:t>
            </a:r>
            <a:endParaRPr lang="en-US" sz="4000" dirty="0" smtClean="0"/>
          </a:p>
          <a:p>
            <a:pPr marL="571500" indent="-571500">
              <a:buSzPct val="100000"/>
              <a:buFont typeface="Arial" charset="0"/>
              <a:buChar char="•"/>
            </a:pPr>
            <a:r>
              <a:rPr lang="en-US" sz="4000" dirty="0" smtClean="0"/>
              <a:t>Hail </a:t>
            </a:r>
            <a:r>
              <a:rPr lang="en-US" sz="4000" dirty="0" err="1" smtClean="0"/>
              <a:t>satan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422100" y="12899106"/>
            <a:ext cx="12192000" cy="619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Conclusion</a:t>
            </a:r>
          </a:p>
          <a:p>
            <a:r>
              <a:rPr lang="en-US" sz="4000" dirty="0" smtClean="0"/>
              <a:t>This is a </a:t>
            </a:r>
            <a:r>
              <a:rPr lang="en-US" sz="4000" dirty="0" err="1" smtClean="0"/>
              <a:t>paragaph</a:t>
            </a:r>
            <a:r>
              <a:rPr lang="en-US" sz="4000" dirty="0" smtClean="0"/>
              <a:t>. Talk here about how we found some interesting correlations and some not so interesting. Also our analysis of gentrification yields important data for </a:t>
            </a:r>
            <a:r>
              <a:rPr lang="en-US" sz="4000" dirty="0" err="1" smtClean="0"/>
              <a:t>bostons</a:t>
            </a:r>
            <a:r>
              <a:rPr lang="en-US" sz="4000" dirty="0" smtClean="0"/>
              <a:t> future blah blah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1193" y="20289724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Analysis</a:t>
            </a:r>
          </a:p>
          <a:p>
            <a:r>
              <a:rPr lang="en-US" sz="4000" dirty="0" smtClean="0"/>
              <a:t>Talk about how we developed our scoring method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" y="13156176"/>
            <a:ext cx="12192000" cy="619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Datasets</a:t>
            </a:r>
          </a:p>
          <a:p>
            <a:pPr marL="857250" indent="-857250">
              <a:buSzPct val="100000"/>
              <a:buFont typeface="Arial" charset="0"/>
              <a:buChar char="•"/>
            </a:pPr>
            <a:r>
              <a:rPr lang="en-US" sz="4000" dirty="0" smtClean="0"/>
              <a:t>Boston</a:t>
            </a:r>
          </a:p>
          <a:p>
            <a:pPr marL="857250" indent="-857250">
              <a:buSzPct val="100000"/>
              <a:buFont typeface="Arial" charset="0"/>
              <a:buChar char="•"/>
            </a:pPr>
            <a:r>
              <a:rPr lang="en-US" sz="4000" dirty="0" err="1" smtClean="0"/>
              <a:t>Sdfs</a:t>
            </a:r>
            <a:endParaRPr lang="en-US" sz="4000" dirty="0" smtClean="0"/>
          </a:p>
          <a:p>
            <a:pPr marL="857250" indent="-857250">
              <a:buSzPct val="100000"/>
              <a:buFont typeface="Arial" charset="0"/>
              <a:buChar char="•"/>
            </a:pPr>
            <a:r>
              <a:rPr lang="en-US" sz="4000" dirty="0" err="1" smtClean="0"/>
              <a:t>Sdf</a:t>
            </a:r>
            <a:endParaRPr lang="en-US" sz="4000" dirty="0" smtClean="0"/>
          </a:p>
          <a:p>
            <a:pPr marL="857250" indent="-857250">
              <a:buSzPct val="100000"/>
              <a:buFont typeface="Arial" charset="0"/>
              <a:buChar char="•"/>
            </a:pPr>
            <a:endParaRPr lang="en-US" sz="4000" dirty="0" smtClean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05036" y="5504352"/>
            <a:ext cx="1237096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/>
              <a:t>Correlation </a:t>
            </a:r>
            <a:r>
              <a:rPr lang="en-US" sz="6000" smtClean="0"/>
              <a:t>Coefficients</a:t>
            </a:r>
            <a:endParaRPr lang="en-US" sz="6000" dirty="0" smtClean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350" y="20243558"/>
            <a:ext cx="12192000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Provenance</a:t>
            </a:r>
          </a:p>
          <a:p>
            <a:endParaRPr lang="en-US" sz="4000" dirty="0"/>
          </a:p>
          <a:p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9" y="5434337"/>
            <a:ext cx="15684420" cy="14632417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76455"/>
              </p:ext>
            </p:extLst>
          </p:nvPr>
        </p:nvGraphicFramePr>
        <p:xfrm>
          <a:off x="24422099" y="6502820"/>
          <a:ext cx="12153900" cy="62218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1300"/>
                <a:gridCol w="4051300"/>
                <a:gridCol w="4051300"/>
              </a:tblGrid>
              <a:tr h="777727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0.47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</a:t>
                      </a:r>
                      <a:r>
                        <a:rPr lang="en-US" sz="4000" baseline="0" dirty="0" smtClean="0"/>
                        <a:t>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Public</a:t>
                      </a:r>
                      <a:r>
                        <a:rPr lang="en-US" sz="4000" baseline="0" dirty="0" smtClean="0"/>
                        <a:t> Transit 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-0.65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Old</a:t>
                      </a:r>
                      <a:r>
                        <a:rPr lang="en-US" sz="4000" baseline="0" dirty="0" smtClean="0"/>
                        <a:t> Homes 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-0.14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</a:t>
                      </a:r>
                      <a:r>
                        <a:rPr lang="en-US" sz="4000" baseline="0" dirty="0" smtClean="0"/>
                        <a:t>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Unemployment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-0.70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Married</a:t>
                      </a:r>
                      <a:r>
                        <a:rPr lang="en-US" sz="4000" baseline="0" dirty="0" smtClean="0"/>
                        <a:t> 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0.01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Poverty</a:t>
                      </a:r>
                      <a:r>
                        <a:rPr lang="en-US" sz="4000" baseline="0" dirty="0" smtClean="0"/>
                        <a:t> Rate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-0.63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Unemployment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0.42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poster_template_Powerpoint(1)</Template>
  <TotalTime>90</TotalTime>
  <Words>167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DejaVu Sans</vt:lpstr>
      <vt:lpstr>Nimbus Roman No9 L</vt:lpstr>
      <vt:lpstr>Symbol</vt:lpstr>
      <vt:lpstr>Times New Roman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Devits</dc:creator>
  <cp:lastModifiedBy>Microsoft Office User</cp:lastModifiedBy>
  <cp:revision>14</cp:revision>
  <dcterms:created xsi:type="dcterms:W3CDTF">2017-02-02T20:14:35Z</dcterms:created>
  <dcterms:modified xsi:type="dcterms:W3CDTF">2017-12-06T23:23:39Z</dcterms:modified>
</cp:coreProperties>
</file>