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090" autoAdjust="0"/>
    <p:restoredTop sz="94636"/>
  </p:normalViewPr>
  <p:slideViewPr>
    <p:cSldViewPr>
      <p:cViewPr varScale="1">
        <p:scale>
          <a:sx n="27" d="100"/>
          <a:sy n="27" d="100"/>
        </p:scale>
        <p:origin x="432" y="18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fld id="{34908484-9DE6-F042-AA4C-444172591826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AEC07C-75A4-FA40-BA1F-1AC02CDB4523}" type="slidenum">
              <a:rPr lang="en-GB" altLang="x-none"/>
              <a:pPr/>
              <a:t>1</a:t>
            </a:fld>
            <a:endParaRPr lang="en-GB" altLang="x-none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5D9100-B959-404D-8BAD-5893ACFDD5D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382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1FA1DA-8A39-1F43-ACED-D9EC8EB5951E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04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C651C9-7FF1-394B-B31B-CA6F9014019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030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9B094D-8F15-314C-9987-E3045643C23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855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0"/>
            <a:ext cx="31546800" cy="11410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0"/>
            <a:ext cx="31546800" cy="60007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511EBB-8F04-3143-A63A-DE16057AB4C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849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67221A-1568-0C45-8C59-2D110DE5A55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8637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460500"/>
            <a:ext cx="31546800" cy="530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020300"/>
            <a:ext cx="15473362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0"/>
            <a:ext cx="15549563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3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05D0CC-AE87-EF4B-85E6-38580FB1434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124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60A07-2DF4-7349-A31B-15A93D41598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80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76B9AF-FBF0-CD47-8071-F641C4853AA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554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86BA42-3499-DE45-988E-EA02D972C01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2919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20CC87D-1F8E-274E-B68B-FC8DBEBF70F8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682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the outline text format</a:t>
            </a:r>
          </a:p>
          <a:p>
            <a:pPr lvl="1"/>
            <a:r>
              <a:rPr lang="en-US" altLang="x-none"/>
              <a:t>Second Outline Level</a:t>
            </a:r>
          </a:p>
          <a:p>
            <a:pPr lvl="2"/>
            <a:r>
              <a:rPr lang="en-US" altLang="x-none"/>
              <a:t>Third Outline Level</a:t>
            </a:r>
          </a:p>
          <a:p>
            <a:pPr lvl="3"/>
            <a:r>
              <a:rPr lang="en-US" altLang="x-none"/>
              <a:t>Fourth Outline Level</a:t>
            </a:r>
          </a:p>
          <a:p>
            <a:pPr lvl="4"/>
            <a:r>
              <a:rPr lang="en-US" altLang="x-none"/>
              <a:t>Fifth Outline Level</a:t>
            </a:r>
          </a:p>
          <a:p>
            <a:pPr lvl="4"/>
            <a:r>
              <a:rPr lang="en-US" altLang="x-none"/>
              <a:t>Sixth Outline Level</a:t>
            </a:r>
          </a:p>
          <a:p>
            <a:pPr lvl="4"/>
            <a:r>
              <a:rPr lang="en-US" altLang="x-none"/>
              <a:t>Seventh Outline Level</a:t>
            </a:r>
          </a:p>
          <a:p>
            <a:pPr lvl="4"/>
            <a:r>
              <a:rPr lang="en-US" altLang="x-none"/>
              <a:t>Eighth Outline Level</a:t>
            </a:r>
          </a:p>
          <a:p>
            <a:pPr lvl="4"/>
            <a:r>
              <a:rPr lang="en-US" altLang="x-none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fld id="{AD74203F-F9AA-184C-B023-F705B72C1A2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1411605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51127" y="25926972"/>
            <a:ext cx="3222059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b</a:t>
            </a:r>
            <a:r>
              <a:rPr lang="en-US" sz="5400" dirty="0" err="1" smtClean="0"/>
              <a:t>u.edu</a:t>
            </a:r>
            <a:r>
              <a:rPr lang="en-US" sz="5400" dirty="0" smtClean="0"/>
              <a:t>/cs</a:t>
            </a:r>
            <a:endParaRPr lang="en-US" sz="5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773186" y="25854277"/>
            <a:ext cx="2461968" cy="1268136"/>
            <a:chOff x="5222240" y="4864670"/>
            <a:chExt cx="1767332" cy="9103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012" y="4986528"/>
              <a:ext cx="670560" cy="6705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240" y="4864670"/>
              <a:ext cx="910336" cy="91033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1494868" y="25984200"/>
            <a:ext cx="4226491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@</a:t>
            </a:r>
            <a:r>
              <a:rPr lang="en-US" sz="4800" dirty="0" err="1" smtClean="0"/>
              <a:t>BUCompSci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7754600" y="381000"/>
            <a:ext cx="16411074" cy="13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 Handling Winter </a:t>
            </a:r>
            <a:r>
              <a:rPr lang="en-US" sz="7200" dirty="0" smtClean="0">
                <a:solidFill>
                  <a:srgbClr val="C00000"/>
                </a:solidFill>
              </a:rPr>
              <a:t>Storms </a:t>
            </a:r>
            <a:r>
              <a:rPr lang="en-US" sz="7200" dirty="0" smtClean="0">
                <a:solidFill>
                  <a:srgbClr val="C00000"/>
                </a:solidFill>
              </a:rPr>
              <a:t>in Boston</a:t>
            </a:r>
            <a:endParaRPr lang="en-US" sz="7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041" y="26340852"/>
            <a:ext cx="17607213" cy="78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Steven Brzozowski, Chris Joe, Benjamin Kincaid, Keith Lovett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888266"/>
            <a:ext cx="9817768" cy="11262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Motivation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568" y="4424329"/>
            <a:ext cx="9829800" cy="619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city of Boston is notorious for its extreme winter weather. With snow-</a:t>
            </a:r>
          </a:p>
          <a:p>
            <a:r>
              <a:rPr lang="en-US" sz="4000" dirty="0"/>
              <a:t>storms potentially causing problems ranging from minor inconveniences like</a:t>
            </a:r>
          </a:p>
          <a:p>
            <a:r>
              <a:rPr lang="en-US" sz="4000" dirty="0" smtClean="0"/>
              <a:t>traffic </a:t>
            </a:r>
            <a:r>
              <a:rPr lang="en-US" sz="4000" dirty="0"/>
              <a:t>backup to more serious concerns like roads to hospitals being blocked,</a:t>
            </a:r>
          </a:p>
          <a:p>
            <a:r>
              <a:rPr lang="en-US" sz="4000" dirty="0"/>
              <a:t>it's important to clear snow from roads as </a:t>
            </a:r>
            <a:r>
              <a:rPr lang="en-US" sz="4000" dirty="0" smtClean="0"/>
              <a:t>effectively </a:t>
            </a:r>
            <a:r>
              <a:rPr lang="en-US" sz="4000" dirty="0"/>
              <a:t>as possible.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333" y="11447902"/>
            <a:ext cx="9817768" cy="11262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Datasets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6376" y="12909429"/>
            <a:ext cx="9829800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Source: Analyze Boston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Property Assessment FY2017</a:t>
            </a:r>
          </a:p>
          <a:p>
            <a:endParaRPr lang="en-US" sz="4000" dirty="0"/>
          </a:p>
          <a:p>
            <a:r>
              <a:rPr lang="en-US" sz="4000" dirty="0" smtClean="0"/>
              <a:t>Source</a:t>
            </a:r>
            <a:r>
              <a:rPr lang="en-US" sz="4000" dirty="0"/>
              <a:t>: </a:t>
            </a:r>
            <a:r>
              <a:rPr lang="en-US" sz="4000" dirty="0" smtClean="0"/>
              <a:t>Boston Open Data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Snow Emergency </a:t>
            </a:r>
            <a:r>
              <a:rPr lang="en-US" sz="4000" dirty="0" smtClean="0"/>
              <a:t>Routes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Traffic </a:t>
            </a:r>
            <a:r>
              <a:rPr lang="en-US" sz="4000" dirty="0" smtClean="0"/>
              <a:t>Signals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18179918"/>
            <a:ext cx="9817768" cy="11262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Services / Libraries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8621" y="19616990"/>
            <a:ext cx="4688304" cy="558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Python Libraries </a:t>
            </a:r>
          </a:p>
          <a:p>
            <a:r>
              <a:rPr lang="en-US" sz="3600" dirty="0" smtClean="0"/>
              <a:t>(ran with Python 3.6)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Flask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</a:t>
            </a:r>
            <a:r>
              <a:rPr lang="en-US" sz="3600" dirty="0" err="1" smtClean="0"/>
              <a:t>umpy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Scipy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s</a:t>
            </a:r>
            <a:r>
              <a:rPr lang="en-US" sz="3600" dirty="0" err="1" smtClean="0"/>
              <a:t>klearn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z</a:t>
            </a:r>
            <a:r>
              <a:rPr lang="en-US" sz="3600" dirty="0" smtClean="0"/>
              <a:t>3-solver</a:t>
            </a:r>
            <a:endParaRPr lang="en-US" sz="3600" dirty="0"/>
          </a:p>
          <a:p>
            <a:pPr marL="571500" indent="-571500">
              <a:buFontTx/>
              <a:buChar char="-"/>
            </a:pPr>
            <a:endParaRPr lang="en-US" sz="3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893468" y="19652566"/>
            <a:ext cx="4688304" cy="35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Services: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Google Maps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[add more]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>
              <a:buFontTx/>
              <a:buChar char="-"/>
            </a:pPr>
            <a:endParaRPr lang="en-US" sz="3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547854" y="2886899"/>
            <a:ext cx="10972800" cy="11262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Emergency Routes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47854" y="4384053"/>
            <a:ext cx="10972800" cy="543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Boston Open Data has a collection of “Snow Emergency Routes” which denote streets to be flowed during a snow storm. Ou</a:t>
            </a:r>
            <a:r>
              <a:rPr lang="en-US" sz="4000" dirty="0" smtClean="0"/>
              <a:t>r first goal is to find a “high priority set” of smaller size than the original that still satisfies the constraint that all roads must be connected to at least one emergency route.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66854" y="10196431"/>
            <a:ext cx="10972800" cy="10228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Algorithm: Constraint Satisfaction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66854" y="11596319"/>
            <a:ext cx="10972800" cy="1306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z3-solver, a library made by Microsoft to solve constraint satisfaction problems efficiently with linear programming, </a:t>
            </a:r>
            <a:r>
              <a:rPr lang="en-US" sz="4000" b="1" dirty="0" smtClean="0"/>
              <a:t>[explain </a:t>
            </a:r>
            <a:r>
              <a:rPr lang="en-US" sz="4000" b="1" dirty="0" err="1" smtClean="0"/>
              <a:t>algo</a:t>
            </a:r>
            <a:r>
              <a:rPr lang="en-US" sz="4000" b="1" dirty="0" smtClean="0"/>
              <a:t> here]</a:t>
            </a:r>
          </a:p>
          <a:p>
            <a:endParaRPr lang="en-US" sz="4000" b="1" dirty="0" smtClean="0"/>
          </a:p>
          <a:p>
            <a:endParaRPr lang="en-US" sz="4000" b="1" dirty="0"/>
          </a:p>
          <a:p>
            <a:r>
              <a:rPr lang="en-US" sz="4000" b="1" dirty="0" smtClean="0"/>
              <a:t>--------------------------------------------------------------</a:t>
            </a:r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4000" b="1" dirty="0" smtClean="0"/>
              <a:t>[put screen cap here]</a:t>
            </a:r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r>
              <a:rPr lang="en-US" sz="4000" b="1" dirty="0" smtClean="0"/>
              <a:t>--------------------------------------------------------------</a:t>
            </a:r>
            <a:endParaRPr lang="en-US" sz="4000" b="1" dirty="0"/>
          </a:p>
          <a:p>
            <a:r>
              <a:rPr lang="en-US" sz="4000" b="1" dirty="0" smtClean="0"/>
              <a:t>[caption for screen cap here</a:t>
            </a:r>
            <a:r>
              <a:rPr lang="en-US" sz="4000" b="1" dirty="0" smtClean="0"/>
              <a:t>]</a:t>
            </a:r>
            <a:endParaRPr 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775991" y="2886899"/>
            <a:ext cx="10972800" cy="11262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Prioritizing Areas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75991" y="4384053"/>
            <a:ext cx="10972800" cy="543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Analyze Boston’s 2017 Property Assessment dataset, we were able to assign priorities via property type (i.e. a hospital is ranked higher than an office building) with the goal of finding k locations (with k being an input value) that should be prioritized by the city after clearing the emergency routes. 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4394991" y="10196431"/>
            <a:ext cx="10972800" cy="112274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Algorithm: k-means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94991" y="11596319"/>
            <a:ext cx="10972800" cy="1306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err="1" smtClean="0"/>
              <a:t>sklearn</a:t>
            </a:r>
            <a:r>
              <a:rPr lang="en-US" sz="4000" dirty="0" smtClean="0"/>
              <a:t> Python library contains a built in function to run k-means</a:t>
            </a:r>
            <a:r>
              <a:rPr lang="en-US" sz="4000" dirty="0" smtClean="0"/>
              <a:t> </a:t>
            </a:r>
            <a:r>
              <a:rPr lang="en-US" sz="4000" b="1" dirty="0" smtClean="0"/>
              <a:t>[explain </a:t>
            </a:r>
            <a:r>
              <a:rPr lang="en-US" sz="4000" b="1" dirty="0" err="1" smtClean="0"/>
              <a:t>algo</a:t>
            </a:r>
            <a:r>
              <a:rPr lang="en-US" sz="4000" b="1" dirty="0" smtClean="0"/>
              <a:t> here]</a:t>
            </a:r>
          </a:p>
          <a:p>
            <a:endParaRPr lang="en-US" sz="4000" b="1" dirty="0" smtClean="0"/>
          </a:p>
          <a:p>
            <a:endParaRPr lang="en-US" sz="4000" b="1" dirty="0" smtClean="0"/>
          </a:p>
          <a:p>
            <a:endParaRPr lang="en-US" sz="4000" b="1" dirty="0"/>
          </a:p>
          <a:p>
            <a:r>
              <a:rPr lang="en-US" sz="4000" b="1" dirty="0" smtClean="0"/>
              <a:t>--------------------------------------------------------------</a:t>
            </a:r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4000" b="1" dirty="0" smtClean="0"/>
              <a:t>[put screen cap here]</a:t>
            </a:r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r>
              <a:rPr lang="en-US" sz="4000" b="1" dirty="0" smtClean="0"/>
              <a:t>--------------------------------------------------------------</a:t>
            </a:r>
            <a:endParaRPr lang="en-US" sz="4000" b="1" dirty="0"/>
          </a:p>
          <a:p>
            <a:r>
              <a:rPr lang="en-US" sz="4000" b="1" dirty="0" smtClean="0"/>
              <a:t>[caption for screen cap here</a:t>
            </a:r>
            <a:r>
              <a:rPr lang="en-US" sz="4000" b="1" dirty="0" smtClean="0"/>
              <a:t>]</a:t>
            </a:r>
            <a:endParaRPr lang="en-US" sz="40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poster_template_Powerpoint(1)</Template>
  <TotalTime>107</TotalTime>
  <Words>310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DejaVu Sans</vt:lpstr>
      <vt:lpstr>Nimbus Roman No9 L</vt:lpstr>
      <vt:lpstr>Symbol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Devits</dc:creator>
  <cp:lastModifiedBy>Steven Brzozowski</cp:lastModifiedBy>
  <cp:revision>12</cp:revision>
  <dcterms:created xsi:type="dcterms:W3CDTF">2017-02-02T20:14:35Z</dcterms:created>
  <dcterms:modified xsi:type="dcterms:W3CDTF">2017-12-03T21:52:05Z</dcterms:modified>
</cp:coreProperties>
</file>