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7772400" cy="10058400"/>
  <p:defaultTextStyle>
    <a:defPPr>
      <a:defRPr lang="en-US"/>
    </a:defPPr>
    <a:lvl1pPr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318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477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8636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079500" indent="-215900" algn="l" defTabSz="457200" rtl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charset="2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4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pos="15360" userDrawn="1">
          <p15:clr>
            <a:srgbClr val="A4A3A4"/>
          </p15:clr>
        </p15:guide>
        <p15:guide id="4" orient="horz" pos="3456" userDrawn="1">
          <p15:clr>
            <a:srgbClr val="A4A3A4"/>
          </p15:clr>
        </p15:guide>
        <p15:guide id="5" orient="horz" pos="126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8"/>
  </p:normalViewPr>
  <p:slideViewPr>
    <p:cSldViewPr>
      <p:cViewPr>
        <p:scale>
          <a:sx n="26" d="100"/>
          <a:sy n="26" d="100"/>
        </p:scale>
        <p:origin x="216" y="-64"/>
      </p:cViewPr>
      <p:guideLst>
        <p:guide orient="horz" pos="8064"/>
        <p:guide pos="7680"/>
        <p:guide pos="15360"/>
        <p:guide orient="horz" pos="3456"/>
        <p:guide orient="horz" pos="1267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x-none" altLang="x-non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endParaRPr lang="en-GB" altLang="x-non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endParaRPr lang="en-GB" altLang="x-non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endParaRPr lang="en-GB" altLang="x-non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DejaVu Sans" charset="0"/>
                <a:cs typeface="DejaVu Sans" charset="0"/>
              </a:defRPr>
            </a:lvl1pPr>
          </a:lstStyle>
          <a:p>
            <a:fld id="{34908484-9DE6-F042-AA4C-444172591826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AEC07C-75A4-FA40-BA1F-1AC02CDB4523}" type="slidenum">
              <a:rPr lang="en-GB" altLang="x-none"/>
              <a:pPr/>
              <a:t>1</a:t>
            </a:fld>
            <a:endParaRPr lang="en-GB" altLang="x-none"/>
          </a:p>
        </p:txBody>
      </p:sp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489450"/>
            <a:ext cx="27432000" cy="9550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0"/>
            <a:ext cx="27432000" cy="66230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5D9100-B959-404D-8BAD-5893ACFDD5D3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3382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11FA1DA-8A39-1F43-ACED-D9EC8EB5951E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4004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6013" y="1093788"/>
            <a:ext cx="8228012" cy="23426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3788"/>
            <a:ext cx="24534813" cy="23426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FC651C9-7FF1-394B-B31B-CA6F9014019D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90300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29B094D-8F15-314C-9987-E3045643C233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8556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6838950"/>
            <a:ext cx="31546800" cy="11410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8357850"/>
            <a:ext cx="31546800" cy="60007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7511EBB-8F04-3143-A63A-DE16057AB4CF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8495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18263"/>
            <a:ext cx="16381413" cy="18102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62613" y="6418263"/>
            <a:ext cx="16381412" cy="18102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A67221A-1568-0C45-8C59-2D110DE5A554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8637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460500"/>
            <a:ext cx="31546800" cy="5302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3" y="6724650"/>
            <a:ext cx="15473362" cy="329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3" y="10020300"/>
            <a:ext cx="15473362" cy="1473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6724650"/>
            <a:ext cx="15549563" cy="3295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10020300"/>
            <a:ext cx="15549563" cy="1473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805D0CC-AE87-EF4B-85E6-38580FB1434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1242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460A07-2DF4-7349-A31B-15A93D415986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806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D76B9AF-FBF0-CD47-8071-F641C4853AA9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25541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3" y="3949700"/>
            <a:ext cx="18516600" cy="19494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3" y="8229600"/>
            <a:ext cx="11796712" cy="15246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586BA42-3499-DE45-988E-EA02D972C01A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2919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3" y="1828800"/>
            <a:ext cx="11796712" cy="6400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49563" y="3949700"/>
            <a:ext cx="18516600" cy="19494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3" y="8229600"/>
            <a:ext cx="11796712" cy="152463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20CC87D-1F8E-274E-B68B-FC8DBEBF70F8}" type="slidenum">
              <a:rPr lang="en-GB" altLang="x-none"/>
              <a:pPr/>
              <a:t>‹#›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682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93788"/>
            <a:ext cx="32915225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6418263"/>
            <a:ext cx="32915225" cy="181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the outline text format</a:t>
            </a:r>
          </a:p>
          <a:p>
            <a:pPr lvl="1"/>
            <a:r>
              <a:rPr lang="en-US" altLang="x-none"/>
              <a:t>Second Outline Level</a:t>
            </a:r>
          </a:p>
          <a:p>
            <a:pPr lvl="2"/>
            <a:r>
              <a:rPr lang="en-US" altLang="x-none"/>
              <a:t>Third Outline Level</a:t>
            </a:r>
          </a:p>
          <a:p>
            <a:pPr lvl="3"/>
            <a:r>
              <a:rPr lang="en-US" altLang="x-none"/>
              <a:t>Fourth Outline Level</a:t>
            </a:r>
          </a:p>
          <a:p>
            <a:pPr lvl="4"/>
            <a:r>
              <a:rPr lang="en-US" altLang="x-none"/>
              <a:t>Fifth Outline Level</a:t>
            </a:r>
          </a:p>
          <a:p>
            <a:pPr lvl="4"/>
            <a:r>
              <a:rPr lang="en-US" altLang="x-none"/>
              <a:t>Sixth Outline Level</a:t>
            </a:r>
          </a:p>
          <a:p>
            <a:pPr lvl="4"/>
            <a:r>
              <a:rPr lang="en-US" altLang="x-none"/>
              <a:t>Seventh Outline Level</a:t>
            </a:r>
          </a:p>
          <a:p>
            <a:pPr lvl="4"/>
            <a:r>
              <a:rPr lang="en-US" altLang="x-none"/>
              <a:t>Eighth Outline Level</a:t>
            </a:r>
          </a:p>
          <a:p>
            <a:pPr lvl="4"/>
            <a:r>
              <a:rPr lang="en-US" altLang="x-none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28800" y="24990425"/>
            <a:ext cx="85201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+mn-ea"/>
                <a:cs typeface="+mn-cs"/>
              </a:defRPr>
            </a:lvl1pPr>
          </a:lstStyle>
          <a:p>
            <a:endParaRPr lang="en-GB" altLang="x-non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12509500" y="24990425"/>
            <a:ext cx="11591925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  <a:tab pos="10858500" algn="l"/>
                <a:tab pos="115824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+mn-ea"/>
                <a:cs typeface="+mn-cs"/>
              </a:defRPr>
            </a:lvl1pPr>
          </a:lstStyle>
          <a:p>
            <a:endParaRPr lang="en-GB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26223913" y="24990425"/>
            <a:ext cx="8520112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400">
                <a:solidFill>
                  <a:srgbClr val="000000"/>
                </a:solidFill>
                <a:latin typeface="Nimbus Roman No9 L" charset="0"/>
                <a:ea typeface="+mn-ea"/>
                <a:cs typeface="+mn-cs"/>
              </a:defRPr>
            </a:lvl1pPr>
          </a:lstStyle>
          <a:p>
            <a:fld id="{AD74203F-F9AA-184C-B023-F705B72C1A29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6477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8636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10795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15367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19939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24511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2908300" indent="-215900" algn="ctr" defTabSz="457200" rtl="0" eaLnBrk="1" fontAlgn="base" hangingPunct="1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431800" indent="-323850" algn="l" defTabSz="457200" rtl="0" eaLnBrk="1" fontAlgn="base" hangingPunct="1">
        <a:lnSpc>
          <a:spcPct val="12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1" fontAlgn="base" hangingPunct="1">
        <a:lnSpc>
          <a:spcPct val="12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charset="2"/>
        <a:buChar char="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charset="2"/>
        <a:buChar char="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57200" rtl="0" eaLnBrk="1" fontAlgn="base" hangingPunct="1">
        <a:lnSpc>
          <a:spcPct val="12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1411605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99300" y="629857"/>
            <a:ext cx="3222059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/>
              <a:t>b</a:t>
            </a:r>
            <a:r>
              <a:rPr lang="en-US" sz="5400" dirty="0" err="1" smtClean="0"/>
              <a:t>u.edu</a:t>
            </a:r>
            <a:r>
              <a:rPr lang="en-US" sz="5400" dirty="0" smtClean="0"/>
              <a:t>/cs</a:t>
            </a:r>
            <a:endParaRPr lang="en-US" sz="5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8773186" y="25854277"/>
            <a:ext cx="2461968" cy="1268136"/>
            <a:chOff x="5222240" y="4864670"/>
            <a:chExt cx="1767332" cy="91033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9012" y="4986528"/>
              <a:ext cx="670560" cy="6705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240" y="4864670"/>
              <a:ext cx="910336" cy="910336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1494868" y="25984200"/>
            <a:ext cx="4226491" cy="100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@</a:t>
            </a:r>
            <a:r>
              <a:rPr lang="en-US" sz="4800" dirty="0" err="1" smtClean="0"/>
              <a:t>BUCompSci</a:t>
            </a:r>
            <a:endParaRPr lang="en-US" sz="4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915129"/>
              </p:ext>
            </p:extLst>
          </p:nvPr>
        </p:nvGraphicFramePr>
        <p:xfrm>
          <a:off x="0" y="1981200"/>
          <a:ext cx="36575999" cy="241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5999"/>
              </a:tblGrid>
              <a:tr h="2419350">
                <a:tc>
                  <a:txBody>
                    <a:bodyPr/>
                    <a:lstStyle/>
                    <a:p>
                      <a:pPr algn="ctr"/>
                      <a:r>
                        <a:rPr lang="en-US" sz="150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Analyzing Risk of Gentrification in Boston</a:t>
                      </a:r>
                      <a:endParaRPr lang="en-US" sz="150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829799" y="4400550"/>
            <a:ext cx="16916400" cy="112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By Ben </a:t>
            </a:r>
            <a:r>
              <a:rPr lang="en-US" sz="6000" dirty="0" err="1" smtClean="0"/>
              <a:t>Gaudiosi</a:t>
            </a:r>
            <a:r>
              <a:rPr lang="en-US" sz="6000" dirty="0" smtClean="0"/>
              <a:t>, Ray Katz, and Ned </a:t>
            </a:r>
            <a:r>
              <a:rPr lang="en-US" sz="6000" dirty="0" err="1" smtClean="0"/>
              <a:t>Gleesin</a:t>
            </a:r>
            <a:endParaRPr lang="en-US" sz="60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5583906"/>
            <a:ext cx="11734800" cy="696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Introduction</a:t>
            </a:r>
          </a:p>
          <a:p>
            <a:r>
              <a:rPr lang="en-US" sz="4000" dirty="0" smtClean="0"/>
              <a:t>This is a </a:t>
            </a:r>
            <a:r>
              <a:rPr lang="en-US" sz="4000" dirty="0" err="1" smtClean="0"/>
              <a:t>paragaph</a:t>
            </a:r>
            <a:r>
              <a:rPr lang="en-US" sz="4000" dirty="0" smtClean="0"/>
              <a:t>, Insert words here, blah blah blah. This </a:t>
            </a:r>
            <a:r>
              <a:rPr lang="en-US" sz="4000" dirty="0"/>
              <a:t>is a </a:t>
            </a:r>
            <a:r>
              <a:rPr lang="en-US" sz="4000" dirty="0" err="1"/>
              <a:t>paragaph</a:t>
            </a:r>
            <a:r>
              <a:rPr lang="en-US" sz="4000" dirty="0"/>
              <a:t>, Insert words here, blah blah blah. This is a </a:t>
            </a:r>
            <a:r>
              <a:rPr lang="en-US" sz="4000" dirty="0" err="1"/>
              <a:t>paragaph</a:t>
            </a:r>
            <a:r>
              <a:rPr lang="en-US" sz="4000" dirty="0"/>
              <a:t>, Insert words here, </a:t>
            </a:r>
            <a:r>
              <a:rPr lang="en-US" sz="4000" dirty="0" smtClean="0"/>
              <a:t>blah </a:t>
            </a:r>
            <a:r>
              <a:rPr lang="en-US" sz="4000" dirty="0"/>
              <a:t>blah </a:t>
            </a:r>
            <a:r>
              <a:rPr lang="en-US" sz="4000" dirty="0" smtClean="0"/>
              <a:t>blah. This </a:t>
            </a:r>
            <a:r>
              <a:rPr lang="en-US" sz="4000" dirty="0"/>
              <a:t>is a </a:t>
            </a:r>
            <a:r>
              <a:rPr lang="en-US" sz="4000" dirty="0" err="1"/>
              <a:t>paragaph</a:t>
            </a:r>
            <a:r>
              <a:rPr lang="en-US" sz="4000" dirty="0"/>
              <a:t>, Insert words </a:t>
            </a:r>
            <a:r>
              <a:rPr lang="en-US" sz="4000" dirty="0" smtClean="0"/>
              <a:t>here.</a:t>
            </a:r>
            <a:endParaRPr lang="en-US" sz="4000" dirty="0"/>
          </a:p>
          <a:p>
            <a:endParaRPr lang="en-US" sz="4000" dirty="0"/>
          </a:p>
          <a:p>
            <a:endParaRPr lang="en-US" sz="6000" dirty="0"/>
          </a:p>
        </p:txBody>
      </p:sp>
      <p:sp>
        <p:nvSpPr>
          <p:cNvPr id="13" name="TextBox 12"/>
          <p:cNvSpPr txBox="1"/>
          <p:nvPr/>
        </p:nvSpPr>
        <p:spPr>
          <a:xfrm>
            <a:off x="24403050" y="20157156"/>
            <a:ext cx="11715749" cy="5435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References</a:t>
            </a:r>
          </a:p>
          <a:p>
            <a:pPr marL="571500" indent="-571500">
              <a:buSzPct val="100000"/>
              <a:buFont typeface="Arial" charset="0"/>
              <a:buChar char="•"/>
            </a:pPr>
            <a:r>
              <a:rPr lang="en-US" sz="4000" dirty="0" smtClean="0"/>
              <a:t>No one </a:t>
            </a:r>
            <a:r>
              <a:rPr lang="en-US" sz="4000" dirty="0" err="1" smtClean="0"/>
              <a:t>cuz</a:t>
            </a:r>
            <a:r>
              <a:rPr lang="en-US" sz="4000" dirty="0" smtClean="0"/>
              <a:t> we’re </a:t>
            </a:r>
            <a:r>
              <a:rPr lang="en-US" sz="4000" dirty="0" err="1" smtClean="0"/>
              <a:t>baddassessdfdsfdsfds</a:t>
            </a:r>
            <a:endParaRPr lang="en-US" sz="4000" dirty="0" smtClean="0"/>
          </a:p>
          <a:p>
            <a:pPr marL="571500" indent="-571500">
              <a:buSzPct val="100000"/>
              <a:buFont typeface="Arial" charset="0"/>
              <a:buChar char="•"/>
            </a:pPr>
            <a:r>
              <a:rPr lang="en-US" sz="4000" dirty="0" err="1" smtClean="0"/>
              <a:t>Sdfsdfkljsdfkjlsdfkjlkdflskljfdkjlsdf</a:t>
            </a:r>
            <a:endParaRPr lang="en-US" sz="4000" dirty="0" smtClean="0"/>
          </a:p>
          <a:p>
            <a:pPr marL="571500" indent="-571500">
              <a:buSzPct val="100000"/>
              <a:buFont typeface="Arial" charset="0"/>
              <a:buChar char="•"/>
            </a:pPr>
            <a:r>
              <a:rPr lang="en-US" sz="4000" dirty="0" smtClean="0"/>
              <a:t>Hail </a:t>
            </a:r>
            <a:r>
              <a:rPr lang="en-US" sz="4000" dirty="0" err="1" smtClean="0"/>
              <a:t>satan</a:t>
            </a:r>
            <a:endParaRPr lang="en-US" sz="4000" dirty="0"/>
          </a:p>
          <a:p>
            <a:endParaRPr lang="en-US" sz="4000" dirty="0"/>
          </a:p>
          <a:p>
            <a:endParaRPr lang="en-US" sz="6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422100" y="12899106"/>
            <a:ext cx="11696699" cy="619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Conclusion</a:t>
            </a:r>
          </a:p>
          <a:p>
            <a:r>
              <a:rPr lang="en-US" sz="4000" dirty="0" smtClean="0"/>
              <a:t>This is a </a:t>
            </a:r>
            <a:r>
              <a:rPr lang="en-US" sz="4000" dirty="0" err="1" smtClean="0"/>
              <a:t>paragaph</a:t>
            </a:r>
            <a:r>
              <a:rPr lang="en-US" sz="4000" dirty="0" smtClean="0"/>
              <a:t>. Talk here about how we found some interesting correlations and some not so interesting. Also our analysis of gentrification yields important data for </a:t>
            </a:r>
            <a:r>
              <a:rPr lang="en-US" sz="4000" dirty="0" err="1" smtClean="0"/>
              <a:t>bostons</a:t>
            </a:r>
            <a:r>
              <a:rPr lang="en-US" sz="4000" dirty="0" smtClean="0"/>
              <a:t> future blah blah</a:t>
            </a:r>
            <a:endParaRPr lang="en-US" sz="4000" dirty="0"/>
          </a:p>
          <a:p>
            <a:endParaRPr lang="en-US" sz="4000" dirty="0"/>
          </a:p>
          <a:p>
            <a:endParaRPr lang="en-US" sz="6000" dirty="0"/>
          </a:p>
        </p:txBody>
      </p:sp>
      <p:sp>
        <p:nvSpPr>
          <p:cNvPr id="15" name="TextBox 14"/>
          <p:cNvSpPr txBox="1"/>
          <p:nvPr/>
        </p:nvSpPr>
        <p:spPr>
          <a:xfrm>
            <a:off x="12081193" y="20289724"/>
            <a:ext cx="1219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Analysis</a:t>
            </a:r>
          </a:p>
          <a:p>
            <a:r>
              <a:rPr lang="en-US" sz="4000" dirty="0" smtClean="0"/>
              <a:t>Talk about how we developed our scoring method</a:t>
            </a:r>
            <a:endParaRPr lang="en-US" sz="4000" dirty="0"/>
          </a:p>
          <a:p>
            <a:endParaRPr lang="en-US" sz="4000" dirty="0"/>
          </a:p>
          <a:p>
            <a:endParaRPr lang="en-US" sz="60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13156176"/>
            <a:ext cx="11849100" cy="619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Datasets</a:t>
            </a:r>
          </a:p>
          <a:p>
            <a:pPr marL="857250" indent="-857250">
              <a:buSzPct val="100000"/>
              <a:buFont typeface="Arial" charset="0"/>
              <a:buChar char="•"/>
            </a:pPr>
            <a:r>
              <a:rPr lang="en-US" sz="4000" dirty="0" smtClean="0"/>
              <a:t>Boston</a:t>
            </a:r>
          </a:p>
          <a:p>
            <a:pPr marL="857250" indent="-857250">
              <a:buSzPct val="100000"/>
              <a:buFont typeface="Arial" charset="0"/>
              <a:buChar char="•"/>
            </a:pPr>
            <a:r>
              <a:rPr lang="en-US" sz="4000" dirty="0" err="1" smtClean="0"/>
              <a:t>Sdfs</a:t>
            </a:r>
            <a:endParaRPr lang="en-US" sz="4000" dirty="0" smtClean="0"/>
          </a:p>
          <a:p>
            <a:pPr marL="857250" indent="-857250">
              <a:buSzPct val="100000"/>
              <a:buFont typeface="Arial" charset="0"/>
              <a:buChar char="•"/>
            </a:pPr>
            <a:r>
              <a:rPr lang="en-US" sz="4000" dirty="0" err="1" smtClean="0"/>
              <a:t>Sdf</a:t>
            </a:r>
            <a:endParaRPr lang="en-US" sz="4000" dirty="0" smtClean="0"/>
          </a:p>
          <a:p>
            <a:pPr marL="857250" indent="-857250">
              <a:buSzPct val="100000"/>
              <a:buFont typeface="Arial" charset="0"/>
              <a:buChar char="•"/>
            </a:pPr>
            <a:endParaRPr lang="en-US" sz="4000" dirty="0" smtClean="0"/>
          </a:p>
          <a:p>
            <a:endParaRPr lang="en-US" sz="4000" dirty="0"/>
          </a:p>
          <a:p>
            <a:endParaRPr lang="en-US" sz="6000" dirty="0"/>
          </a:p>
        </p:txBody>
      </p:sp>
      <p:sp>
        <p:nvSpPr>
          <p:cNvPr id="18" name="TextBox 17"/>
          <p:cNvSpPr txBox="1"/>
          <p:nvPr/>
        </p:nvSpPr>
        <p:spPr>
          <a:xfrm>
            <a:off x="24205036" y="5504352"/>
            <a:ext cx="12370962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mtClean="0"/>
              <a:t>Correlation </a:t>
            </a:r>
            <a:r>
              <a:rPr lang="en-US" sz="6000" smtClean="0"/>
              <a:t>Coefficients</a:t>
            </a:r>
            <a:endParaRPr lang="en-US" sz="6000" dirty="0" smtClean="0"/>
          </a:p>
          <a:p>
            <a:endParaRPr lang="en-US" sz="4000" dirty="0"/>
          </a:p>
          <a:p>
            <a:endParaRPr lang="en-US" sz="6000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20243558"/>
            <a:ext cx="11868150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Provenance</a:t>
            </a:r>
          </a:p>
          <a:p>
            <a:endParaRPr lang="en-US" sz="4000" dirty="0"/>
          </a:p>
          <a:p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799" y="5434337"/>
            <a:ext cx="15684420" cy="14632417"/>
          </a:xfrm>
          <a:prstGeom prst="rect">
            <a:avLst/>
          </a:prstGeom>
          <a:noFill/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41875"/>
              </p:ext>
            </p:extLst>
          </p:nvPr>
        </p:nvGraphicFramePr>
        <p:xfrm>
          <a:off x="24422099" y="6502820"/>
          <a:ext cx="11696700" cy="62218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98900"/>
                <a:gridCol w="3898900"/>
                <a:gridCol w="3898900"/>
              </a:tblGrid>
              <a:tr h="777727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</a:tr>
              <a:tr h="777727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Median Income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Median Rent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0.47</a:t>
                      </a:r>
                      <a:endParaRPr lang="en-US" sz="4000" dirty="0"/>
                    </a:p>
                  </a:txBody>
                  <a:tcPr/>
                </a:tc>
              </a:tr>
              <a:tr h="777727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Median</a:t>
                      </a:r>
                      <a:r>
                        <a:rPr lang="en-US" sz="4000" baseline="0" dirty="0" smtClean="0"/>
                        <a:t> Income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Public</a:t>
                      </a:r>
                      <a:r>
                        <a:rPr lang="en-US" sz="4000" baseline="0" dirty="0" smtClean="0"/>
                        <a:t> Transit %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-0.65</a:t>
                      </a:r>
                      <a:endParaRPr lang="en-US" sz="4000" dirty="0"/>
                    </a:p>
                  </a:txBody>
                  <a:tcPr/>
                </a:tc>
              </a:tr>
              <a:tr h="777727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Median Income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Old</a:t>
                      </a:r>
                      <a:r>
                        <a:rPr lang="en-US" sz="4000" baseline="0" dirty="0" smtClean="0"/>
                        <a:t> Homes %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-0.14</a:t>
                      </a:r>
                      <a:endParaRPr lang="en-US" sz="4000" dirty="0"/>
                    </a:p>
                  </a:txBody>
                  <a:tcPr/>
                </a:tc>
              </a:tr>
              <a:tr h="777727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Median</a:t>
                      </a:r>
                      <a:r>
                        <a:rPr lang="en-US" sz="4000" baseline="0" dirty="0" smtClean="0"/>
                        <a:t> Income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Unemployment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-0.70</a:t>
                      </a:r>
                      <a:endParaRPr lang="en-US" sz="4000" dirty="0"/>
                    </a:p>
                  </a:txBody>
                  <a:tcPr/>
                </a:tc>
              </a:tr>
              <a:tr h="777727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Median Rent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Married</a:t>
                      </a:r>
                      <a:r>
                        <a:rPr lang="en-US" sz="4000" baseline="0" dirty="0" smtClean="0"/>
                        <a:t> %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0.01</a:t>
                      </a:r>
                      <a:endParaRPr lang="en-US" sz="4000" dirty="0"/>
                    </a:p>
                  </a:txBody>
                  <a:tcPr/>
                </a:tc>
              </a:tr>
              <a:tr h="777727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Median Rent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Poverty</a:t>
                      </a:r>
                      <a:r>
                        <a:rPr lang="en-US" sz="4000" baseline="0" dirty="0" smtClean="0"/>
                        <a:t> Rate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-0.63</a:t>
                      </a:r>
                      <a:endParaRPr lang="en-US" sz="4000" dirty="0"/>
                    </a:p>
                  </a:txBody>
                  <a:tcPr/>
                </a:tc>
              </a:tr>
              <a:tr h="777727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Median Rent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Unemployment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0.42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US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US" altLang="x-none" sz="1800" b="0" i="0" u="none" strike="noStrike" cap="none" normalizeH="0" baseline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poster_template_Powerpoint(1)</Template>
  <TotalTime>99</TotalTime>
  <Words>167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DejaVu Sans</vt:lpstr>
      <vt:lpstr>Nimbus Roman No9 L</vt:lpstr>
      <vt:lpstr>Symbol</vt:lpstr>
      <vt:lpstr>Times New Roman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Devits</dc:creator>
  <cp:lastModifiedBy>Microsoft Office User</cp:lastModifiedBy>
  <cp:revision>15</cp:revision>
  <dcterms:created xsi:type="dcterms:W3CDTF">2017-02-02T20:14:35Z</dcterms:created>
  <dcterms:modified xsi:type="dcterms:W3CDTF">2017-12-06T23:33:14Z</dcterms:modified>
</cp:coreProperties>
</file>