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2" r:id="rId1"/>
  </p:sldMasterIdLst>
  <p:notesMasterIdLst>
    <p:notesMasterId r:id="rId3"/>
  </p:notesMasterIdLst>
  <p:sldIdLst>
    <p:sldId id="257" r:id="rId2"/>
  </p:sldIdLst>
  <p:sldSz cx="36576000" cy="27432000"/>
  <p:notesSz cx="7772400" cy="10058400"/>
  <p:defaultTextStyle>
    <a:defPPr>
      <a:defRPr lang="en-US"/>
    </a:defPPr>
    <a:lvl1pPr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1pPr>
    <a:lvl2pPr marL="4318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2pPr>
    <a:lvl3pPr marL="6477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3pPr>
    <a:lvl4pPr marL="8636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4pPr>
    <a:lvl5pPr marL="10795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77"/>
    <p:restoredTop sz="94624"/>
  </p:normalViewPr>
  <p:slideViewPr>
    <p:cSldViewPr>
      <p:cViewPr>
        <p:scale>
          <a:sx n="25" d="100"/>
          <a:sy n="25" d="100"/>
        </p:scale>
        <p:origin x="1952" y="20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x-none" altLang="x-none"/>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fld id="{34908484-9DE6-F042-AA4C-444172591826}" type="slidenum">
              <a:rPr lang="en-GB" altLang="x-none"/>
              <a:pPr/>
              <a:t>‹#›</a:t>
            </a:fld>
            <a:endParaRPr lang="en-GB" altLang="x-none"/>
          </a:p>
        </p:txBody>
      </p:sp>
    </p:spTree>
    <p:extLst>
      <p:ext uri="{BB962C8B-B14F-4D97-AF65-F5344CB8AC3E}">
        <p14:creationId xmlns:p14="http://schemas.microsoft.com/office/powerpoint/2010/main" val="338823905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idx="10"/>
          </p:nvPr>
        </p:nvSpPr>
        <p:spPr/>
        <p:txBody>
          <a:bodyPr/>
          <a:lstStyle/>
          <a:p>
            <a:fld id="{34908484-9DE6-F042-AA4C-444172591826}" type="slidenum">
              <a:rPr lang="en-GB" altLang="x-none" smtClean="0"/>
              <a:pPr/>
              <a:t>1</a:t>
            </a:fld>
            <a:endParaRPr lang="en-GB" altLang="x-none"/>
          </a:p>
        </p:txBody>
      </p:sp>
    </p:spTree>
    <p:extLst>
      <p:ext uri="{BB962C8B-B14F-4D97-AF65-F5344CB8AC3E}">
        <p14:creationId xmlns:p14="http://schemas.microsoft.com/office/powerpoint/2010/main" val="687689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9591000" cy="27432000"/>
          </a:xfrm>
          <a:prstGeom prst="rect">
            <a:avLst/>
          </a:prstGeom>
        </p:spPr>
      </p:pic>
      <p:sp>
        <p:nvSpPr>
          <p:cNvPr id="2" name="Title 1"/>
          <p:cNvSpPr>
            <a:spLocks noGrp="1"/>
          </p:cNvSpPr>
          <p:nvPr>
            <p:ph type="ctrTitle"/>
          </p:nvPr>
        </p:nvSpPr>
        <p:spPr>
          <a:xfrm>
            <a:off x="10975892" y="7857068"/>
            <a:ext cx="22856912" cy="9685856"/>
          </a:xfrm>
        </p:spPr>
        <p:txBody>
          <a:bodyPr anchor="b">
            <a:normAutofit/>
          </a:bodyPr>
          <a:lstStyle>
            <a:lvl1pPr algn="r">
              <a:defRPr sz="176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0975892" y="17542934"/>
            <a:ext cx="22856912" cy="5621868"/>
          </a:xfrm>
        </p:spPr>
        <p:txBody>
          <a:bodyPr anchor="t">
            <a:normAutofit/>
          </a:bodyPr>
          <a:lstStyle>
            <a:lvl1pPr marL="0" indent="0" algn="r">
              <a:buNone/>
              <a:defRPr sz="7200" cap="all">
                <a:solidFill>
                  <a:schemeClr val="tx1"/>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27009246" y="23482306"/>
            <a:ext cx="4848692" cy="1511300"/>
          </a:xfrm>
        </p:spPr>
        <p:txBody>
          <a:bodyPr/>
          <a:lstStyle/>
          <a:p>
            <a:endParaRPr lang="en-GB" altLang="x-none"/>
          </a:p>
        </p:txBody>
      </p:sp>
      <p:sp>
        <p:nvSpPr>
          <p:cNvPr id="5" name="Footer Placeholder 4"/>
          <p:cNvSpPr>
            <a:spLocks noGrp="1"/>
          </p:cNvSpPr>
          <p:nvPr>
            <p:ph type="ftr" sz="quarter" idx="11"/>
          </p:nvPr>
        </p:nvSpPr>
        <p:spPr>
          <a:xfrm>
            <a:off x="10975894" y="23482306"/>
            <a:ext cx="15728548" cy="1511300"/>
          </a:xfrm>
        </p:spPr>
        <p:txBody>
          <a:bodyPr/>
          <a:lstStyle/>
          <a:p>
            <a:endParaRPr lang="en-GB" altLang="x-none"/>
          </a:p>
        </p:txBody>
      </p:sp>
      <p:sp>
        <p:nvSpPr>
          <p:cNvPr id="6" name="Slide Number Placeholder 5"/>
          <p:cNvSpPr>
            <a:spLocks noGrp="1"/>
          </p:cNvSpPr>
          <p:nvPr>
            <p:ph type="sldNum" sz="quarter" idx="12"/>
          </p:nvPr>
        </p:nvSpPr>
        <p:spPr>
          <a:xfrm>
            <a:off x="32162740" y="23482306"/>
            <a:ext cx="1670064" cy="1511300"/>
          </a:xfrm>
        </p:spPr>
        <p:txBody>
          <a:bodyPr/>
          <a:lstStyle/>
          <a:p>
            <a:fld id="{AD74203F-F9AA-184C-B023-F705B72C1A29}" type="slidenum">
              <a:rPr lang="en-GB" altLang="x-none" smtClean="0"/>
              <a:pPr/>
              <a:t>‹#›</a:t>
            </a:fld>
            <a:endParaRPr lang="en-GB" altLang="x-none"/>
          </a:p>
        </p:txBody>
      </p:sp>
    </p:spTree>
  </p:cSld>
  <p:clrMapOvr>
    <a:masterClrMapping/>
  </p:clrMapOvr>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含標題的全景圖片">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28804" y="18931460"/>
            <a:ext cx="31089600" cy="2266952"/>
          </a:xfrm>
        </p:spPr>
        <p:txBody>
          <a:bodyPr anchor="b">
            <a:normAutofit/>
          </a:bodyPr>
          <a:lstStyle>
            <a:lvl1pPr algn="l">
              <a:defRPr sz="80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657604" y="3728448"/>
            <a:ext cx="27432000" cy="1265990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6400"/>
            </a:lvl1pPr>
          </a:lstStyle>
          <a:p>
            <a:pPr marL="0" lvl="0" indent="0" algn="ctr">
              <a:buNone/>
            </a:pPr>
            <a:r>
              <a:rPr lang="zh-TW" altLang="en-US" smtClean="0"/>
              <a:t>將圖片拖曳至版面配置區或按一下圖示以新增</a:t>
            </a:r>
            <a:endParaRPr lang="en-US" dirty="0"/>
          </a:p>
        </p:txBody>
      </p:sp>
      <p:sp>
        <p:nvSpPr>
          <p:cNvPr id="4" name="Text Placeholder 3"/>
          <p:cNvSpPr>
            <a:spLocks noGrp="1"/>
          </p:cNvSpPr>
          <p:nvPr>
            <p:ph type="body" sz="half" idx="2"/>
          </p:nvPr>
        </p:nvSpPr>
        <p:spPr>
          <a:xfrm>
            <a:off x="1828804" y="21198412"/>
            <a:ext cx="31089600" cy="1974848"/>
          </a:xfrm>
        </p:spPr>
        <p:txBody>
          <a:bodyPr>
            <a:normAutofit/>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和說明文字">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28814" y="2438410"/>
            <a:ext cx="31089596" cy="12496796"/>
          </a:xfrm>
        </p:spPr>
        <p:txBody>
          <a:bodyPr anchor="ctr">
            <a:normAutofit/>
          </a:bodyPr>
          <a:lstStyle>
            <a:lvl1pPr algn="l">
              <a:defRPr sz="12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828810" y="17373600"/>
            <a:ext cx="31089596" cy="5791200"/>
          </a:xfrm>
        </p:spPr>
        <p:txBody>
          <a:bodyPr anchor="ctr">
            <a:normAutofit/>
          </a:bodyPr>
          <a:lstStyle>
            <a:lvl1pPr marL="0" indent="0" algn="l">
              <a:buNone/>
              <a:defRPr sz="8000">
                <a:solidFill>
                  <a:schemeClr val="tx1"/>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具有說明文字的引述">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14" name="TextBox 13"/>
          <p:cNvSpPr txBox="1"/>
          <p:nvPr/>
        </p:nvSpPr>
        <p:spPr>
          <a:xfrm>
            <a:off x="1687186" y="2872456"/>
            <a:ext cx="1829276" cy="2339104"/>
          </a:xfrm>
          <a:prstGeom prst="rect">
            <a:avLst/>
          </a:prstGeom>
        </p:spPr>
        <p:txBody>
          <a:bodyPr vert="horz" lIns="365760" tIns="182880" rIns="365760" bIns="1828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2000" dirty="0">
                <a:solidFill>
                  <a:schemeClr val="tx1"/>
                </a:solidFill>
                <a:effectLst/>
              </a:rPr>
              <a:t>“</a:t>
            </a:r>
          </a:p>
        </p:txBody>
      </p:sp>
      <p:sp>
        <p:nvSpPr>
          <p:cNvPr id="15" name="TextBox 14"/>
          <p:cNvSpPr txBox="1"/>
          <p:nvPr/>
        </p:nvSpPr>
        <p:spPr>
          <a:xfrm>
            <a:off x="30943202" y="11006684"/>
            <a:ext cx="1829276" cy="2339104"/>
          </a:xfrm>
          <a:prstGeom prst="rect">
            <a:avLst/>
          </a:prstGeom>
        </p:spPr>
        <p:txBody>
          <a:bodyPr vert="horz" lIns="365760" tIns="182880" rIns="365760" bIns="1828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2000" dirty="0">
                <a:solidFill>
                  <a:schemeClr val="tx1"/>
                </a:solidFill>
                <a:effectLst/>
              </a:rPr>
              <a:t>”</a:t>
            </a:r>
          </a:p>
        </p:txBody>
      </p:sp>
      <p:sp>
        <p:nvSpPr>
          <p:cNvPr id="2" name="Title 1"/>
          <p:cNvSpPr>
            <a:spLocks noGrp="1"/>
          </p:cNvSpPr>
          <p:nvPr>
            <p:ph type="title"/>
          </p:nvPr>
        </p:nvSpPr>
        <p:spPr>
          <a:xfrm>
            <a:off x="3516462" y="2438410"/>
            <a:ext cx="28365188" cy="10972796"/>
          </a:xfrm>
        </p:spPr>
        <p:txBody>
          <a:bodyPr anchor="ctr">
            <a:normAutofit/>
          </a:bodyPr>
          <a:lstStyle>
            <a:lvl1pPr algn="l">
              <a:defRPr sz="128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3954686" y="13411200"/>
            <a:ext cx="27504532" cy="1524000"/>
          </a:xfrm>
        </p:spPr>
        <p:txBody>
          <a:bodyPr anchor="ctr">
            <a:normAutofit/>
          </a:bodyPr>
          <a:lstStyle>
            <a:lvl1pPr marL="0" indent="0">
              <a:buFontTx/>
              <a:buNone/>
              <a:defRPr sz="6400"/>
            </a:lvl1pPr>
            <a:lvl2pPr marL="1828800" indent="0">
              <a:buFontTx/>
              <a:buNone/>
              <a:defRPr/>
            </a:lvl2pPr>
            <a:lvl3pPr marL="3657600" indent="0">
              <a:buFontTx/>
              <a:buNone/>
              <a:defRPr/>
            </a:lvl3pPr>
            <a:lvl4pPr marL="5486400" indent="0">
              <a:buFontTx/>
              <a:buNone/>
              <a:defRPr/>
            </a:lvl4pPr>
            <a:lvl5pPr marL="73152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1849064" y="17373600"/>
            <a:ext cx="31089600" cy="5791200"/>
          </a:xfrm>
        </p:spPr>
        <p:txBody>
          <a:bodyPr anchor="ctr">
            <a:normAutofit/>
          </a:bodyPr>
          <a:lstStyle>
            <a:lvl1pPr marL="0" indent="0" algn="l">
              <a:buNone/>
              <a:defRPr sz="8000">
                <a:solidFill>
                  <a:schemeClr val="tx1"/>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28806" y="13166592"/>
            <a:ext cx="31089604" cy="5875200"/>
          </a:xfrm>
        </p:spPr>
        <p:txBody>
          <a:bodyPr anchor="b">
            <a:normAutofit/>
          </a:bodyPr>
          <a:lstStyle>
            <a:lvl1pPr algn="l">
              <a:defRPr sz="11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828800" y="19041792"/>
            <a:ext cx="31089608" cy="3441600"/>
          </a:xfrm>
        </p:spPr>
        <p:txBody>
          <a:bodyPr anchor="t">
            <a:normAutofit/>
          </a:bodyPr>
          <a:lstStyle>
            <a:lvl1pPr marL="0" indent="0" algn="l">
              <a:buNone/>
              <a:defRPr sz="7200">
                <a:solidFill>
                  <a:schemeClr val="tx1"/>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言">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11" name="TextBox 10"/>
          <p:cNvSpPr txBox="1"/>
          <p:nvPr/>
        </p:nvSpPr>
        <p:spPr>
          <a:xfrm>
            <a:off x="1687186" y="2872456"/>
            <a:ext cx="1829276" cy="2339104"/>
          </a:xfrm>
          <a:prstGeom prst="rect">
            <a:avLst/>
          </a:prstGeom>
        </p:spPr>
        <p:txBody>
          <a:bodyPr vert="horz" lIns="365760" tIns="182880" rIns="365760" bIns="1828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2000" dirty="0">
                <a:solidFill>
                  <a:schemeClr val="tx1"/>
                </a:solidFill>
                <a:effectLst/>
              </a:rPr>
              <a:t>“</a:t>
            </a:r>
          </a:p>
        </p:txBody>
      </p:sp>
      <p:sp>
        <p:nvSpPr>
          <p:cNvPr id="16" name="TextBox 15"/>
          <p:cNvSpPr txBox="1"/>
          <p:nvPr/>
        </p:nvSpPr>
        <p:spPr>
          <a:xfrm>
            <a:off x="30943202" y="11006684"/>
            <a:ext cx="1829276" cy="2339104"/>
          </a:xfrm>
          <a:prstGeom prst="rect">
            <a:avLst/>
          </a:prstGeom>
        </p:spPr>
        <p:txBody>
          <a:bodyPr vert="horz" lIns="365760" tIns="182880" rIns="365760" bIns="1828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2000" dirty="0">
                <a:solidFill>
                  <a:schemeClr val="tx1"/>
                </a:solidFill>
                <a:effectLst/>
              </a:rPr>
              <a:t>”</a:t>
            </a:r>
          </a:p>
        </p:txBody>
      </p:sp>
      <p:sp>
        <p:nvSpPr>
          <p:cNvPr id="2" name="Title 1"/>
          <p:cNvSpPr>
            <a:spLocks noGrp="1"/>
          </p:cNvSpPr>
          <p:nvPr>
            <p:ph type="title"/>
          </p:nvPr>
        </p:nvSpPr>
        <p:spPr>
          <a:xfrm>
            <a:off x="3516462" y="2438410"/>
            <a:ext cx="28365188" cy="10972796"/>
          </a:xfrm>
        </p:spPr>
        <p:txBody>
          <a:bodyPr anchor="ctr">
            <a:normAutofit/>
          </a:bodyPr>
          <a:lstStyle>
            <a:lvl1pPr algn="l">
              <a:defRPr sz="128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828802" y="15544800"/>
            <a:ext cx="31089604" cy="3556000"/>
          </a:xfrm>
        </p:spPr>
        <p:txBody>
          <a:bodyPr vert="horz" lIns="91440" tIns="45720" rIns="91440" bIns="45720" rtlCol="0" anchor="b">
            <a:normAutofit/>
          </a:bodyPr>
          <a:lstStyle>
            <a:lvl1pPr>
              <a:buNone/>
              <a:defRPr lang="en-US" sz="8000" b="0" cap="none" dirty="0">
                <a:ln w="3175" cmpd="sng">
                  <a:noFill/>
                </a:ln>
                <a:solidFill>
                  <a:schemeClr val="tx1"/>
                </a:solidFill>
                <a:effectLst/>
              </a:defRPr>
            </a:lvl1pPr>
          </a:lstStyle>
          <a:p>
            <a:pPr marL="0" lvl="0">
              <a:spcBef>
                <a:spcPct val="0"/>
              </a:spcBef>
              <a:buNone/>
            </a:pPr>
            <a:r>
              <a:rPr lang="zh-TW" altLang="en-US" smtClean="0"/>
              <a:t>按一下以編輯母片文字樣式</a:t>
            </a:r>
          </a:p>
        </p:txBody>
      </p:sp>
      <p:sp>
        <p:nvSpPr>
          <p:cNvPr id="3" name="Text Placeholder 2"/>
          <p:cNvSpPr>
            <a:spLocks noGrp="1"/>
          </p:cNvSpPr>
          <p:nvPr>
            <p:ph type="body" idx="1"/>
          </p:nvPr>
        </p:nvSpPr>
        <p:spPr>
          <a:xfrm>
            <a:off x="1828802" y="19100800"/>
            <a:ext cx="31089604" cy="4064000"/>
          </a:xfrm>
        </p:spPr>
        <p:txBody>
          <a:bodyPr anchor="t">
            <a:normAutofit/>
          </a:bodyPr>
          <a:lstStyle>
            <a:lvl1pPr marL="0" indent="0" algn="l">
              <a:buNone/>
              <a:defRPr sz="6400">
                <a:solidFill>
                  <a:schemeClr val="tx1"/>
                </a:solidFill>
              </a:defRPr>
            </a:lvl1pPr>
            <a:lvl2pPr marL="1828800" indent="0">
              <a:buNone/>
              <a:defRPr sz="64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或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57762" y="2438410"/>
            <a:ext cx="31089604" cy="10972796"/>
          </a:xfrm>
        </p:spPr>
        <p:txBody>
          <a:bodyPr vert="horz" lIns="91440" tIns="45720" rIns="91440" bIns="45720" rtlCol="0" anchor="ctr">
            <a:normAutofit/>
          </a:bodyPr>
          <a:lstStyle>
            <a:lvl1pPr>
              <a:defRPr lang="en-US" sz="11200" b="0" dirty="0"/>
            </a:lvl1pPr>
          </a:lstStyle>
          <a:p>
            <a:pPr marL="0" lvl="0"/>
            <a:r>
              <a:rPr lang="zh-TW" altLang="en-US" smtClean="0"/>
              <a:t>按一下以編輯母片標題樣式</a:t>
            </a:r>
            <a:endParaRPr lang="en-US" dirty="0"/>
          </a:p>
        </p:txBody>
      </p:sp>
      <p:sp>
        <p:nvSpPr>
          <p:cNvPr id="10" name="Text Placeholder 9"/>
          <p:cNvSpPr>
            <a:spLocks noGrp="1"/>
          </p:cNvSpPr>
          <p:nvPr>
            <p:ph type="body" sz="quarter" idx="13"/>
          </p:nvPr>
        </p:nvSpPr>
        <p:spPr>
          <a:xfrm>
            <a:off x="1857762" y="14020800"/>
            <a:ext cx="31089604" cy="3352800"/>
          </a:xfrm>
        </p:spPr>
        <p:txBody>
          <a:bodyPr vert="horz" lIns="91440" tIns="45720" rIns="91440" bIns="45720" rtlCol="0" anchor="b">
            <a:normAutofit/>
          </a:bodyPr>
          <a:lstStyle>
            <a:lvl1pPr>
              <a:buNone/>
              <a:defRPr lang="en-US" sz="8000" b="0" cap="none" dirty="0">
                <a:ln w="3175" cmpd="sng">
                  <a:noFill/>
                </a:ln>
                <a:solidFill>
                  <a:schemeClr val="tx1"/>
                </a:solidFill>
                <a:effectLst/>
              </a:defRPr>
            </a:lvl1pPr>
          </a:lstStyle>
          <a:p>
            <a:pPr marL="0" lvl="0">
              <a:spcBef>
                <a:spcPct val="0"/>
              </a:spcBef>
              <a:buNone/>
            </a:pPr>
            <a:r>
              <a:rPr lang="zh-TW" altLang="en-US" smtClean="0"/>
              <a:t>按一下以編輯母片文字樣式</a:t>
            </a:r>
          </a:p>
        </p:txBody>
      </p:sp>
      <p:sp>
        <p:nvSpPr>
          <p:cNvPr id="3" name="Text Placeholder 2"/>
          <p:cNvSpPr>
            <a:spLocks noGrp="1"/>
          </p:cNvSpPr>
          <p:nvPr>
            <p:ph type="body" idx="1"/>
          </p:nvPr>
        </p:nvSpPr>
        <p:spPr>
          <a:xfrm>
            <a:off x="1857758" y="17373600"/>
            <a:ext cx="31089604" cy="5791200"/>
          </a:xfrm>
        </p:spPr>
        <p:txBody>
          <a:bodyPr anchor="t">
            <a:normAutofit/>
          </a:bodyPr>
          <a:lstStyle>
            <a:lvl1pPr marL="0" indent="0" algn="l">
              <a:buNone/>
              <a:defRPr sz="6400">
                <a:solidFill>
                  <a:schemeClr val="tx1"/>
                </a:solidFill>
              </a:defRPr>
            </a:lvl1pPr>
            <a:lvl2pPr marL="1828800" indent="0">
              <a:buNone/>
              <a:defRPr sz="64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8" name="Title 1"/>
          <p:cNvSpPr>
            <a:spLocks noGrp="1"/>
          </p:cNvSpPr>
          <p:nvPr>
            <p:ph type="title"/>
          </p:nvPr>
        </p:nvSpPr>
        <p:spPr>
          <a:xfrm>
            <a:off x="1828800" y="2438406"/>
            <a:ext cx="31089600" cy="5825068"/>
          </a:xfrm>
        </p:spPr>
        <p:txBody>
          <a:bodyPr>
            <a:normAutofit/>
          </a:bodyPr>
          <a:lstStyle>
            <a:lvl1pPr>
              <a:defRPr sz="11200"/>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Vertical Title 1"/>
          <p:cNvSpPr>
            <a:spLocks noGrp="1"/>
          </p:cNvSpPr>
          <p:nvPr>
            <p:ph type="title" orient="vert"/>
          </p:nvPr>
        </p:nvSpPr>
        <p:spPr>
          <a:xfrm>
            <a:off x="26211914" y="2438402"/>
            <a:ext cx="6706484" cy="20726404"/>
          </a:xfrm>
        </p:spPr>
        <p:txBody>
          <a:bodyPr vert="eaVert">
            <a:normAutofit/>
          </a:bodyPr>
          <a:lstStyle>
            <a:lvl1pPr>
              <a:defRPr sz="11200"/>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828800" y="2438400"/>
            <a:ext cx="23960736" cy="20726400"/>
          </a:xfrm>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p:txBody>
          <a:bodyPr>
            <a:normAutofit/>
          </a:bodyPr>
          <a:lstStyle>
            <a:lvl1pPr>
              <a:defRPr sz="11200"/>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28808" y="13234324"/>
            <a:ext cx="31089600" cy="5875200"/>
          </a:xfrm>
        </p:spPr>
        <p:txBody>
          <a:bodyPr anchor="b">
            <a:normAutofit/>
          </a:bodyPr>
          <a:lstStyle>
            <a:lvl1pPr algn="l">
              <a:defRPr sz="128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828804" y="19109524"/>
            <a:ext cx="31089600" cy="3441600"/>
          </a:xfrm>
        </p:spPr>
        <p:txBody>
          <a:bodyPr anchor="t">
            <a:normAutofit/>
          </a:bodyPr>
          <a:lstStyle>
            <a:lvl1pPr marL="0" indent="0" algn="l">
              <a:buNone/>
              <a:defRPr sz="7200" cap="all">
                <a:solidFill>
                  <a:schemeClr val="tx1"/>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endParaRPr lang="en-GB" altLang="x-none"/>
          </a:p>
        </p:txBody>
      </p:sp>
      <p:sp>
        <p:nvSpPr>
          <p:cNvPr id="5" name="Footer Placeholder 4"/>
          <p:cNvSpPr>
            <a:spLocks noGrp="1"/>
          </p:cNvSpPr>
          <p:nvPr>
            <p:ph type="ftr" sz="quarter" idx="11"/>
          </p:nvPr>
        </p:nvSpPr>
        <p:spPr/>
        <p:txBody>
          <a:bodyPr/>
          <a:lstStyle/>
          <a:p>
            <a:endParaRPr lang="en-GB" altLang="x-none"/>
          </a:p>
        </p:txBody>
      </p:sp>
      <p:sp>
        <p:nvSpPr>
          <p:cNvPr id="6" name="Slide Number Placeholder 5"/>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828804" y="8568272"/>
            <a:ext cx="15252192" cy="14596536"/>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17666212" y="8568274"/>
            <a:ext cx="15252192" cy="14596532"/>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p:txBody>
          <a:bodyPr>
            <a:normAutofit/>
          </a:bodyPr>
          <a:lstStyle>
            <a:lvl1pPr>
              <a:defRPr sz="128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73922" y="8873068"/>
            <a:ext cx="14162412" cy="2305048"/>
          </a:xfrm>
        </p:spPr>
        <p:txBody>
          <a:bodyPr anchor="b">
            <a:noAutofit/>
          </a:bodyPr>
          <a:lstStyle>
            <a:lvl1pPr marL="0" indent="0">
              <a:buNone/>
              <a:defRPr sz="9600" b="0"/>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zh-TW" altLang="en-US" smtClean="0"/>
              <a:t>按一下以編輯母片文字樣式</a:t>
            </a:r>
          </a:p>
        </p:txBody>
      </p:sp>
      <p:sp>
        <p:nvSpPr>
          <p:cNvPr id="4" name="Content Placeholder 3"/>
          <p:cNvSpPr>
            <a:spLocks noGrp="1"/>
          </p:cNvSpPr>
          <p:nvPr>
            <p:ph sz="half" idx="2"/>
          </p:nvPr>
        </p:nvSpPr>
        <p:spPr>
          <a:xfrm>
            <a:off x="1828800" y="11480804"/>
            <a:ext cx="15252192" cy="11683992"/>
          </a:xfrm>
        </p:spPr>
        <p:txBody>
          <a:bodyPr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18844480" y="8873068"/>
            <a:ext cx="14073920" cy="2305048"/>
          </a:xfrm>
        </p:spPr>
        <p:txBody>
          <a:bodyPr anchor="b">
            <a:noAutofit/>
          </a:bodyPr>
          <a:lstStyle>
            <a:lvl1pPr marL="0" indent="0">
              <a:buNone/>
              <a:defRPr sz="9600" b="0"/>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zh-TW" altLang="en-US" smtClean="0"/>
              <a:t>按一下以編輯母片文字樣式</a:t>
            </a:r>
          </a:p>
        </p:txBody>
      </p:sp>
      <p:sp>
        <p:nvSpPr>
          <p:cNvPr id="6" name="Content Placeholder 5"/>
          <p:cNvSpPr>
            <a:spLocks noGrp="1"/>
          </p:cNvSpPr>
          <p:nvPr>
            <p:ph sz="quarter" idx="4"/>
          </p:nvPr>
        </p:nvSpPr>
        <p:spPr>
          <a:xfrm>
            <a:off x="17666208" y="11480804"/>
            <a:ext cx="15252192" cy="11683992"/>
          </a:xfrm>
        </p:spPr>
        <p:txBody>
          <a:bodyPr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endParaRPr lang="en-GB" altLang="x-none"/>
          </a:p>
        </p:txBody>
      </p:sp>
      <p:sp>
        <p:nvSpPr>
          <p:cNvPr id="8" name="Footer Placeholder 7"/>
          <p:cNvSpPr>
            <a:spLocks noGrp="1"/>
          </p:cNvSpPr>
          <p:nvPr>
            <p:ph type="ftr" sz="quarter" idx="11"/>
          </p:nvPr>
        </p:nvSpPr>
        <p:spPr/>
        <p:txBody>
          <a:bodyPr/>
          <a:lstStyle/>
          <a:p>
            <a:endParaRPr lang="en-GB" altLang="x-none"/>
          </a:p>
        </p:txBody>
      </p:sp>
      <p:sp>
        <p:nvSpPr>
          <p:cNvPr id="9" name="Slide Number Placeholder 8"/>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28804" y="2438406"/>
            <a:ext cx="31089600" cy="5825068"/>
          </a:xfrm>
        </p:spPr>
        <p:txBody>
          <a:bodyPr>
            <a:normAutofit/>
          </a:bodyPr>
          <a:lstStyle>
            <a:lvl1pPr>
              <a:defRPr sz="12800"/>
            </a:lvl1p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endParaRPr lang="en-GB" altLang="x-none"/>
          </a:p>
        </p:txBody>
      </p:sp>
      <p:sp>
        <p:nvSpPr>
          <p:cNvPr id="4" name="Footer Placeholder 3"/>
          <p:cNvSpPr>
            <a:spLocks noGrp="1"/>
          </p:cNvSpPr>
          <p:nvPr>
            <p:ph type="ftr" sz="quarter" idx="11"/>
          </p:nvPr>
        </p:nvSpPr>
        <p:spPr/>
        <p:txBody>
          <a:bodyPr/>
          <a:lstStyle/>
          <a:p>
            <a:endParaRPr lang="en-GB" altLang="x-none"/>
          </a:p>
        </p:txBody>
      </p:sp>
      <p:sp>
        <p:nvSpPr>
          <p:cNvPr id="5" name="Slide Number Placeholder 4"/>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Date Placeholder 1"/>
          <p:cNvSpPr>
            <a:spLocks noGrp="1"/>
          </p:cNvSpPr>
          <p:nvPr>
            <p:ph type="dt" sz="half" idx="10"/>
          </p:nvPr>
        </p:nvSpPr>
        <p:spPr/>
        <p:txBody>
          <a:bodyPr/>
          <a:lstStyle/>
          <a:p>
            <a:endParaRPr lang="en-GB" altLang="x-none"/>
          </a:p>
        </p:txBody>
      </p:sp>
      <p:sp>
        <p:nvSpPr>
          <p:cNvPr id="3" name="Footer Placeholder 2"/>
          <p:cNvSpPr>
            <a:spLocks noGrp="1"/>
          </p:cNvSpPr>
          <p:nvPr>
            <p:ph type="ftr" sz="quarter" idx="11"/>
          </p:nvPr>
        </p:nvSpPr>
        <p:spPr/>
        <p:txBody>
          <a:bodyPr/>
          <a:lstStyle/>
          <a:p>
            <a:endParaRPr lang="en-GB" altLang="x-none"/>
          </a:p>
        </p:txBody>
      </p:sp>
      <p:sp>
        <p:nvSpPr>
          <p:cNvPr id="4" name="Slide Number Placeholder 3"/>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46872" y="6231472"/>
            <a:ext cx="11451640" cy="5757328"/>
          </a:xfrm>
        </p:spPr>
        <p:txBody>
          <a:bodyPr anchor="b">
            <a:normAutofit/>
          </a:bodyPr>
          <a:lstStyle>
            <a:lvl1pPr algn="l">
              <a:defRPr sz="96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14424578" y="2438404"/>
            <a:ext cx="18511900" cy="20726400"/>
          </a:xfrm>
        </p:spPr>
        <p:txBody>
          <a:bodyPr anchor="ct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846872" y="11988802"/>
            <a:ext cx="11451640" cy="7382940"/>
          </a:xfrm>
        </p:spPr>
        <p:txBody>
          <a:bodyPr anchor="t">
            <a:normAutofit/>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GB" altLang="x-none"/>
          </a:p>
        </p:txBody>
      </p:sp>
      <p:sp>
        <p:nvSpPr>
          <p:cNvPr id="7" name="Slide Number Placeholder 6"/>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4" y="0"/>
            <a:ext cx="36474400" cy="27432000"/>
          </a:xfrm>
          <a:prstGeom prst="rect">
            <a:avLst/>
          </a:prstGeom>
        </p:spPr>
      </p:pic>
      <p:sp>
        <p:nvSpPr>
          <p:cNvPr id="2" name="Title 1"/>
          <p:cNvSpPr>
            <a:spLocks noGrp="1"/>
          </p:cNvSpPr>
          <p:nvPr>
            <p:ph type="title"/>
          </p:nvPr>
        </p:nvSpPr>
        <p:spPr>
          <a:xfrm>
            <a:off x="1848512" y="6942688"/>
            <a:ext cx="16388816" cy="5486400"/>
          </a:xfrm>
        </p:spPr>
        <p:txBody>
          <a:bodyPr anchor="b">
            <a:normAutofit/>
          </a:bodyPr>
          <a:lstStyle>
            <a:lvl1pPr algn="l">
              <a:defRPr sz="9600" b="0"/>
            </a:lvl1pPr>
          </a:lstStyle>
          <a:p>
            <a:r>
              <a:rPr lang="zh-TW" altLang="en-US" smtClean="0"/>
              <a:t>按一下以編輯母片標題樣式</a:t>
            </a:r>
            <a:endParaRPr lang="en-US" dirty="0"/>
          </a:p>
        </p:txBody>
      </p:sp>
      <p:sp>
        <p:nvSpPr>
          <p:cNvPr id="14" name="Picture Placeholder 2"/>
          <p:cNvSpPr>
            <a:spLocks noGrp="1" noChangeAspect="1"/>
          </p:cNvSpPr>
          <p:nvPr>
            <p:ph type="pic" idx="1"/>
          </p:nvPr>
        </p:nvSpPr>
        <p:spPr>
          <a:xfrm>
            <a:off x="20116800" y="3657600"/>
            <a:ext cx="12801600" cy="18288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6400" dirty="0"/>
            </a:lvl1pPr>
          </a:lstStyle>
          <a:p>
            <a:pPr marL="0" lvl="0" indent="0" algn="ctr">
              <a:buNone/>
            </a:pPr>
            <a:r>
              <a:rPr lang="zh-TW" altLang="en-US" smtClean="0"/>
              <a:t>將圖片拖曳至版面配置區或按一下圖示以新增</a:t>
            </a:r>
            <a:endParaRPr lang="en-US" dirty="0"/>
          </a:p>
        </p:txBody>
      </p:sp>
      <p:sp>
        <p:nvSpPr>
          <p:cNvPr id="4" name="Text Placeholder 3"/>
          <p:cNvSpPr>
            <a:spLocks noGrp="1"/>
          </p:cNvSpPr>
          <p:nvPr>
            <p:ph type="body" sz="half" idx="2"/>
          </p:nvPr>
        </p:nvSpPr>
        <p:spPr>
          <a:xfrm>
            <a:off x="1848512" y="12429088"/>
            <a:ext cx="16388816" cy="7315200"/>
          </a:xfrm>
        </p:spPr>
        <p:txBody>
          <a:bodyPr anchor="t">
            <a:normAutofit/>
          </a:bodyPr>
          <a:lstStyle>
            <a:lvl1pPr marL="0" indent="0">
              <a:buNone/>
              <a:defRPr sz="64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endParaRPr lang="en-GB" altLang="x-none"/>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74203F-F9AA-184C-B023-F705B72C1A29}" type="slidenum">
              <a:rPr lang="en-GB" altLang="x-none" smtClean="0"/>
              <a:pPr/>
              <a:t>‹#›</a:t>
            </a:fld>
            <a:endParaRPr lang="en-GB" altLang="x-none"/>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2438406"/>
            <a:ext cx="31089600" cy="5825068"/>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828800" y="8568274"/>
            <a:ext cx="31089600" cy="14596532"/>
          </a:xfrm>
          <a:prstGeom prst="rect">
            <a:avLst/>
          </a:prstGeom>
        </p:spPr>
        <p:txBody>
          <a:bodyPr vert="horz" lIns="91440" tIns="45720" rIns="91440" bIns="45720" rtlCol="0" anchor="ct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26094850" y="23482306"/>
            <a:ext cx="4848692" cy="1511300"/>
          </a:xfrm>
          <a:prstGeom prst="rect">
            <a:avLst/>
          </a:prstGeom>
        </p:spPr>
        <p:txBody>
          <a:bodyPr vert="horz" lIns="91440" tIns="45720" rIns="91440" bIns="45720" rtlCol="0" anchor="ctr"/>
          <a:lstStyle>
            <a:lvl1pPr algn="r">
              <a:defRPr sz="4000" b="0" i="0">
                <a:solidFill>
                  <a:schemeClr val="tx1"/>
                </a:solidFill>
                <a:effectLst/>
                <a:latin typeface="+mn-lt"/>
              </a:defRPr>
            </a:lvl1pPr>
          </a:lstStyle>
          <a:p>
            <a:endParaRPr lang="en-GB" altLang="x-none"/>
          </a:p>
        </p:txBody>
      </p:sp>
      <p:sp>
        <p:nvSpPr>
          <p:cNvPr id="5" name="Footer Placeholder 4"/>
          <p:cNvSpPr>
            <a:spLocks noGrp="1"/>
          </p:cNvSpPr>
          <p:nvPr>
            <p:ph type="ftr" sz="quarter" idx="3"/>
          </p:nvPr>
        </p:nvSpPr>
        <p:spPr>
          <a:xfrm>
            <a:off x="1828802" y="23482306"/>
            <a:ext cx="23961244" cy="1511300"/>
          </a:xfrm>
          <a:prstGeom prst="rect">
            <a:avLst/>
          </a:prstGeom>
        </p:spPr>
        <p:txBody>
          <a:bodyPr vert="horz" lIns="91440" tIns="45720" rIns="91440" bIns="45720" rtlCol="0" anchor="ctr"/>
          <a:lstStyle>
            <a:lvl1pPr algn="l">
              <a:defRPr sz="4000" b="0" i="0">
                <a:solidFill>
                  <a:schemeClr val="tx1"/>
                </a:solidFill>
                <a:effectLst/>
                <a:latin typeface="+mn-lt"/>
              </a:defRPr>
            </a:lvl1pPr>
          </a:lstStyle>
          <a:p>
            <a:endParaRPr lang="en-GB" altLang="x-none"/>
          </a:p>
        </p:txBody>
      </p:sp>
      <p:sp>
        <p:nvSpPr>
          <p:cNvPr id="6" name="Slide Number Placeholder 5"/>
          <p:cNvSpPr>
            <a:spLocks noGrp="1"/>
          </p:cNvSpPr>
          <p:nvPr>
            <p:ph type="sldNum" sz="quarter" idx="4"/>
          </p:nvPr>
        </p:nvSpPr>
        <p:spPr>
          <a:xfrm>
            <a:off x="31248340" y="23482306"/>
            <a:ext cx="1670064" cy="1511300"/>
          </a:xfrm>
          <a:prstGeom prst="rect">
            <a:avLst/>
          </a:prstGeom>
        </p:spPr>
        <p:txBody>
          <a:bodyPr vert="horz" lIns="91440" tIns="45720" rIns="91440" bIns="45720" rtlCol="0" anchor="ctr"/>
          <a:lstStyle>
            <a:lvl1pPr algn="r">
              <a:defRPr sz="4000" b="0" i="0">
                <a:solidFill>
                  <a:schemeClr val="tx1"/>
                </a:solidFill>
                <a:effectLst/>
                <a:latin typeface="+mn-lt"/>
              </a:defRPr>
            </a:lvl1pPr>
          </a:lstStyle>
          <a:p>
            <a:fld id="{AD74203F-F9AA-184C-B023-F705B72C1A29}" type="slidenum">
              <a:rPr lang="en-GB" altLang="x-none" smtClean="0"/>
              <a:pPr/>
              <a:t>‹#›</a:t>
            </a:fld>
            <a:endParaRPr lang="en-GB" altLang="x-none"/>
          </a:p>
        </p:txBody>
      </p:sp>
    </p:spTree>
    <p:extLst>
      <p:ext uri="{BB962C8B-B14F-4D97-AF65-F5344CB8AC3E}">
        <p14:creationId xmlns:p14="http://schemas.microsoft.com/office/powerpoint/2010/main" val="142098935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sldNum="0" hdr="0" ftr="0" dt="0"/>
  <p:txStyles>
    <p:titleStyle>
      <a:lvl1pPr algn="l" defTabSz="1828800" rtl="0" eaLnBrk="1" latinLnBrk="0" hangingPunct="1">
        <a:spcBef>
          <a:spcPct val="0"/>
        </a:spcBef>
        <a:buNone/>
        <a:defRPr sz="12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143000" indent="-1143000" algn="l" defTabSz="1828800" rtl="0" eaLnBrk="1" latinLnBrk="0" hangingPunct="1">
        <a:spcBef>
          <a:spcPts val="0"/>
        </a:spcBef>
        <a:spcAft>
          <a:spcPts val="4000"/>
        </a:spcAft>
        <a:buClr>
          <a:schemeClr val="tx1"/>
        </a:buClr>
        <a:buSzPct val="100000"/>
        <a:buFont typeface="Arial"/>
        <a:buChar char="•"/>
        <a:defRPr sz="7200" kern="1200" cap="none">
          <a:solidFill>
            <a:schemeClr val="tx1"/>
          </a:solidFill>
          <a:effectLst/>
          <a:latin typeface="+mn-lt"/>
          <a:ea typeface="+mn-ea"/>
          <a:cs typeface="+mn-cs"/>
        </a:defRPr>
      </a:lvl1pPr>
      <a:lvl2pPr marL="2971800" indent="-1143000" algn="l" defTabSz="1828800" rtl="0" eaLnBrk="1" latinLnBrk="0" hangingPunct="1">
        <a:spcBef>
          <a:spcPts val="0"/>
        </a:spcBef>
        <a:spcAft>
          <a:spcPts val="4000"/>
        </a:spcAft>
        <a:buClr>
          <a:schemeClr val="tx1"/>
        </a:buClr>
        <a:buSzPct val="100000"/>
        <a:buFont typeface="Arial"/>
        <a:buChar char="•"/>
        <a:defRPr sz="6400" kern="1200" cap="none">
          <a:solidFill>
            <a:schemeClr val="tx1"/>
          </a:solidFill>
          <a:effectLst/>
          <a:latin typeface="+mn-lt"/>
          <a:ea typeface="+mn-ea"/>
          <a:cs typeface="+mn-cs"/>
        </a:defRPr>
      </a:lvl2pPr>
      <a:lvl3pPr marL="4800600" indent="-1143000" algn="l" defTabSz="1828800" rtl="0" eaLnBrk="1" latinLnBrk="0" hangingPunct="1">
        <a:spcBef>
          <a:spcPts val="0"/>
        </a:spcBef>
        <a:spcAft>
          <a:spcPts val="4000"/>
        </a:spcAft>
        <a:buClr>
          <a:schemeClr val="tx1"/>
        </a:buClr>
        <a:buSzPct val="100000"/>
        <a:buFont typeface="Arial"/>
        <a:buChar char="•"/>
        <a:defRPr sz="5600" kern="1200" cap="none">
          <a:solidFill>
            <a:schemeClr val="tx1"/>
          </a:solidFill>
          <a:effectLst/>
          <a:latin typeface="+mn-lt"/>
          <a:ea typeface="+mn-ea"/>
          <a:cs typeface="+mn-cs"/>
        </a:defRPr>
      </a:lvl3pPr>
      <a:lvl4pPr marL="6172200" indent="-685800" algn="l" defTabSz="1828800" rtl="0" eaLnBrk="1" latinLnBrk="0" hangingPunct="1">
        <a:spcBef>
          <a:spcPts val="0"/>
        </a:spcBef>
        <a:spcAft>
          <a:spcPts val="4000"/>
        </a:spcAft>
        <a:buClr>
          <a:schemeClr val="tx1"/>
        </a:buClr>
        <a:buSzPct val="100000"/>
        <a:buFont typeface="Arial"/>
        <a:buChar char="•"/>
        <a:defRPr sz="4800" kern="1200" cap="none">
          <a:solidFill>
            <a:schemeClr val="tx1"/>
          </a:solidFill>
          <a:effectLst/>
          <a:latin typeface="+mn-lt"/>
          <a:ea typeface="+mn-ea"/>
          <a:cs typeface="+mn-cs"/>
        </a:defRPr>
      </a:lvl4pPr>
      <a:lvl5pPr marL="8001000" indent="-685800" algn="l" defTabSz="1828800" rtl="0" eaLnBrk="1" latinLnBrk="0" hangingPunct="1">
        <a:spcBef>
          <a:spcPts val="0"/>
        </a:spcBef>
        <a:spcAft>
          <a:spcPts val="4000"/>
        </a:spcAft>
        <a:buClr>
          <a:schemeClr val="tx1"/>
        </a:buClr>
        <a:buSzPct val="100000"/>
        <a:buFont typeface="Arial"/>
        <a:buChar char="•"/>
        <a:defRPr sz="4800" kern="1200" cap="none">
          <a:solidFill>
            <a:schemeClr val="tx1"/>
          </a:solidFill>
          <a:effectLst/>
          <a:latin typeface="+mn-lt"/>
          <a:ea typeface="+mn-ea"/>
          <a:cs typeface="+mn-cs"/>
        </a:defRPr>
      </a:lvl5pPr>
      <a:lvl6pPr marL="10058400" indent="-914400" algn="l" defTabSz="1828800" rtl="0" eaLnBrk="1" latinLnBrk="0" hangingPunct="1">
        <a:spcBef>
          <a:spcPts val="0"/>
        </a:spcBef>
        <a:spcAft>
          <a:spcPts val="4000"/>
        </a:spcAft>
        <a:buClr>
          <a:schemeClr val="tx1"/>
        </a:buClr>
        <a:buSzPct val="100000"/>
        <a:buFont typeface="Arial"/>
        <a:buChar char="•"/>
        <a:defRPr sz="4800" kern="1200" cap="none">
          <a:solidFill>
            <a:schemeClr val="tx1"/>
          </a:solidFill>
          <a:effectLst/>
          <a:latin typeface="+mn-lt"/>
          <a:ea typeface="+mn-ea"/>
          <a:cs typeface="+mn-cs"/>
        </a:defRPr>
      </a:lvl6pPr>
      <a:lvl7pPr marL="11887200" indent="-914400" algn="l" defTabSz="1828800" rtl="0" eaLnBrk="1" latinLnBrk="0" hangingPunct="1">
        <a:spcBef>
          <a:spcPts val="0"/>
        </a:spcBef>
        <a:spcAft>
          <a:spcPts val="4000"/>
        </a:spcAft>
        <a:buClr>
          <a:schemeClr val="tx1"/>
        </a:buClr>
        <a:buSzPct val="100000"/>
        <a:buFont typeface="Arial"/>
        <a:buChar char="•"/>
        <a:defRPr sz="4800" kern="1200" cap="none">
          <a:solidFill>
            <a:schemeClr val="tx1"/>
          </a:solidFill>
          <a:effectLst/>
          <a:latin typeface="+mn-lt"/>
          <a:ea typeface="+mn-ea"/>
          <a:cs typeface="+mn-cs"/>
        </a:defRPr>
      </a:lvl7pPr>
      <a:lvl8pPr marL="13716000" indent="-914400" algn="l" defTabSz="1828800" rtl="0" eaLnBrk="1" latinLnBrk="0" hangingPunct="1">
        <a:spcBef>
          <a:spcPts val="0"/>
        </a:spcBef>
        <a:spcAft>
          <a:spcPts val="4000"/>
        </a:spcAft>
        <a:buClr>
          <a:schemeClr val="tx1"/>
        </a:buClr>
        <a:buSzPct val="100000"/>
        <a:buFont typeface="Arial"/>
        <a:buChar char="•"/>
        <a:defRPr sz="4800" kern="1200" cap="none">
          <a:solidFill>
            <a:schemeClr val="tx1"/>
          </a:solidFill>
          <a:effectLst/>
          <a:latin typeface="+mn-lt"/>
          <a:ea typeface="+mn-ea"/>
          <a:cs typeface="+mn-cs"/>
        </a:defRPr>
      </a:lvl8pPr>
      <a:lvl9pPr marL="15544800" indent="-914400" algn="l" defTabSz="1828800" rtl="0" eaLnBrk="1" latinLnBrk="0" hangingPunct="1">
        <a:spcBef>
          <a:spcPts val="0"/>
        </a:spcBef>
        <a:spcAft>
          <a:spcPts val="4000"/>
        </a:spcAft>
        <a:buClr>
          <a:schemeClr val="tx1"/>
        </a:buClr>
        <a:buSzPct val="100000"/>
        <a:buFont typeface="Arial"/>
        <a:buChar char="•"/>
        <a:defRPr sz="4800" kern="1200" cap="none">
          <a:solidFill>
            <a:schemeClr val="tx1"/>
          </a:solidFill>
          <a:effectLst/>
          <a:latin typeface="+mn-lt"/>
          <a:ea typeface="+mn-ea"/>
          <a:cs typeface="+mn-cs"/>
        </a:defRPr>
      </a:lvl9pPr>
    </p:bodyStyle>
    <p:other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jpeg"/><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05200" y="-128329"/>
            <a:ext cx="31546800" cy="2770820"/>
          </a:xfrm>
        </p:spPr>
        <p:txBody>
          <a:bodyPr>
            <a:normAutofit fontScale="90000"/>
          </a:bodyPr>
          <a:lstStyle/>
          <a:p>
            <a:pPr algn="ctr">
              <a:lnSpc>
                <a:spcPct val="150000"/>
              </a:lnSpc>
            </a:pPr>
            <a:r>
              <a:rPr kumimoji="1" lang="en-US" altLang="zh-TW" sz="6000" dirty="0">
                <a:ln w="0"/>
                <a:solidFill>
                  <a:schemeClr val="tx1"/>
                </a:solidFill>
                <a:effectLst>
                  <a:outerShdw blurRad="38100" dist="19050" dir="2700000" algn="tl" rotWithShape="0">
                    <a:schemeClr val="dk1">
                      <a:alpha val="40000"/>
                    </a:schemeClr>
                  </a:outerShdw>
                </a:effectLst>
              </a:rPr>
              <a:t> </a:t>
            </a:r>
            <a:br>
              <a:rPr kumimoji="1" lang="en-US" altLang="zh-TW" sz="6000" dirty="0">
                <a:ln w="0"/>
                <a:solidFill>
                  <a:schemeClr val="tx1"/>
                </a:solidFill>
                <a:effectLst>
                  <a:outerShdw blurRad="38100" dist="19050" dir="2700000" algn="tl" rotWithShape="0">
                    <a:schemeClr val="dk1">
                      <a:alpha val="40000"/>
                    </a:schemeClr>
                  </a:outerShdw>
                </a:effectLst>
              </a:rPr>
            </a:br>
            <a:r>
              <a:rPr kumimoji="1" lang="en-US" altLang="zh-TW" sz="89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 The </a:t>
            </a:r>
            <a:r>
              <a:rPr kumimoji="1" lang="en-US" altLang="zh-TW" sz="8900" dirty="0" smtClean="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Impact </a:t>
            </a:r>
            <a:r>
              <a:rPr kumimoji="1" lang="en-US" altLang="zh-TW" sz="89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of </a:t>
            </a:r>
            <a:r>
              <a:rPr kumimoji="1" lang="en-US" altLang="zh-TW" sz="8900" dirty="0" smtClean="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Crime </a:t>
            </a:r>
            <a:r>
              <a:rPr kumimoji="1" lang="en-US" altLang="zh-TW" sz="89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on </a:t>
            </a:r>
            <a:r>
              <a:rPr kumimoji="1" lang="en-US" altLang="zh-TW" sz="8900" dirty="0" smtClean="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Property Values</a:t>
            </a:r>
            <a:r>
              <a:rPr kumimoji="1" lang="en-US" altLang="zh-TW" sz="6000" dirty="0">
                <a:ln w="0"/>
                <a:solidFill>
                  <a:schemeClr val="tx1"/>
                </a:solidFill>
                <a:effectLst>
                  <a:outerShdw blurRad="38100" dist="19050" dir="2700000" algn="tl" rotWithShape="0">
                    <a:schemeClr val="dk1">
                      <a:alpha val="40000"/>
                    </a:schemeClr>
                  </a:outerShdw>
                </a:effectLst>
              </a:rPr>
              <a:t/>
            </a:r>
            <a:br>
              <a:rPr kumimoji="1" lang="en-US" altLang="zh-TW" sz="6000" dirty="0">
                <a:ln w="0"/>
                <a:solidFill>
                  <a:schemeClr val="tx1"/>
                </a:solidFill>
                <a:effectLst>
                  <a:outerShdw blurRad="38100" dist="19050" dir="2700000" algn="tl" rotWithShape="0">
                    <a:schemeClr val="dk1">
                      <a:alpha val="40000"/>
                    </a:schemeClr>
                  </a:outerShdw>
                </a:effectLst>
              </a:rPr>
            </a:br>
            <a:r>
              <a:rPr kumimoji="1" lang="en-US" altLang="zh-TW" sz="6000" dirty="0" err="1">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Xiaotong</a:t>
            </a:r>
            <a:r>
              <a:rPr kumimoji="1" lang="en-US" altLang="zh-TW" sz="60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 </a:t>
            </a:r>
            <a:r>
              <a:rPr kumimoji="1" lang="en-US" altLang="zh-TW" sz="6000" dirty="0" smtClean="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Niu, Po-Yu </a:t>
            </a:r>
            <a:r>
              <a:rPr kumimoji="1" lang="en-US" altLang="zh-TW" sz="60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Tseng</a:t>
            </a:r>
            <a:endParaRPr kumimoji="1" lang="zh-TW" altLang="en-US" sz="60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endParaRPr>
          </a:p>
        </p:txBody>
      </p:sp>
      <p:sp>
        <p:nvSpPr>
          <p:cNvPr id="3" name="文字版面配置區 2"/>
          <p:cNvSpPr>
            <a:spLocks noGrp="1"/>
          </p:cNvSpPr>
          <p:nvPr>
            <p:ph type="body" idx="1"/>
          </p:nvPr>
        </p:nvSpPr>
        <p:spPr>
          <a:xfrm>
            <a:off x="404578" y="4734845"/>
            <a:ext cx="10415059" cy="12537506"/>
          </a:xfrm>
        </p:spPr>
        <p:txBody>
          <a:bodyPr>
            <a:normAutofit fontScale="92500"/>
          </a:bodyPr>
          <a:lstStyle/>
          <a:p>
            <a:pPr algn="ctr">
              <a:lnSpc>
                <a:spcPct val="100000"/>
              </a:lnSpc>
            </a:pPr>
            <a:r>
              <a:rPr kumimoji="1" lang="en-US" altLang="zh-TW" sz="4300" b="1" u="sng" dirty="0" smtClean="0">
                <a:latin typeface="Times New Roman" charset="0"/>
                <a:ea typeface="Times New Roman" charset="0"/>
                <a:cs typeface="Times New Roman" charset="0"/>
              </a:rPr>
              <a:t>Introduction</a:t>
            </a:r>
            <a:endParaRPr kumimoji="1" lang="en-US" altLang="zh-TW" sz="4300" u="sng" dirty="0" smtClean="0">
              <a:latin typeface="Times New Roman" charset="0"/>
              <a:ea typeface="Times New Roman" charset="0"/>
              <a:cs typeface="Times New Roman" charset="0"/>
            </a:endParaRPr>
          </a:p>
          <a:p>
            <a:pPr>
              <a:lnSpc>
                <a:spcPct val="100000"/>
              </a:lnSpc>
            </a:pPr>
            <a:r>
              <a:rPr lang="en-US" altLang="zh-TW" sz="3200" b="0" dirty="0" smtClean="0">
                <a:latin typeface="Times New Roman" charset="0"/>
                <a:ea typeface="Times New Roman" charset="0"/>
                <a:cs typeface="Times New Roman" charset="0"/>
              </a:rPr>
              <a:t>Nowadays</a:t>
            </a:r>
            <a:r>
              <a:rPr lang="en-US" altLang="zh-TW" sz="3200" b="0" dirty="0">
                <a:latin typeface="Times New Roman" charset="0"/>
                <a:ea typeface="Times New Roman" charset="0"/>
                <a:cs typeface="Times New Roman" charset="0"/>
              </a:rPr>
              <a:t>, people are more concerned in their living qualities, especially for a city that has as many people as Boston, and one of the main determinants of choosing places to live in residents’ minds is the amount of crime incidents that has happened in a certain area. In this project, we attempt to analyze the relationship between property prices of the year 2015 and the number of crime incidents that happened in 2015 in Boston area. </a:t>
            </a:r>
            <a:endParaRPr lang="en-US" altLang="zh-TW" sz="3200" b="0" dirty="0" smtClean="0">
              <a:latin typeface="Times New Roman" charset="0"/>
              <a:ea typeface="Times New Roman" charset="0"/>
              <a:cs typeface="Times New Roman" charset="0"/>
            </a:endParaRPr>
          </a:p>
          <a:p>
            <a:pPr>
              <a:lnSpc>
                <a:spcPct val="100000"/>
              </a:lnSpc>
            </a:pPr>
            <a:r>
              <a:rPr lang="en-US" altLang="zh-TW" sz="3200" b="0" dirty="0" smtClean="0">
                <a:latin typeface="Times New Roman" charset="0"/>
                <a:ea typeface="Times New Roman" charset="0"/>
                <a:cs typeface="Times New Roman" charset="0"/>
              </a:rPr>
              <a:t>We </a:t>
            </a:r>
            <a:r>
              <a:rPr lang="en-US" altLang="zh-TW" sz="3200" b="0" dirty="0">
                <a:latin typeface="Times New Roman" charset="0"/>
                <a:ea typeface="Times New Roman" charset="0"/>
                <a:cs typeface="Times New Roman" charset="0"/>
              </a:rPr>
              <a:t>use Relational Paradigm to extract certain data from </a:t>
            </a:r>
            <a:r>
              <a:rPr lang="en-US" altLang="zh-TW" sz="3200" b="0" dirty="0">
                <a:solidFill>
                  <a:schemeClr val="tx1"/>
                </a:solidFill>
                <a:latin typeface="Times New Roman" charset="0"/>
                <a:ea typeface="Times New Roman" charset="0"/>
                <a:cs typeface="Times New Roman" charset="0"/>
              </a:rPr>
              <a:t>City of Boston Data Portal</a:t>
            </a:r>
            <a:r>
              <a:rPr lang="en-US" altLang="zh-TW" sz="3200" b="0" dirty="0">
                <a:latin typeface="Times New Roman" charset="0"/>
                <a:ea typeface="Times New Roman" charset="0"/>
                <a:cs typeface="Times New Roman" charset="0"/>
              </a:rPr>
              <a:t>: Property Assessment 2015 and Crime Incident Reports. First, we assume higher property price will lead to lower number of crime incidents. To check our assumption, we use statistical analysis to find if the correlation value between them is negative, how strongly they are correlated, and we also look at the p-value to check the accuracy of our correlation value. Second, we use k-means technique to find the most optimized point where the property is the cheapest but safest, which means that the amount of crime incidents happened around that point is the smallest.</a:t>
            </a:r>
            <a:endParaRPr lang="zh-TW" altLang="zh-TW" sz="3200" b="0" dirty="0">
              <a:latin typeface="Times New Roman" charset="0"/>
              <a:ea typeface="Times New Roman" charset="0"/>
              <a:cs typeface="Times New Roman" charset="0"/>
            </a:endParaRPr>
          </a:p>
          <a:p>
            <a:pPr>
              <a:lnSpc>
                <a:spcPct val="100000"/>
              </a:lnSpc>
            </a:pPr>
            <a:r>
              <a:rPr lang="en-US" altLang="zh-TW" sz="3200" b="0" dirty="0">
                <a:latin typeface="Times New Roman" charset="0"/>
                <a:ea typeface="Times New Roman" charset="0"/>
                <a:cs typeface="Times New Roman" charset="0"/>
              </a:rPr>
              <a:t>Overall, we implement two techniques: statistical analysis and optimization(k-means) to study the relationship between the 2015 property price and the number of crime incidents in Boston area. </a:t>
            </a:r>
            <a:endParaRPr lang="zh-TW" altLang="zh-TW" sz="3200" b="0" dirty="0">
              <a:latin typeface="Times New Roman" charset="0"/>
              <a:ea typeface="Times New Roman" charset="0"/>
              <a:cs typeface="Times New Roman" charset="0"/>
            </a:endParaRPr>
          </a:p>
          <a:p>
            <a:pPr>
              <a:lnSpc>
                <a:spcPct val="100000"/>
              </a:lnSpc>
            </a:pPr>
            <a:endParaRPr kumimoji="1" lang="zh-TW" altLang="en-US" sz="3200" b="0" dirty="0">
              <a:latin typeface="Times New Roman" charset="0"/>
              <a:ea typeface="Times New Roman" charset="0"/>
              <a:cs typeface="Times New Roman" charset="0"/>
            </a:endParaRPr>
          </a:p>
        </p:txBody>
      </p:sp>
      <p:pic>
        <p:nvPicPr>
          <p:cNvPr id="39" name="內容版面配置區 3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8974" y="17272351"/>
            <a:ext cx="10340663" cy="9171575"/>
          </a:xfrm>
        </p:spPr>
      </p:pic>
      <p:sp>
        <p:nvSpPr>
          <p:cNvPr id="5" name="文字版面配置區 4"/>
          <p:cNvSpPr>
            <a:spLocks noGrp="1"/>
          </p:cNvSpPr>
          <p:nvPr>
            <p:ph type="body" sz="quarter" idx="3"/>
          </p:nvPr>
        </p:nvSpPr>
        <p:spPr>
          <a:xfrm>
            <a:off x="12001500" y="16589961"/>
            <a:ext cx="12573000" cy="10213326"/>
          </a:xfrm>
        </p:spPr>
        <p:txBody>
          <a:bodyPr>
            <a:normAutofit/>
          </a:bodyPr>
          <a:lstStyle/>
          <a:p>
            <a:pPr algn="ctr">
              <a:lnSpc>
                <a:spcPct val="100000"/>
              </a:lnSpc>
            </a:pPr>
            <a:r>
              <a:rPr kumimoji="1" lang="en-US" altLang="zh-TW" sz="4000" b="1" u="sng" dirty="0">
                <a:latin typeface="Times New Roman" charset="0"/>
                <a:ea typeface="Times New Roman" charset="0"/>
                <a:cs typeface="Times New Roman" charset="0"/>
              </a:rPr>
              <a:t>Statistical Analysis</a:t>
            </a:r>
            <a:endParaRPr kumimoji="1" lang="zh-TW" altLang="zh-TW" sz="4000" b="1" u="sng" dirty="0">
              <a:latin typeface="Times New Roman" charset="0"/>
              <a:ea typeface="Times New Roman" charset="0"/>
              <a:cs typeface="Times New Roman" charset="0"/>
            </a:endParaRPr>
          </a:p>
          <a:p>
            <a:pPr>
              <a:lnSpc>
                <a:spcPct val="100000"/>
              </a:lnSpc>
            </a:pPr>
            <a:r>
              <a:rPr lang="en-US" altLang="zh-TW" sz="3200" b="0" dirty="0">
                <a:latin typeface="Times New Roman" charset="0"/>
                <a:ea typeface="Times New Roman" charset="0"/>
                <a:cs typeface="Times New Roman" charset="0"/>
              </a:rPr>
              <a:t>For the statistical analysis part, we want to find the correlation between property price and number of crime incidents, and we are expecting that higher property price will lead to lower number of crime incidents. We first use the definition of r-tree and polygon to correspond “property15_price_coordination_float” to “</a:t>
            </a:r>
            <a:r>
              <a:rPr lang="en-US" altLang="zh-TW" sz="3200" b="0" dirty="0" err="1">
                <a:latin typeface="Times New Roman" charset="0"/>
                <a:ea typeface="Times New Roman" charset="0"/>
                <a:cs typeface="Times New Roman" charset="0"/>
              </a:rPr>
              <a:t>zip_to_coor</a:t>
            </a:r>
            <a:r>
              <a:rPr lang="en-US" altLang="zh-TW" sz="3200" b="0" dirty="0">
                <a:latin typeface="Times New Roman" charset="0"/>
                <a:ea typeface="Times New Roman" charset="0"/>
                <a:cs typeface="Times New Roman" charset="0"/>
              </a:rPr>
              <a:t>”, compute the number of properties and the average price of properties in each zip code, and the result shows all the zip codes along with its corresponding average property price in Boston area. </a:t>
            </a:r>
            <a:endParaRPr lang="en-US" altLang="zh-TW" sz="3200" b="0" dirty="0" smtClean="0">
              <a:latin typeface="Times New Roman" charset="0"/>
              <a:ea typeface="Times New Roman" charset="0"/>
              <a:cs typeface="Times New Roman" charset="0"/>
            </a:endParaRPr>
          </a:p>
          <a:p>
            <a:pPr>
              <a:lnSpc>
                <a:spcPct val="100000"/>
              </a:lnSpc>
            </a:pPr>
            <a:r>
              <a:rPr lang="en-US" altLang="zh-TW" sz="3200" b="0" dirty="0" smtClean="0">
                <a:latin typeface="Times New Roman" charset="0"/>
                <a:ea typeface="Times New Roman" charset="0"/>
                <a:cs typeface="Times New Roman" charset="0"/>
              </a:rPr>
              <a:t>Second</a:t>
            </a:r>
            <a:r>
              <a:rPr lang="en-US" altLang="zh-TW" sz="3200" b="0" dirty="0">
                <a:latin typeface="Times New Roman" charset="0"/>
                <a:ea typeface="Times New Roman" charset="0"/>
                <a:cs typeface="Times New Roman" charset="0"/>
              </a:rPr>
              <a:t>, we also use the same definition we mentioned earlier to correspond “crime_15coordination” to “</a:t>
            </a:r>
            <a:r>
              <a:rPr lang="en-US" altLang="zh-TW" sz="3200" b="0" dirty="0" err="1">
                <a:latin typeface="Times New Roman" charset="0"/>
                <a:ea typeface="Times New Roman" charset="0"/>
                <a:cs typeface="Times New Roman" charset="0"/>
              </a:rPr>
              <a:t>zip_to_coor</a:t>
            </a:r>
            <a:r>
              <a:rPr lang="en-US" altLang="zh-TW" sz="3200" b="0" dirty="0">
                <a:latin typeface="Times New Roman" charset="0"/>
                <a:ea typeface="Times New Roman" charset="0"/>
                <a:cs typeface="Times New Roman" charset="0"/>
              </a:rPr>
              <a:t>”, compute how many crime incidents happened within each zip code, and the result will show all the zip codes along with its corresponding number of crime incidents. Finally, we find the correlation between the average price of properties and the amount of crime incidents, </a:t>
            </a:r>
            <a:r>
              <a:rPr lang="en-US" altLang="zh-TW" sz="3200" b="0" dirty="0" smtClean="0">
                <a:latin typeface="Times New Roman" charset="0"/>
                <a:ea typeface="Times New Roman" charset="0"/>
                <a:cs typeface="Times New Roman" charset="0"/>
              </a:rPr>
              <a:t>and the number we got is:</a:t>
            </a:r>
            <a:endParaRPr lang="en-US" altLang="zh-TW" sz="3200" b="0" dirty="0">
              <a:latin typeface="Times New Roman" charset="0"/>
              <a:ea typeface="Times New Roman" charset="0"/>
              <a:cs typeface="Times New Roman" charset="0"/>
            </a:endParaRPr>
          </a:p>
          <a:p>
            <a:pPr>
              <a:lnSpc>
                <a:spcPct val="100000"/>
              </a:lnSpc>
            </a:pPr>
            <a:r>
              <a:rPr lang="en-US" altLang="zh-TW" sz="3200" b="0" dirty="0" smtClean="0">
                <a:latin typeface="Times New Roman" charset="0"/>
                <a:ea typeface="Times New Roman" charset="0"/>
                <a:cs typeface="Times New Roman" charset="0"/>
              </a:rPr>
              <a:t>-0.246.</a:t>
            </a:r>
            <a:endParaRPr lang="zh-TW" altLang="zh-TW" sz="3200" b="0" dirty="0">
              <a:latin typeface="Times New Roman" charset="0"/>
              <a:ea typeface="Times New Roman" charset="0"/>
              <a:cs typeface="Times New Roman" charset="0"/>
            </a:endParaRPr>
          </a:p>
          <a:p>
            <a:pPr>
              <a:lnSpc>
                <a:spcPct val="100000"/>
              </a:lnSpc>
            </a:pPr>
            <a:endParaRPr kumimoji="1" lang="zh-TW" altLang="en-US" sz="2800" b="0" dirty="0">
              <a:latin typeface="Times New Roman" charset="0"/>
              <a:ea typeface="Times New Roman" charset="0"/>
              <a:cs typeface="Times New Roman" charset="0"/>
            </a:endParaRPr>
          </a:p>
        </p:txBody>
      </p:sp>
      <p:cxnSp>
        <p:nvCxnSpPr>
          <p:cNvPr id="18" name="直線接點 17"/>
          <p:cNvCxnSpPr/>
          <p:nvPr/>
        </p:nvCxnSpPr>
        <p:spPr bwMode="auto">
          <a:xfrm>
            <a:off x="0" y="4267200"/>
            <a:ext cx="36576000" cy="0"/>
          </a:xfrm>
          <a:prstGeom prst="line">
            <a:avLst/>
          </a:prstGeom>
          <a:ln w="76200">
            <a:solidFill>
              <a:schemeClr val="accent5">
                <a:lumMod val="20000"/>
                <a:lumOff val="80000"/>
              </a:schemeClr>
            </a:solidFill>
            <a:headEnd type="none" w="med" len="med"/>
            <a:tailEnd type="none" w="med" len="med"/>
          </a:ln>
          <a:extLst/>
        </p:spPr>
        <p:style>
          <a:lnRef idx="3">
            <a:schemeClr val="dk1"/>
          </a:lnRef>
          <a:fillRef idx="0">
            <a:schemeClr val="dk1"/>
          </a:fillRef>
          <a:effectRef idx="2">
            <a:schemeClr val="dk1"/>
          </a:effectRef>
          <a:fontRef idx="minor">
            <a:schemeClr val="tx1"/>
          </a:fontRef>
        </p:style>
      </p:cxnSp>
      <p:sp>
        <p:nvSpPr>
          <p:cNvPr id="19" name="文字版面配置區 2"/>
          <p:cNvSpPr txBox="1">
            <a:spLocks/>
          </p:cNvSpPr>
          <p:nvPr/>
        </p:nvSpPr>
        <p:spPr bwMode="auto">
          <a:xfrm>
            <a:off x="25909765" y="5257939"/>
            <a:ext cx="10029470" cy="5551199"/>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marL="0" indent="0" algn="l" defTabSz="457200" rtl="0" eaLnBrk="1" fontAlgn="base" hangingPunct="1">
              <a:lnSpc>
                <a:spcPct val="124000"/>
              </a:lnSpc>
              <a:spcBef>
                <a:spcPct val="0"/>
              </a:spcBef>
              <a:spcAft>
                <a:spcPts val="1425"/>
              </a:spcAft>
              <a:buClr>
                <a:srgbClr val="000000"/>
              </a:buClr>
              <a:buSzPct val="45000"/>
              <a:buFont typeface="Wingdings" charset="2"/>
              <a:buNone/>
              <a:defRPr sz="2400" b="1" kern="1200">
                <a:solidFill>
                  <a:srgbClr val="000000"/>
                </a:solidFill>
                <a:latin typeface="+mn-lt"/>
                <a:ea typeface="+mn-ea"/>
                <a:cs typeface="+mn-cs"/>
              </a:defRPr>
            </a:lvl1pPr>
            <a:lvl2pPr marL="457200" indent="0" algn="l" defTabSz="457200" rtl="0" eaLnBrk="1" fontAlgn="base" hangingPunct="1">
              <a:lnSpc>
                <a:spcPct val="124000"/>
              </a:lnSpc>
              <a:spcBef>
                <a:spcPct val="0"/>
              </a:spcBef>
              <a:spcAft>
                <a:spcPts val="1138"/>
              </a:spcAft>
              <a:buClr>
                <a:srgbClr val="000000"/>
              </a:buClr>
              <a:buSzPct val="75000"/>
              <a:buFont typeface="Symbol" charset="2"/>
              <a:buNone/>
              <a:defRPr sz="2000" b="1" kern="1200">
                <a:solidFill>
                  <a:srgbClr val="000000"/>
                </a:solidFill>
                <a:latin typeface="+mn-lt"/>
                <a:ea typeface="+mn-ea"/>
                <a:cs typeface="+mn-cs"/>
              </a:defRPr>
            </a:lvl2pPr>
            <a:lvl3pPr marL="914400" indent="0" algn="l" defTabSz="457200" rtl="0" eaLnBrk="1" fontAlgn="base" hangingPunct="1">
              <a:lnSpc>
                <a:spcPct val="124000"/>
              </a:lnSpc>
              <a:spcBef>
                <a:spcPct val="0"/>
              </a:spcBef>
              <a:spcAft>
                <a:spcPts val="850"/>
              </a:spcAft>
              <a:buClr>
                <a:srgbClr val="000000"/>
              </a:buClr>
              <a:buSzPct val="45000"/>
              <a:buFont typeface="Wingdings" charset="2"/>
              <a:buNone/>
              <a:defRPr sz="1800" b="1" kern="1200">
                <a:solidFill>
                  <a:srgbClr val="000000"/>
                </a:solidFill>
                <a:latin typeface="+mn-lt"/>
                <a:ea typeface="+mn-ea"/>
                <a:cs typeface="+mn-cs"/>
              </a:defRPr>
            </a:lvl3pPr>
            <a:lvl4pPr marL="1371600" indent="0" algn="l" defTabSz="457200" rtl="0" eaLnBrk="1" fontAlgn="base" hangingPunct="1">
              <a:lnSpc>
                <a:spcPct val="124000"/>
              </a:lnSpc>
              <a:spcBef>
                <a:spcPct val="0"/>
              </a:spcBef>
              <a:spcAft>
                <a:spcPts val="575"/>
              </a:spcAft>
              <a:buClr>
                <a:srgbClr val="000000"/>
              </a:buClr>
              <a:buSzPct val="75000"/>
              <a:buFont typeface="Symbol" charset="2"/>
              <a:buNone/>
              <a:defRPr sz="1600" b="1" kern="1200">
                <a:solidFill>
                  <a:srgbClr val="000000"/>
                </a:solidFill>
                <a:latin typeface="+mn-lt"/>
                <a:ea typeface="+mn-ea"/>
                <a:cs typeface="+mn-cs"/>
              </a:defRPr>
            </a:lvl4pPr>
            <a:lvl5pPr marL="1828800" indent="0" algn="l" defTabSz="457200" rtl="0" eaLnBrk="1" fontAlgn="base" hangingPunct="1">
              <a:lnSpc>
                <a:spcPct val="124000"/>
              </a:lnSpc>
              <a:spcBef>
                <a:spcPct val="0"/>
              </a:spcBef>
              <a:spcAft>
                <a:spcPts val="288"/>
              </a:spcAft>
              <a:buClr>
                <a:srgbClr val="000000"/>
              </a:buClr>
              <a:buSzPct val="45000"/>
              <a:buFont typeface="Wingdings" charset="2"/>
              <a:buNone/>
              <a:defRPr sz="1600" b="1" kern="1200">
                <a:solidFill>
                  <a:srgbClr val="000000"/>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pPr algn="ctr">
              <a:lnSpc>
                <a:spcPct val="200000"/>
              </a:lnSpc>
            </a:pPr>
            <a:r>
              <a:rPr kumimoji="1" lang="en-US" altLang="zh-TW" sz="4000" u="sng" dirty="0" smtClean="0">
                <a:solidFill>
                  <a:schemeClr val="tx1"/>
                </a:solidFill>
                <a:latin typeface="Times New Roman" charset="0"/>
                <a:ea typeface="Times New Roman" charset="0"/>
                <a:cs typeface="Times New Roman" charset="0"/>
              </a:rPr>
              <a:t>K-Means</a:t>
            </a:r>
            <a:endParaRPr kumimoji="1" lang="zh-TW" altLang="zh-TW" sz="4000" u="sng" dirty="0">
              <a:solidFill>
                <a:schemeClr val="tx1"/>
              </a:solidFill>
              <a:latin typeface="Times New Roman" charset="0"/>
              <a:ea typeface="Times New Roman" charset="0"/>
              <a:cs typeface="Times New Roman" charset="0"/>
            </a:endParaRPr>
          </a:p>
          <a:p>
            <a:r>
              <a:rPr lang="en-US" altLang="zh-TW" sz="3200" b="0" dirty="0">
                <a:solidFill>
                  <a:schemeClr val="tx1"/>
                </a:solidFill>
                <a:latin typeface="Times New Roman" charset="0"/>
                <a:ea typeface="Times New Roman" charset="0"/>
                <a:cs typeface="Times New Roman" charset="0"/>
              </a:rPr>
              <a:t>For the k-means part, we want to find the most optimized point where the property is the cheapest, while at the same time, the safest (farthest from crime incidents). To do so, we input “crime_15coordination” to our k-means function and find the most optimized coordinate. And we correspond the coordinate back to polygon and we claim the zip code we get is the area where people can obtain property that is both the cheapest and the </a:t>
            </a:r>
            <a:r>
              <a:rPr lang="en-US" altLang="zh-TW" sz="3200" b="0" dirty="0" smtClean="0">
                <a:solidFill>
                  <a:schemeClr val="tx1"/>
                </a:solidFill>
                <a:latin typeface="Times New Roman" charset="0"/>
                <a:ea typeface="Times New Roman" charset="0"/>
                <a:cs typeface="Times New Roman" charset="0"/>
              </a:rPr>
              <a:t>safest. The zip code we obtained is “02119”.</a:t>
            </a:r>
            <a:endParaRPr lang="zh-TW" altLang="zh-TW" sz="3200" b="0" dirty="0">
              <a:solidFill>
                <a:schemeClr val="tx1"/>
              </a:solidFill>
              <a:latin typeface="Times New Roman" charset="0"/>
              <a:ea typeface="Times New Roman" charset="0"/>
              <a:cs typeface="Times New Roman" charset="0"/>
            </a:endParaRPr>
          </a:p>
        </p:txBody>
      </p:sp>
      <p:pic>
        <p:nvPicPr>
          <p:cNvPr id="27" name="圖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179" y="381000"/>
            <a:ext cx="7710796" cy="3585520"/>
          </a:xfrm>
          <a:prstGeom prst="rect">
            <a:avLst/>
          </a:prstGeom>
          <a:effectLst>
            <a:softEdge rad="0"/>
          </a:effectLst>
          <a:scene3d>
            <a:camera prst="orthographicFront"/>
            <a:lightRig rig="threePt" dir="t"/>
          </a:scene3d>
          <a:sp3d>
            <a:bevelT/>
          </a:sp3d>
        </p:spPr>
      </p:pic>
      <p:sp>
        <p:nvSpPr>
          <p:cNvPr id="36" name="文字版面配置區 2"/>
          <p:cNvSpPr txBox="1">
            <a:spLocks/>
          </p:cNvSpPr>
          <p:nvPr/>
        </p:nvSpPr>
        <p:spPr bwMode="auto">
          <a:xfrm>
            <a:off x="25909765" y="18389770"/>
            <a:ext cx="10382503" cy="112014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marL="0" indent="0" algn="l" defTabSz="457200" rtl="0" eaLnBrk="1" fontAlgn="base" hangingPunct="1">
              <a:lnSpc>
                <a:spcPct val="124000"/>
              </a:lnSpc>
              <a:spcBef>
                <a:spcPct val="0"/>
              </a:spcBef>
              <a:spcAft>
                <a:spcPts val="1425"/>
              </a:spcAft>
              <a:buClr>
                <a:srgbClr val="000000"/>
              </a:buClr>
              <a:buSzPct val="45000"/>
              <a:buFont typeface="Wingdings" charset="2"/>
              <a:buNone/>
              <a:defRPr sz="2400" b="1" kern="1200">
                <a:solidFill>
                  <a:srgbClr val="000000"/>
                </a:solidFill>
                <a:latin typeface="+mn-lt"/>
                <a:ea typeface="+mn-ea"/>
                <a:cs typeface="+mn-cs"/>
              </a:defRPr>
            </a:lvl1pPr>
            <a:lvl2pPr marL="457200" indent="0" algn="l" defTabSz="457200" rtl="0" eaLnBrk="1" fontAlgn="base" hangingPunct="1">
              <a:lnSpc>
                <a:spcPct val="124000"/>
              </a:lnSpc>
              <a:spcBef>
                <a:spcPct val="0"/>
              </a:spcBef>
              <a:spcAft>
                <a:spcPts val="1138"/>
              </a:spcAft>
              <a:buClr>
                <a:srgbClr val="000000"/>
              </a:buClr>
              <a:buSzPct val="75000"/>
              <a:buFont typeface="Symbol" charset="2"/>
              <a:buNone/>
              <a:defRPr sz="2000" b="1" kern="1200">
                <a:solidFill>
                  <a:srgbClr val="000000"/>
                </a:solidFill>
                <a:latin typeface="+mn-lt"/>
                <a:ea typeface="+mn-ea"/>
                <a:cs typeface="+mn-cs"/>
              </a:defRPr>
            </a:lvl2pPr>
            <a:lvl3pPr marL="914400" indent="0" algn="l" defTabSz="457200" rtl="0" eaLnBrk="1" fontAlgn="base" hangingPunct="1">
              <a:lnSpc>
                <a:spcPct val="124000"/>
              </a:lnSpc>
              <a:spcBef>
                <a:spcPct val="0"/>
              </a:spcBef>
              <a:spcAft>
                <a:spcPts val="850"/>
              </a:spcAft>
              <a:buClr>
                <a:srgbClr val="000000"/>
              </a:buClr>
              <a:buSzPct val="45000"/>
              <a:buFont typeface="Wingdings" charset="2"/>
              <a:buNone/>
              <a:defRPr sz="1800" b="1" kern="1200">
                <a:solidFill>
                  <a:srgbClr val="000000"/>
                </a:solidFill>
                <a:latin typeface="+mn-lt"/>
                <a:ea typeface="+mn-ea"/>
                <a:cs typeface="+mn-cs"/>
              </a:defRPr>
            </a:lvl3pPr>
            <a:lvl4pPr marL="1371600" indent="0" algn="l" defTabSz="457200" rtl="0" eaLnBrk="1" fontAlgn="base" hangingPunct="1">
              <a:lnSpc>
                <a:spcPct val="124000"/>
              </a:lnSpc>
              <a:spcBef>
                <a:spcPct val="0"/>
              </a:spcBef>
              <a:spcAft>
                <a:spcPts val="575"/>
              </a:spcAft>
              <a:buClr>
                <a:srgbClr val="000000"/>
              </a:buClr>
              <a:buSzPct val="75000"/>
              <a:buFont typeface="Symbol" charset="2"/>
              <a:buNone/>
              <a:defRPr sz="1600" b="1" kern="1200">
                <a:solidFill>
                  <a:srgbClr val="000000"/>
                </a:solidFill>
                <a:latin typeface="+mn-lt"/>
                <a:ea typeface="+mn-ea"/>
                <a:cs typeface="+mn-cs"/>
              </a:defRPr>
            </a:lvl4pPr>
            <a:lvl5pPr marL="1828800" indent="0" algn="l" defTabSz="457200" rtl="0" eaLnBrk="1" fontAlgn="base" hangingPunct="1">
              <a:lnSpc>
                <a:spcPct val="124000"/>
              </a:lnSpc>
              <a:spcBef>
                <a:spcPct val="0"/>
              </a:spcBef>
              <a:spcAft>
                <a:spcPts val="288"/>
              </a:spcAft>
              <a:buClr>
                <a:srgbClr val="000000"/>
              </a:buClr>
              <a:buSzPct val="45000"/>
              <a:buFont typeface="Wingdings" charset="2"/>
              <a:buNone/>
              <a:defRPr sz="1600" b="1" kern="1200">
                <a:solidFill>
                  <a:srgbClr val="000000"/>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pPr algn="ctr"/>
            <a:r>
              <a:rPr kumimoji="1" lang="en-US" altLang="zh-TW" sz="4000" u="sng" dirty="0" smtClean="0">
                <a:solidFill>
                  <a:schemeClr val="tx1"/>
                </a:solidFill>
                <a:latin typeface="Times New Roman" charset="0"/>
                <a:ea typeface="Times New Roman" charset="0"/>
                <a:cs typeface="Times New Roman" charset="0"/>
              </a:rPr>
              <a:t>Conclusion</a:t>
            </a:r>
            <a:endParaRPr kumimoji="1" lang="en-US" altLang="zh-TW" sz="4000" u="sng" dirty="0">
              <a:solidFill>
                <a:schemeClr val="tx1"/>
              </a:solidFill>
              <a:latin typeface="Times New Roman" charset="0"/>
              <a:ea typeface="Times New Roman" charset="0"/>
              <a:cs typeface="Times New Roman" charset="0"/>
            </a:endParaRPr>
          </a:p>
          <a:p>
            <a:r>
              <a:rPr kumimoji="1" lang="en-US" altLang="zh-TW" sz="3200" b="0" dirty="0" smtClean="0">
                <a:solidFill>
                  <a:schemeClr val="tx1"/>
                </a:solidFill>
                <a:latin typeface="Times New Roman" charset="0"/>
                <a:ea typeface="Times New Roman" charset="0"/>
                <a:cs typeface="Times New Roman" charset="0"/>
              </a:rPr>
              <a:t>The correlation value, -0.246 shows that property value and crime incident are indeed in a negative relationship, which matches our assumption. However, | (-0.246)| also shows that they are weakly related, and the p- value we obtained is very high. Moving forward with this project, we should consider factors more thoroughly that would also influence on crime numbers such as population density, school districts or police districts. Furthermore, due to time constraint, we were only able to run the small portion of our crime data</a:t>
            </a:r>
            <a:r>
              <a:rPr kumimoji="1" lang="en-US" altLang="zh-TW" sz="3200" b="0" dirty="0">
                <a:solidFill>
                  <a:schemeClr val="tx1"/>
                </a:solidFill>
                <a:latin typeface="Times New Roman" charset="0"/>
                <a:ea typeface="Times New Roman" charset="0"/>
                <a:cs typeface="Times New Roman" charset="0"/>
              </a:rPr>
              <a:t>, which </a:t>
            </a:r>
            <a:r>
              <a:rPr kumimoji="1" lang="en-US" altLang="zh-TW" sz="3200" b="0" dirty="0" smtClean="0">
                <a:solidFill>
                  <a:schemeClr val="tx1"/>
                </a:solidFill>
                <a:latin typeface="Times New Roman" charset="0"/>
                <a:ea typeface="Times New Roman" charset="0"/>
                <a:cs typeface="Times New Roman" charset="0"/>
              </a:rPr>
              <a:t>might outcome the unideal correlation and p value. So we are assuming that we will obtain the better correlation and p value if we run more data on crime in the future.</a:t>
            </a:r>
            <a:endParaRPr kumimoji="1" lang="en-US" altLang="zh-TW" sz="4000" dirty="0" smtClean="0">
              <a:solidFill>
                <a:schemeClr val="tx1"/>
              </a:solidFill>
              <a:latin typeface="Times New Roman" charset="0"/>
              <a:ea typeface="Times New Roman" charset="0"/>
              <a:cs typeface="Times New Roman" charset="0"/>
            </a:endParaRPr>
          </a:p>
          <a:p>
            <a:pPr algn="ctr"/>
            <a:endParaRPr kumimoji="1" lang="en-US" altLang="zh-TW" sz="4000" dirty="0">
              <a:solidFill>
                <a:schemeClr val="tx1"/>
              </a:solidFill>
              <a:latin typeface="Times New Roman" charset="0"/>
              <a:ea typeface="Times New Roman" charset="0"/>
              <a:cs typeface="Times New Roman" charset="0"/>
            </a:endParaRPr>
          </a:p>
          <a:p>
            <a:pPr algn="ctr"/>
            <a:endParaRPr kumimoji="1" lang="en-US" altLang="zh-TW" sz="4000" dirty="0" smtClean="0">
              <a:solidFill>
                <a:schemeClr val="tx1"/>
              </a:solidFill>
              <a:latin typeface="Times New Roman" charset="0"/>
              <a:ea typeface="Times New Roman" charset="0"/>
              <a:cs typeface="Times New Roman" charset="0"/>
            </a:endParaRPr>
          </a:p>
          <a:p>
            <a:pPr algn="ctr"/>
            <a:endParaRPr kumimoji="1" lang="zh-TW" altLang="zh-TW" sz="4000" dirty="0">
              <a:solidFill>
                <a:schemeClr val="tx1"/>
              </a:solidFill>
              <a:latin typeface="Times New Roman" charset="0"/>
              <a:ea typeface="Times New Roman" charset="0"/>
              <a:cs typeface="Times New Roman" charset="0"/>
            </a:endParaRPr>
          </a:p>
        </p:txBody>
      </p:sp>
      <p:pic>
        <p:nvPicPr>
          <p:cNvPr id="37" name="內容版面配置區 12"/>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11277600" y="5334000"/>
            <a:ext cx="13793615" cy="10212036"/>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cxnSp>
        <p:nvCxnSpPr>
          <p:cNvPr id="6" name="Straight Connector 5"/>
          <p:cNvCxnSpPr/>
          <p:nvPr/>
        </p:nvCxnSpPr>
        <p:spPr bwMode="auto">
          <a:xfrm>
            <a:off x="11049000" y="4267200"/>
            <a:ext cx="152400" cy="23164800"/>
          </a:xfrm>
          <a:prstGeom prst="line">
            <a:avLst/>
          </a:prstGeom>
          <a:solidFill>
            <a:srgbClr val="00B8FF"/>
          </a:solidFill>
          <a:ln w="9525" cap="flat" cmpd="sng" algn="ctr">
            <a:solidFill>
              <a:schemeClr val="accent5">
                <a:lumMod val="20000"/>
                <a:lumOff val="8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Connector 9"/>
          <p:cNvCxnSpPr/>
          <p:nvPr/>
        </p:nvCxnSpPr>
        <p:spPr bwMode="auto">
          <a:xfrm>
            <a:off x="25146000" y="4267200"/>
            <a:ext cx="76200" cy="23317200"/>
          </a:xfrm>
          <a:prstGeom prst="line">
            <a:avLst/>
          </a:prstGeom>
          <a:solidFill>
            <a:srgbClr val="00B8FF"/>
          </a:solidFill>
          <a:ln w="9525" cap="flat" cmpd="sng" algn="ctr">
            <a:solidFill>
              <a:schemeClr val="accent5">
                <a:lumMod val="20000"/>
                <a:lumOff val="8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5" name="TextBox 14"/>
          <p:cNvSpPr txBox="1"/>
          <p:nvPr/>
        </p:nvSpPr>
        <p:spPr>
          <a:xfrm>
            <a:off x="31394400" y="699348"/>
            <a:ext cx="5715000" cy="2755498"/>
          </a:xfrm>
          <a:prstGeom prst="rect">
            <a:avLst/>
          </a:prstGeom>
          <a:noFill/>
        </p:spPr>
        <p:txBody>
          <a:bodyPr wrap="square" rtlCol="0">
            <a:spAutoFit/>
          </a:bodyPr>
          <a:lstStyle/>
          <a:p>
            <a:r>
              <a:rPr lang="en-US" sz="4800" dirty="0" smtClean="0">
                <a:latin typeface="Times New Roman" charset="0"/>
                <a:ea typeface="Times New Roman" charset="0"/>
                <a:cs typeface="Times New Roman" charset="0"/>
              </a:rPr>
              <a:t>Boston University</a:t>
            </a:r>
          </a:p>
          <a:p>
            <a:r>
              <a:rPr lang="en-US" sz="4800" dirty="0" smtClean="0">
                <a:latin typeface="Times New Roman" charset="0"/>
                <a:ea typeface="Times New Roman" charset="0"/>
                <a:cs typeface="Times New Roman" charset="0"/>
              </a:rPr>
              <a:t>CS 591 L1</a:t>
            </a:r>
          </a:p>
          <a:p>
            <a:r>
              <a:rPr lang="en-US" sz="4800" dirty="0" smtClean="0">
                <a:latin typeface="Times New Roman" charset="0"/>
                <a:ea typeface="Times New Roman" charset="0"/>
                <a:cs typeface="Times New Roman" charset="0"/>
              </a:rPr>
              <a:t>Spring 2017</a:t>
            </a:r>
            <a:endParaRPr lang="en-US" sz="4800" dirty="0">
              <a:latin typeface="Times New Roman" charset="0"/>
              <a:ea typeface="Times New Roman" charset="0"/>
              <a:cs typeface="Times New Roman" charset="0"/>
            </a:endParaRPr>
          </a:p>
        </p:txBody>
      </p:sp>
      <p:pic>
        <p:nvPicPr>
          <p:cNvPr id="16" name="Picture 15" descr="WechatIMG2.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493352" y="11360954"/>
            <a:ext cx="10560326" cy="6477000"/>
          </a:xfrm>
          <a:prstGeom prst="rect">
            <a:avLst/>
          </a:prstGeom>
        </p:spPr>
      </p:pic>
    </p:spTree>
    <p:extLst>
      <p:ext uri="{BB962C8B-B14F-4D97-AF65-F5344CB8AC3E}">
        <p14:creationId xmlns:p14="http://schemas.microsoft.com/office/powerpoint/2010/main" val="5122399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天空">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空">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空">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437</TotalTime>
  <Words>645</Words>
  <Application>Microsoft Macintosh PowerPoint</Application>
  <PresentationFormat>自訂</PresentationFormat>
  <Paragraphs>18</Paragraphs>
  <Slides>1</Slides>
  <Notes>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vt:i4>
      </vt:variant>
    </vt:vector>
  </HeadingPairs>
  <TitlesOfParts>
    <vt:vector size="10" baseType="lpstr">
      <vt:lpstr>Calibri</vt:lpstr>
      <vt:lpstr>Calibri Light</vt:lpstr>
      <vt:lpstr>DejaVu Sans</vt:lpstr>
      <vt:lpstr>Nimbus Roman No9 L</vt:lpstr>
      <vt:lpstr>Times New Roman</vt:lpstr>
      <vt:lpstr>Wingdings</vt:lpstr>
      <vt:lpstr>新細明體</vt:lpstr>
      <vt:lpstr>Arial</vt:lpstr>
      <vt:lpstr>天空</vt:lpstr>
      <vt:lpstr>   The Impact of Crime on Property Values Xiaotong Niu, Po-Yu Tseng</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Devits</dc:creator>
  <cp:lastModifiedBy>Microsoft Office 使用者</cp:lastModifiedBy>
  <cp:revision>25</cp:revision>
  <dcterms:created xsi:type="dcterms:W3CDTF">2017-02-02T20:14:35Z</dcterms:created>
  <dcterms:modified xsi:type="dcterms:W3CDTF">2017-04-24T00:43:56Z</dcterms:modified>
</cp:coreProperties>
</file>