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0" r:id="rId1"/>
  </p:sldMasterIdLst>
  <p:notesMasterIdLst>
    <p:notesMasterId r:id="rId3"/>
  </p:notesMasterIdLst>
  <p:sldIdLst>
    <p:sldId id="256" r:id="rId2"/>
  </p:sldIdLst>
  <p:sldSz cx="36576000" cy="27432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un Cao" initials="XC" lastIdx="1" clrIdx="0">
    <p:extLst>
      <p:ext uri="{19B8F6BF-5375-455C-9EA6-DF929625EA0E}">
        <p15:presenceInfo xmlns:p15="http://schemas.microsoft.com/office/powerpoint/2012/main" userId="7a28ac6925e691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DAE1E2"/>
    <a:srgbClr val="CBD6D7"/>
    <a:srgbClr val="D6EAAF"/>
    <a:srgbClr val="FEB490"/>
    <a:srgbClr val="F1F1EF"/>
    <a:srgbClr val="DDE1E3"/>
    <a:srgbClr val="D4DADC"/>
    <a:srgbClr val="F4F4F3"/>
    <a:srgbClr val="61A036"/>
    <a:srgbClr val="9FD3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36"/>
  </p:normalViewPr>
  <p:slideViewPr>
    <p:cSldViewPr>
      <p:cViewPr>
        <p:scale>
          <a:sx n="50" d="100"/>
          <a:sy n="50" d="100"/>
        </p:scale>
        <p:origin x="36" y="-23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291840" y="3035808"/>
            <a:ext cx="30175200" cy="14264640"/>
          </a:xfrm>
        </p:spPr>
        <p:txBody>
          <a:bodyPr anchor="b">
            <a:normAutofit/>
          </a:bodyPr>
          <a:lstStyle>
            <a:lvl1pPr algn="l">
              <a:lnSpc>
                <a:spcPct val="85000"/>
              </a:lnSpc>
              <a:defRPr sz="32000" spc="-2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300152" y="17822484"/>
            <a:ext cx="30175200" cy="4572000"/>
          </a:xfrm>
        </p:spPr>
        <p:txBody>
          <a:bodyPr lIns="91440" rIns="91440">
            <a:normAutofit/>
          </a:bodyPr>
          <a:lstStyle>
            <a:lvl1pPr marL="0" indent="0" algn="l">
              <a:buNone/>
              <a:defRPr sz="9600" cap="all" spc="800" baseline="0">
                <a:solidFill>
                  <a:schemeClr val="tx2"/>
                </a:solidFill>
                <a:latin typeface="+mj-lt"/>
              </a:defRPr>
            </a:lvl1pPr>
            <a:lvl2pPr marL="1828800" indent="0" algn="ctr">
              <a:buNone/>
              <a:defRPr sz="9600"/>
            </a:lvl2pPr>
            <a:lvl3pPr marL="3657600" indent="0" algn="ctr">
              <a:buNone/>
              <a:defRPr sz="9600"/>
            </a:lvl3pPr>
            <a:lvl4pPr marL="5486400" indent="0" algn="ctr">
              <a:buNone/>
              <a:defRPr sz="8000"/>
            </a:lvl4pPr>
            <a:lvl5pPr marL="7315200" indent="0" algn="ctr">
              <a:buNone/>
              <a:defRPr sz="8000"/>
            </a:lvl5pPr>
            <a:lvl6pPr marL="9144000" indent="0" algn="ctr">
              <a:buNone/>
              <a:defRPr sz="8000"/>
            </a:lvl6pPr>
            <a:lvl7pPr marL="10972800" indent="0" algn="ctr">
              <a:buNone/>
              <a:defRPr sz="8000"/>
            </a:lvl7pPr>
            <a:lvl8pPr marL="12801600" indent="0" algn="ctr">
              <a:buNone/>
              <a:defRPr sz="8000"/>
            </a:lvl8pPr>
            <a:lvl9pPr marL="14630400" indent="0" algn="ctr">
              <a:buNone/>
              <a:defRPr sz="8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C95D9100-B959-404D-8BAD-5893ACFDD5D3}"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28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157998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6174702" y="1649208"/>
            <a:ext cx="7886700" cy="230395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649208"/>
            <a:ext cx="23202900" cy="2303959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8296456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2540621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3035808"/>
            <a:ext cx="30175200" cy="14264640"/>
          </a:xfrm>
        </p:spPr>
        <p:txBody>
          <a:bodyPr anchor="b" anchorCtr="0">
            <a:normAutofit/>
          </a:bodyPr>
          <a:lstStyle>
            <a:lvl1pPr>
              <a:lnSpc>
                <a:spcPct val="85000"/>
              </a:lnSpc>
              <a:defRPr sz="3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91840" y="17812512"/>
            <a:ext cx="30175200" cy="4572000"/>
          </a:xfrm>
        </p:spPr>
        <p:txBody>
          <a:bodyPr lIns="91440" rIns="91440" anchor="t" anchorCtr="0">
            <a:normAutofit/>
          </a:bodyPr>
          <a:lstStyle>
            <a:lvl1pPr marL="0" indent="0">
              <a:buNone/>
              <a:defRPr sz="9600" cap="all" spc="800" baseline="0">
                <a:solidFill>
                  <a:schemeClr val="tx2"/>
                </a:solidFill>
                <a:latin typeface="+mj-lt"/>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07511EBB-8F04-3143-A63A-DE16057AB4CF}" type="slidenum">
              <a:rPr lang="en-GB" altLang="x-none" smtClean="0"/>
              <a:pPr/>
              <a:t>‹#›</a:t>
            </a:fld>
            <a:endParaRPr lang="en-GB" altLang="x-none"/>
          </a:p>
        </p:txBody>
      </p:sp>
      <p:cxnSp>
        <p:nvCxnSpPr>
          <p:cNvPr id="9" name="Straight Connector 8"/>
          <p:cNvCxnSpPr/>
          <p:nvPr/>
        </p:nvCxnSpPr>
        <p:spPr>
          <a:xfrm>
            <a:off x="3622976" y="17373600"/>
            <a:ext cx="296265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3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91840" y="7382936"/>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653760" y="7382940"/>
            <a:ext cx="14813280" cy="16093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942007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291840" y="1146418"/>
            <a:ext cx="30175200" cy="58030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9184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329184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653760" y="7384208"/>
            <a:ext cx="14813280" cy="2945128"/>
          </a:xfrm>
        </p:spPr>
        <p:txBody>
          <a:bodyPr lIns="91440" rIns="91440" anchor="ctr">
            <a:normAutofit/>
          </a:bodyPr>
          <a:lstStyle>
            <a:lvl1pPr marL="0" indent="0">
              <a:buNone/>
              <a:defRPr sz="8000" b="0" cap="all" baseline="0">
                <a:solidFill>
                  <a:schemeClr val="tx2"/>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653760" y="10329336"/>
            <a:ext cx="14813280" cy="1351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3263659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FA460A07-2DF4-7349-A31B-15A93D415986}" type="slidenum">
              <a:rPr lang="en-GB" altLang="x-none" smtClean="0"/>
              <a:pPr/>
              <a:t>‹#›</a:t>
            </a:fld>
            <a:endParaRPr lang="en-GB" altLang="x-none"/>
          </a:p>
        </p:txBody>
      </p:sp>
    </p:spTree>
    <p:extLst>
      <p:ext uri="{BB962C8B-B14F-4D97-AF65-F5344CB8AC3E}">
        <p14:creationId xmlns:p14="http://schemas.microsoft.com/office/powerpoint/2010/main" val="197348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9530" y="25603200"/>
            <a:ext cx="36566476"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50" y="2533726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ltLang="x-none"/>
          </a:p>
        </p:txBody>
      </p:sp>
      <p:sp>
        <p:nvSpPr>
          <p:cNvPr id="9" name="Slide Number Placeholder 8"/>
          <p:cNvSpPr>
            <a:spLocks noGrp="1"/>
          </p:cNvSpPr>
          <p:nvPr>
            <p:ph type="sldNum" sz="quarter" idx="12"/>
          </p:nvPr>
        </p:nvSpPr>
        <p:spPr/>
        <p:txBody>
          <a:bodyPr/>
          <a:lstStyle/>
          <a:p>
            <a:fld id="{9D76B9AF-FBF0-CD47-8071-F641C4853AA9}" type="slidenum">
              <a:rPr lang="en-GB" altLang="x-none" smtClean="0"/>
              <a:pPr/>
              <a:t>‹#›</a:t>
            </a:fld>
            <a:endParaRPr lang="en-GB" altLang="x-none"/>
          </a:p>
        </p:txBody>
      </p:sp>
    </p:spTree>
    <p:extLst>
      <p:ext uri="{BB962C8B-B14F-4D97-AF65-F5344CB8AC3E}">
        <p14:creationId xmlns:p14="http://schemas.microsoft.com/office/powerpoint/2010/main" val="357070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4" y="0"/>
            <a:ext cx="12152372" cy="27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120212" y="0"/>
            <a:ext cx="192024" cy="27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71600" y="2377436"/>
            <a:ext cx="9601200" cy="9144000"/>
          </a:xfrm>
        </p:spPr>
        <p:txBody>
          <a:bodyPr anchor="b">
            <a:normAutofit/>
          </a:bodyPr>
          <a:lstStyle>
            <a:lvl1pPr>
              <a:defRPr sz="14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4401800" y="2926080"/>
            <a:ext cx="19476720" cy="2103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1600" y="11704320"/>
            <a:ext cx="9601200" cy="13516496"/>
          </a:xfrm>
        </p:spPr>
        <p:txBody>
          <a:bodyPr lIns="91440" rIns="91440">
            <a:normAutofit/>
          </a:bodyPr>
          <a:lstStyle>
            <a:lvl1pPr marL="0" indent="0">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a:xfrm>
            <a:off x="1396538" y="25839146"/>
            <a:ext cx="7855532" cy="1460500"/>
          </a:xfrm>
        </p:spPr>
        <p:txBody>
          <a:bodyPr/>
          <a:lstStyle>
            <a:lvl1pPr algn="l">
              <a:defRPr/>
            </a:lvl1pPr>
          </a:lstStyle>
          <a:p>
            <a:endParaRPr lang="en-GB" altLang="x-none"/>
          </a:p>
        </p:txBody>
      </p:sp>
      <p:sp>
        <p:nvSpPr>
          <p:cNvPr id="6" name="Footer Placeholder 5"/>
          <p:cNvSpPr>
            <a:spLocks noGrp="1"/>
          </p:cNvSpPr>
          <p:nvPr>
            <p:ph type="ftr" sz="quarter" idx="11"/>
          </p:nvPr>
        </p:nvSpPr>
        <p:spPr>
          <a:xfrm>
            <a:off x="14401800" y="25839146"/>
            <a:ext cx="13944600" cy="1460500"/>
          </a:xfrm>
        </p:spPr>
        <p:txBody>
          <a:bodyPr/>
          <a:lstStyle>
            <a:lvl1pPr algn="l">
              <a:defRPr>
                <a:solidFill>
                  <a:schemeClr val="tx2"/>
                </a:solidFill>
              </a:defRPr>
            </a:lvl1pPr>
          </a:lstStyle>
          <a:p>
            <a:endParaRPr lang="en-GB" altLang="x-non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3568528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19812000"/>
            <a:ext cx="36566476" cy="76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0" y="19660304"/>
            <a:ext cx="36566476" cy="256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91840" y="20299680"/>
            <a:ext cx="30340936" cy="3291840"/>
          </a:xfrm>
        </p:spPr>
        <p:txBody>
          <a:bodyPr tIns="0" bIns="0" anchor="b">
            <a:noAutofit/>
          </a:bodyPr>
          <a:lstStyle>
            <a:lvl1pPr>
              <a:defRPr sz="14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0" y="0"/>
            <a:ext cx="36575956" cy="19660304"/>
          </a:xfrm>
          <a:solidFill>
            <a:schemeClr val="bg2">
              <a:lumMod val="90000"/>
            </a:schemeClr>
          </a:solidFill>
        </p:spPr>
        <p:txBody>
          <a:bodyPr lIns="457200" tIns="457200"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3291840" y="23628096"/>
            <a:ext cx="30358080" cy="2377440"/>
          </a:xfrm>
        </p:spPr>
        <p:txBody>
          <a:bodyPr lIns="91440" tIns="0" rIns="91440" bIns="0">
            <a:normAutofit/>
          </a:bodyPr>
          <a:lstStyle>
            <a:lvl1pPr marL="0" indent="0">
              <a:spcBef>
                <a:spcPts val="0"/>
              </a:spcBef>
              <a:spcAft>
                <a:spcPts val="2400"/>
              </a:spcAft>
              <a:buNone/>
              <a:defRPr sz="6000">
                <a:solidFill>
                  <a:srgbClr val="FFFFFF"/>
                </a:solidFill>
              </a:defRPr>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5266563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25603200"/>
            <a:ext cx="36576004"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5337262"/>
            <a:ext cx="36576004" cy="263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291840" y="1146418"/>
            <a:ext cx="30175200" cy="580302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291838" y="7382936"/>
            <a:ext cx="30175204" cy="1609344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6" y="25839146"/>
            <a:ext cx="7416812" cy="1460500"/>
          </a:xfrm>
          <a:prstGeom prst="rect">
            <a:avLst/>
          </a:prstGeom>
        </p:spPr>
        <p:txBody>
          <a:bodyPr vert="horz" lIns="91440" tIns="45720" rIns="91440" bIns="45720" rtlCol="0" anchor="ctr"/>
          <a:lstStyle>
            <a:lvl1pPr algn="l">
              <a:defRPr sz="3600">
                <a:solidFill>
                  <a:srgbClr val="FFFFFF"/>
                </a:solidFill>
              </a:defRPr>
            </a:lvl1pPr>
          </a:lstStyle>
          <a:p>
            <a:endParaRPr lang="en-GB" altLang="x-none"/>
          </a:p>
        </p:txBody>
      </p:sp>
      <p:sp>
        <p:nvSpPr>
          <p:cNvPr id="5" name="Footer Placeholder 4"/>
          <p:cNvSpPr>
            <a:spLocks noGrp="1"/>
          </p:cNvSpPr>
          <p:nvPr>
            <p:ph type="ftr" sz="quarter" idx="3"/>
          </p:nvPr>
        </p:nvSpPr>
        <p:spPr>
          <a:xfrm>
            <a:off x="11058558" y="25839146"/>
            <a:ext cx="14468412" cy="1460500"/>
          </a:xfrm>
          <a:prstGeom prst="rect">
            <a:avLst/>
          </a:prstGeom>
        </p:spPr>
        <p:txBody>
          <a:bodyPr vert="horz" lIns="91440" tIns="45720" rIns="91440" bIns="45720" rtlCol="0" anchor="ctr"/>
          <a:lstStyle>
            <a:lvl1pPr algn="ctr">
              <a:defRPr sz="3600" cap="all" baseline="0">
                <a:solidFill>
                  <a:srgbClr val="FFFFFF"/>
                </a:solidFill>
              </a:defRPr>
            </a:lvl1pPr>
          </a:lstStyle>
          <a:p>
            <a:endParaRPr lang="en-GB" altLang="x-none"/>
          </a:p>
        </p:txBody>
      </p:sp>
      <p:sp>
        <p:nvSpPr>
          <p:cNvPr id="6" name="Slide Number Placeholder 5"/>
          <p:cNvSpPr>
            <a:spLocks noGrp="1"/>
          </p:cNvSpPr>
          <p:nvPr>
            <p:ph type="sldNum" sz="quarter" idx="4"/>
          </p:nvPr>
        </p:nvSpPr>
        <p:spPr>
          <a:xfrm>
            <a:off x="29701378" y="25839146"/>
            <a:ext cx="3936076" cy="1460500"/>
          </a:xfrm>
          <a:prstGeom prst="rect">
            <a:avLst/>
          </a:prstGeom>
        </p:spPr>
        <p:txBody>
          <a:bodyPr vert="horz" lIns="91440" tIns="45720" rIns="91440" bIns="45720" rtlCol="0" anchor="ctr"/>
          <a:lstStyle>
            <a:lvl1pPr algn="r">
              <a:defRPr sz="4200">
                <a:solidFill>
                  <a:srgbClr val="FFFFFF"/>
                </a:solidFill>
              </a:defRPr>
            </a:lvl1pPr>
          </a:lstStyle>
          <a:p>
            <a:fld id="{AD74203F-F9AA-184C-B023-F705B72C1A29}" type="slidenum">
              <a:rPr lang="en-GB" altLang="x-none" smtClean="0"/>
              <a:pPr/>
              <a:t>‹#›</a:t>
            </a:fld>
            <a:endParaRPr lang="en-GB" altLang="x-none"/>
          </a:p>
        </p:txBody>
      </p:sp>
      <p:cxnSp>
        <p:nvCxnSpPr>
          <p:cNvPr id="10" name="Straight Connector 9"/>
          <p:cNvCxnSpPr/>
          <p:nvPr/>
        </p:nvCxnSpPr>
        <p:spPr>
          <a:xfrm>
            <a:off x="3580596" y="6951380"/>
            <a:ext cx="299008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56255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3657600" rtl="0" eaLnBrk="1" latinLnBrk="0" hangingPunct="1">
        <a:lnSpc>
          <a:spcPct val="85000"/>
        </a:lnSpc>
        <a:spcBef>
          <a:spcPct val="0"/>
        </a:spcBef>
        <a:buNone/>
        <a:defRPr sz="19200" kern="1200" spc="-200" baseline="0">
          <a:solidFill>
            <a:schemeClr val="tx1">
              <a:lumMod val="75000"/>
              <a:lumOff val="25000"/>
            </a:schemeClr>
          </a:solidFill>
          <a:latin typeface="+mj-lt"/>
          <a:ea typeface="+mj-ea"/>
          <a:cs typeface="+mj-cs"/>
        </a:defRPr>
      </a:lvl1pPr>
    </p:titleStyle>
    <p:bodyStyle>
      <a:lvl1pPr marL="365760" indent="-365760" algn="l" defTabSz="3657600" rtl="0" eaLnBrk="1" latinLnBrk="0" hangingPunct="1">
        <a:lnSpc>
          <a:spcPct val="90000"/>
        </a:lnSpc>
        <a:spcBef>
          <a:spcPts val="4800"/>
        </a:spcBef>
        <a:spcAft>
          <a:spcPts val="800"/>
        </a:spcAft>
        <a:buClr>
          <a:schemeClr val="accent1"/>
        </a:buClr>
        <a:buSzPct val="100000"/>
        <a:buFont typeface="Calibri" panose="020F0502020204030204" pitchFamily="34" charset="0"/>
        <a:buChar char=" "/>
        <a:defRPr sz="8000" kern="1200">
          <a:solidFill>
            <a:schemeClr val="tx1">
              <a:lumMod val="75000"/>
              <a:lumOff val="25000"/>
            </a:schemeClr>
          </a:solidFill>
          <a:latin typeface="+mn-lt"/>
          <a:ea typeface="+mn-ea"/>
          <a:cs typeface="+mn-cs"/>
        </a:defRPr>
      </a:lvl1pPr>
      <a:lvl2pPr marL="1536192" indent="-731520" algn="l" defTabSz="3657600" rtl="0" eaLnBrk="1" latinLnBrk="0" hangingPunct="1">
        <a:lnSpc>
          <a:spcPct val="90000"/>
        </a:lnSpc>
        <a:spcBef>
          <a:spcPts val="800"/>
        </a:spcBef>
        <a:spcAft>
          <a:spcPts val="1600"/>
        </a:spcAft>
        <a:buClr>
          <a:schemeClr val="accent1"/>
        </a:buClr>
        <a:buFont typeface="Calibri" pitchFamily="34" charset="0"/>
        <a:buChar char="◦"/>
        <a:defRPr sz="7200" kern="1200">
          <a:solidFill>
            <a:schemeClr val="tx1">
              <a:lumMod val="75000"/>
              <a:lumOff val="25000"/>
            </a:schemeClr>
          </a:solidFill>
          <a:latin typeface="+mn-lt"/>
          <a:ea typeface="+mn-ea"/>
          <a:cs typeface="+mn-cs"/>
        </a:defRPr>
      </a:lvl2pPr>
      <a:lvl3pPr marL="226771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3pPr>
      <a:lvl4pPr marL="299923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4pPr>
      <a:lvl5pPr marL="3730752" indent="-73152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5pPr>
      <a:lvl6pPr marL="44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6pPr>
      <a:lvl7pPr marL="52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7pPr>
      <a:lvl8pPr marL="60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8pPr>
      <a:lvl9pPr marL="6800000" indent="-914400" algn="l" defTabSz="3657600" rtl="0" eaLnBrk="1" latinLnBrk="0" hangingPunct="1">
        <a:lnSpc>
          <a:spcPct val="90000"/>
        </a:lnSpc>
        <a:spcBef>
          <a:spcPts val="800"/>
        </a:spcBef>
        <a:spcAft>
          <a:spcPts val="1600"/>
        </a:spcAft>
        <a:buClr>
          <a:schemeClr val="accent1"/>
        </a:buClr>
        <a:buFont typeface="Calibri" pitchFamily="34" charset="0"/>
        <a:buChar char="◦"/>
        <a:defRPr sz="5600" kern="1200">
          <a:solidFill>
            <a:schemeClr val="tx1">
              <a:lumMod val="75000"/>
              <a:lumOff val="25000"/>
            </a:schemeClr>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1E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49" y="718336"/>
            <a:ext cx="12249151" cy="1190201"/>
          </a:xfrm>
          <a:prstGeom prst="rect">
            <a:avLst/>
          </a:prstGeom>
        </p:spPr>
      </p:pic>
      <p:sp>
        <p:nvSpPr>
          <p:cNvPr id="4" name="TextBox 3"/>
          <p:cNvSpPr txBox="1"/>
          <p:nvPr/>
        </p:nvSpPr>
        <p:spPr>
          <a:xfrm>
            <a:off x="32499300" y="629857"/>
            <a:ext cx="3222059" cy="707886"/>
          </a:xfrm>
          <a:prstGeom prst="rect">
            <a:avLst/>
          </a:prstGeom>
          <a:noFill/>
        </p:spPr>
        <p:txBody>
          <a:bodyPr wrap="square" rtlCol="0">
            <a:spAutoFit/>
          </a:bodyPr>
          <a:lstStyle/>
          <a:p>
            <a:r>
              <a:rPr lang="en-US" sz="4000" dirty="0" err="1">
                <a:latin typeface="Leelawadee UI Semilight" panose="020B0402040204020203" pitchFamily="34" charset="-34"/>
                <a:cs typeface="Leelawadee UI Semilight" panose="020B0402040204020203" pitchFamily="34" charset="-34"/>
              </a:rPr>
              <a:t>bu.edu</a:t>
            </a:r>
            <a:r>
              <a:rPr lang="en-US" sz="4000" dirty="0">
                <a:latin typeface="Leelawadee UI Semilight" panose="020B0402040204020203" pitchFamily="34" charset="-34"/>
                <a:cs typeface="Leelawadee UI Semilight" panose="020B0402040204020203" pitchFamily="34" charset="-34"/>
              </a:rPr>
              <a:t>/cs</a:t>
            </a:r>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830997"/>
          </a:xfrm>
          <a:prstGeom prst="rect">
            <a:avLst/>
          </a:prstGeom>
          <a:noFill/>
        </p:spPr>
        <p:txBody>
          <a:bodyPr wrap="square" rtlCol="0">
            <a:spAutoFit/>
          </a:bodyPr>
          <a:lstStyle/>
          <a:p>
            <a:r>
              <a:rPr lang="en-US" sz="4800" dirty="0">
                <a:latin typeface="Leelawadee UI Semilight" panose="020B0402040204020203" pitchFamily="34" charset="-34"/>
                <a:cs typeface="Leelawadee UI Semilight" panose="020B0402040204020203" pitchFamily="34" charset="-34"/>
              </a:rPr>
              <a:t>@</a:t>
            </a:r>
            <a:r>
              <a:rPr lang="en-US" sz="4800" dirty="0" err="1">
                <a:latin typeface="Leelawadee UI Semilight" panose="020B0402040204020203" pitchFamily="34" charset="-34"/>
                <a:cs typeface="Leelawadee UI Semilight" panose="020B0402040204020203" pitchFamily="34" charset="-34"/>
              </a:rPr>
              <a:t>BUCompSci</a:t>
            </a:r>
            <a:endParaRPr lang="en-US" sz="4800" dirty="0">
              <a:latin typeface="Leelawadee UI Semilight" panose="020B0402040204020203" pitchFamily="34" charset="-34"/>
              <a:cs typeface="Leelawadee UI Semilight" panose="020B0402040204020203" pitchFamily="34" charset="-34"/>
            </a:endParaRPr>
          </a:p>
        </p:txBody>
      </p:sp>
      <p:sp>
        <p:nvSpPr>
          <p:cNvPr id="11" name="TextBox 10"/>
          <p:cNvSpPr txBox="1"/>
          <p:nvPr/>
        </p:nvSpPr>
        <p:spPr>
          <a:xfrm>
            <a:off x="11274669" y="1939925"/>
            <a:ext cx="15887700" cy="1092607"/>
          </a:xfrm>
          <a:prstGeom prst="rect">
            <a:avLst/>
          </a:prstGeom>
          <a:noFill/>
          <a:ln>
            <a:noFill/>
          </a:ln>
        </p:spPr>
        <p:txBody>
          <a:bodyPr wrap="square" rtlCol="0">
            <a:spAutoFit/>
          </a:bodyPr>
          <a:lstStyle/>
          <a:p>
            <a:r>
              <a:rPr lang="en-US" sz="6500" dirty="0" err="1">
                <a:solidFill>
                  <a:schemeClr val="accent3">
                    <a:lumMod val="75000"/>
                  </a:schemeClr>
                </a:solidFill>
                <a:latin typeface="Leelawadee UI Semilight" panose="020B0402040204020203" pitchFamily="34" charset="-34"/>
                <a:cs typeface="Leelawadee UI Semilight" panose="020B0402040204020203" pitchFamily="34" charset="-34"/>
              </a:rPr>
              <a:t>SocioEconomic</a:t>
            </a:r>
            <a:r>
              <a:rPr lang="en-US" sz="6500" dirty="0">
                <a:solidFill>
                  <a:schemeClr val="accent3">
                    <a:lumMod val="75000"/>
                  </a:schemeClr>
                </a:solidFill>
                <a:latin typeface="Leelawadee UI Semilight" panose="020B0402040204020203" pitchFamily="34" charset="-34"/>
                <a:cs typeface="Leelawadee UI Semilight" panose="020B0402040204020203" pitchFamily="34" charset="-34"/>
              </a:rPr>
              <a:t> Effects on Airbnb Rates</a:t>
            </a:r>
          </a:p>
        </p:txBody>
      </p:sp>
      <p:sp>
        <p:nvSpPr>
          <p:cNvPr id="12" name="TextBox 11"/>
          <p:cNvSpPr txBox="1"/>
          <p:nvPr/>
        </p:nvSpPr>
        <p:spPr>
          <a:xfrm>
            <a:off x="15577038" y="3171632"/>
            <a:ext cx="7282962" cy="477054"/>
          </a:xfrm>
          <a:prstGeom prst="rect">
            <a:avLst/>
          </a:prstGeom>
          <a:noFill/>
        </p:spPr>
        <p:txBody>
          <a:bodyPr wrap="square" rtlCol="0">
            <a:spAutoFit/>
          </a:bodyPr>
          <a:lstStyle/>
          <a:p>
            <a:r>
              <a:rPr lang="en-US" sz="2500" dirty="0" err="1">
                <a:latin typeface="Leelawadee UI Semilight" panose="020B0402040204020203" pitchFamily="34" charset="-34"/>
                <a:cs typeface="Leelawadee UI Semilight" panose="020B0402040204020203" pitchFamily="34" charset="-34"/>
              </a:rPr>
              <a:t>Jinghang</a:t>
            </a:r>
            <a:r>
              <a:rPr lang="en-US" sz="2500" dirty="0">
                <a:latin typeface="Leelawadee UI Semilight" panose="020B0402040204020203" pitchFamily="34" charset="-34"/>
                <a:cs typeface="Leelawadee UI Semilight" panose="020B0402040204020203" pitchFamily="34" charset="-34"/>
              </a:rPr>
              <a:t> Yang, Bruce Zhang, and Xinyun Cao</a:t>
            </a:r>
          </a:p>
        </p:txBody>
      </p:sp>
      <p:sp>
        <p:nvSpPr>
          <p:cNvPr id="17" name="TextBox 16"/>
          <p:cNvSpPr txBox="1"/>
          <p:nvPr/>
        </p:nvSpPr>
        <p:spPr>
          <a:xfrm>
            <a:off x="1524000" y="5037329"/>
            <a:ext cx="10363200" cy="2677656"/>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r>
              <a:rPr lang="en-US" sz="2800" dirty="0">
                <a:latin typeface="Leelawadee UI Semilight" panose="020B0402040204020203" pitchFamily="34" charset="-34"/>
                <a:cs typeface="Leelawadee UI Semilight" panose="020B0402040204020203" pitchFamily="34" charset="-34"/>
              </a:rPr>
              <a:t>Due to the high property value in the Boston area, we were curious about the factors that contribute to them. Specifically, we wanted to find out what causes Airbnb rates to be high or low in the Greater Boston Area so we compared the rates with various social and economic qualities of Boston neighborhoods.</a:t>
            </a:r>
          </a:p>
        </p:txBody>
      </p:sp>
      <p:sp>
        <p:nvSpPr>
          <p:cNvPr id="23" name="TextBox 22"/>
          <p:cNvSpPr txBox="1"/>
          <p:nvPr/>
        </p:nvSpPr>
        <p:spPr>
          <a:xfrm>
            <a:off x="1524000" y="4267888"/>
            <a:ext cx="10363200" cy="769441"/>
          </a:xfrm>
          <a:prstGeom prst="rect">
            <a:avLst/>
          </a:prstGeom>
          <a:solidFill>
            <a:schemeClr val="accent3">
              <a:lumMod val="60000"/>
              <a:lumOff val="40000"/>
            </a:schemeClr>
          </a:solidFill>
        </p:spPr>
        <p:txBody>
          <a:bodyPr wrap="square" rtlCol="0">
            <a:spAutoFit/>
          </a:bodyPr>
          <a:lstStyle/>
          <a:p>
            <a:r>
              <a:rPr lang="en-US" sz="4400" dirty="0">
                <a:latin typeface="Leelawadee UI Semilight" panose="020B0402040204020203" pitchFamily="34" charset="-34"/>
                <a:cs typeface="Leelawadee UI Semilight" panose="020B0402040204020203" pitchFamily="34" charset="-34"/>
              </a:rPr>
              <a:t>Motivation</a:t>
            </a:r>
          </a:p>
        </p:txBody>
      </p:sp>
      <p:pic>
        <p:nvPicPr>
          <p:cNvPr id="61" name="Picture 60"/>
          <p:cNvPicPr>
            <a:picLocks noChangeAspect="1"/>
          </p:cNvPicPr>
          <p:nvPr/>
        </p:nvPicPr>
        <p:blipFill>
          <a:blip r:embed="rId6"/>
          <a:stretch>
            <a:fillRect/>
          </a:stretch>
        </p:blipFill>
        <p:spPr>
          <a:xfrm>
            <a:off x="12496800" y="4270936"/>
            <a:ext cx="9486900" cy="9425056"/>
          </a:xfrm>
          <a:prstGeom prst="rect">
            <a:avLst/>
          </a:prstGeom>
          <a:ln>
            <a:solidFill>
              <a:srgbClr val="9FD37C"/>
            </a:solidFill>
          </a:ln>
        </p:spPr>
      </p:pic>
      <p:sp>
        <p:nvSpPr>
          <p:cNvPr id="63" name="TextBox 62"/>
          <p:cNvSpPr txBox="1"/>
          <p:nvPr/>
        </p:nvSpPr>
        <p:spPr>
          <a:xfrm>
            <a:off x="1524000" y="9253867"/>
            <a:ext cx="10363200" cy="11049179"/>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latin typeface="Leelawadee UI Semilight" panose="020B0402040204020203" pitchFamily="34" charset="-34"/>
              <a:cs typeface="Leelawadee UI Semilight" panose="020B0402040204020203" pitchFamily="34" charset="-34"/>
            </a:endParaRPr>
          </a:p>
          <a:p>
            <a:r>
              <a:rPr lang="en-US" sz="3200" dirty="0">
                <a:solidFill>
                  <a:schemeClr val="accent2">
                    <a:lumMod val="50000"/>
                  </a:schemeClr>
                </a:solidFill>
                <a:latin typeface="Leelawadee UI Semilight" panose="020B0402040204020203" pitchFamily="34" charset="-34"/>
                <a:cs typeface="Leelawadee UI Semilight" panose="020B0402040204020203" pitchFamily="34" charset="-34"/>
              </a:rPr>
              <a:t>Crime rate vs Average Airbnb prices per neighborhood</a:t>
            </a:r>
          </a:p>
          <a:p>
            <a:r>
              <a:rPr lang="en-US" sz="2800" dirty="0">
                <a:solidFill>
                  <a:schemeClr val="tx1"/>
                </a:solidFill>
                <a:latin typeface="Leelawadee UI Semilight" panose="020B0402040204020203" pitchFamily="34" charset="-34"/>
                <a:cs typeface="Leelawadee UI Semilight" panose="020B0402040204020203" pitchFamily="34" charset="-34"/>
              </a:rPr>
              <a:t>Using the latitude/longitude boundaries of each neighborhood in Boston, we geometrically compared the coordinates of each crime report to get its associated neighborhood. Then we cleaned the data, merged it with the Airbnb data set, and generated some statistical results.</a:t>
            </a:r>
          </a:p>
          <a:p>
            <a:endParaRPr lang="en-US" sz="2800" dirty="0">
              <a:solidFill>
                <a:schemeClr val="tx1"/>
              </a:solidFill>
              <a:latin typeface="Leelawadee UI Semilight" panose="020B0402040204020203" pitchFamily="34" charset="-34"/>
              <a:cs typeface="Leelawadee UI Semilight" panose="020B0402040204020203" pitchFamily="34" charset="-34"/>
            </a:endParaRPr>
          </a:p>
          <a:p>
            <a:pPr lvl="0"/>
            <a:r>
              <a:rPr lang="en-US" sz="3200" dirty="0">
                <a:solidFill>
                  <a:srgbClr val="9FD37C">
                    <a:lumMod val="50000"/>
                  </a:srgbClr>
                </a:solidFill>
                <a:latin typeface="Leelawadee UI Semilight" panose="020B0402040204020203" pitchFamily="34" charset="-34"/>
                <a:cs typeface="Leelawadee UI Semilight" panose="020B0402040204020203" pitchFamily="34" charset="-34"/>
              </a:rPr>
              <a:t>Algorithms</a:t>
            </a:r>
          </a:p>
          <a:p>
            <a:r>
              <a:rPr lang="en-US" sz="2800" dirty="0">
                <a:solidFill>
                  <a:schemeClr val="tx1"/>
                </a:solidFill>
                <a:latin typeface="Leelawadee UI Semilight" panose="020B0402040204020203" pitchFamily="34" charset="-34"/>
                <a:cs typeface="Leelawadee UI Semilight" panose="020B0402040204020203" pitchFamily="34" charset="-34"/>
              </a:rPr>
              <a:t>This is filler text, please update with some more information about the types of algorithms or techniques used to make results. This is filler text, please update with some more information about the types of algorithms or techniques used to make results. This is filler text, please update with some more information about the types of algorithms or techniques used to make results.</a:t>
            </a:r>
          </a:p>
          <a:p>
            <a:endParaRPr lang="en-US" sz="2800" dirty="0">
              <a:solidFill>
                <a:schemeClr val="tx1"/>
              </a:solidFill>
              <a:latin typeface="Leelawadee UI Semilight" panose="020B0402040204020203" pitchFamily="34" charset="-34"/>
              <a:cs typeface="Leelawadee UI Semilight" panose="020B0402040204020203" pitchFamily="34" charset="-34"/>
            </a:endParaRPr>
          </a:p>
          <a:p>
            <a:pPr lvl="0"/>
            <a:r>
              <a:rPr lang="en-US" sz="3200" dirty="0">
                <a:solidFill>
                  <a:srgbClr val="9FD37C">
                    <a:lumMod val="50000"/>
                  </a:srgbClr>
                </a:solidFill>
                <a:latin typeface="Leelawadee UI Semilight" panose="020B0402040204020203" pitchFamily="34" charset="-34"/>
                <a:cs typeface="Leelawadee UI Semilight" panose="020B0402040204020203" pitchFamily="34" charset="-34"/>
              </a:rPr>
              <a:t>Algorithms</a:t>
            </a:r>
          </a:p>
          <a:p>
            <a:r>
              <a:rPr lang="en-US" sz="2800" dirty="0">
                <a:solidFill>
                  <a:schemeClr val="tx1"/>
                </a:solidFill>
                <a:latin typeface="Leelawadee UI Semilight" panose="020B0402040204020203" pitchFamily="34" charset="-34"/>
                <a:cs typeface="Leelawadee UI Semilight" panose="020B0402040204020203" pitchFamily="34" charset="-34"/>
              </a:rPr>
              <a:t>This is filler text, please update with some more information about the types of algorithms or techniques used to make results. This is filler text, please update with some more information about the types of algorithms or techniques used to make results. This is filler text, please update with some more information about the types of algorithms or techniques used to make results.</a:t>
            </a:r>
          </a:p>
          <a:p>
            <a:endParaRPr lang="en-US" sz="2800" dirty="0">
              <a:solidFill>
                <a:schemeClr val="tx1"/>
              </a:solidFill>
              <a:latin typeface="Leelawadee UI Semilight" panose="020B0402040204020203" pitchFamily="34" charset="-34"/>
              <a:cs typeface="Leelawadee UI Semilight" panose="020B0402040204020203" pitchFamily="34" charset="-34"/>
            </a:endParaRPr>
          </a:p>
          <a:p>
            <a:endParaRPr lang="en-US" sz="2800" dirty="0">
              <a:solidFill>
                <a:schemeClr val="tx1"/>
              </a:solidFill>
              <a:latin typeface="Leelawadee UI Semilight" panose="020B0402040204020203" pitchFamily="34" charset="-34"/>
              <a:cs typeface="Leelawadee UI Semilight" panose="020B0402040204020203" pitchFamily="34" charset="-34"/>
            </a:endParaRPr>
          </a:p>
        </p:txBody>
      </p:sp>
      <p:sp>
        <p:nvSpPr>
          <p:cNvPr id="64" name="TextBox 63"/>
          <p:cNvSpPr txBox="1"/>
          <p:nvPr/>
        </p:nvSpPr>
        <p:spPr>
          <a:xfrm>
            <a:off x="1524000" y="8484426"/>
            <a:ext cx="10363200" cy="769441"/>
          </a:xfrm>
          <a:prstGeom prst="rect">
            <a:avLst/>
          </a:prstGeom>
          <a:solidFill>
            <a:schemeClr val="accent3">
              <a:lumMod val="60000"/>
              <a:lumOff val="40000"/>
            </a:schemeClr>
          </a:solidFill>
        </p:spPr>
        <p:txBody>
          <a:bodyPr wrap="square" rtlCol="0">
            <a:spAutoFit/>
          </a:bodyPr>
          <a:lstStyle/>
          <a:p>
            <a:r>
              <a:rPr lang="en-US" sz="4400" dirty="0">
                <a:latin typeface="Leelawadee UI Semilight" panose="020B0402040204020203" pitchFamily="34" charset="-34"/>
                <a:cs typeface="Leelawadee UI Semilight" panose="020B0402040204020203" pitchFamily="34" charset="-34"/>
              </a:rPr>
              <a:t>Method and Implementation</a:t>
            </a:r>
          </a:p>
        </p:txBody>
      </p:sp>
      <p:sp>
        <p:nvSpPr>
          <p:cNvPr id="65" name="TextBox 64"/>
          <p:cNvSpPr txBox="1"/>
          <p:nvPr/>
        </p:nvSpPr>
        <p:spPr>
          <a:xfrm>
            <a:off x="1524000" y="21587127"/>
            <a:ext cx="10363200" cy="3539430"/>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endParaRPr lang="en-US" sz="2800" dirty="0">
              <a:latin typeface="Leelawadee UI Semilight" panose="020B0402040204020203" pitchFamily="34" charset="-34"/>
              <a:cs typeface="Leelawadee UI Semilight" panose="020B0402040204020203" pitchFamily="34" charset="-34"/>
            </a:endParaRPr>
          </a:p>
          <a:p>
            <a:pPr marL="342900" indent="-342900">
              <a:buFont typeface="Arial" panose="020B0604020202020204" pitchFamily="34" charset="0"/>
              <a:buChar char="•"/>
            </a:pPr>
            <a:r>
              <a:rPr lang="en-US" sz="2800" dirty="0">
                <a:latin typeface="Leelawadee UI Semilight" panose="020B0402040204020203" pitchFamily="34" charset="-34"/>
                <a:cs typeface="Leelawadee UI Semilight" panose="020B0402040204020203" pitchFamily="34" charset="-34"/>
              </a:rPr>
              <a:t>Boston crime rate since 2015</a:t>
            </a:r>
          </a:p>
          <a:p>
            <a:pPr marL="342900" indent="-342900">
              <a:buFont typeface="Arial" panose="020B0604020202020204" pitchFamily="34" charset="0"/>
              <a:buChar char="•"/>
            </a:pPr>
            <a:r>
              <a:rPr lang="en-US" sz="2800" dirty="0">
                <a:latin typeface="Leelawadee UI Semilight" panose="020B0402040204020203" pitchFamily="34" charset="-34"/>
                <a:cs typeface="Leelawadee UI Semilight" panose="020B0402040204020203" pitchFamily="34" charset="-34"/>
              </a:rPr>
              <a:t>Airbnb rates</a:t>
            </a:r>
          </a:p>
          <a:p>
            <a:pPr marL="342900" indent="-342900">
              <a:buFont typeface="Arial" panose="020B0604020202020204" pitchFamily="34" charset="0"/>
              <a:buChar char="•"/>
            </a:pPr>
            <a:r>
              <a:rPr lang="en-US" altLang="zh-CN" sz="2800" dirty="0">
                <a:latin typeface="Leelawadee UI Semilight" panose="020B0402040204020203" pitchFamily="34" charset="-34"/>
                <a:cs typeface="Leelawadee UI Semilight" panose="020B0402040204020203" pitchFamily="34" charset="-34"/>
              </a:rPr>
              <a:t>Boston community center</a:t>
            </a:r>
          </a:p>
          <a:p>
            <a:pPr marL="342900" indent="-342900">
              <a:buFont typeface="Arial" panose="020B0604020202020204" pitchFamily="34" charset="0"/>
              <a:buChar char="•"/>
            </a:pPr>
            <a:r>
              <a:rPr lang="en-US" sz="2800" dirty="0">
                <a:latin typeface="Leelawadee UI Semilight" panose="020B0402040204020203" pitchFamily="34" charset="-34"/>
                <a:cs typeface="Leelawadee UI Semilight" panose="020B0402040204020203" pitchFamily="34" charset="-34"/>
              </a:rPr>
              <a:t>Swimming pools managed by Boston Center for Youth and Families</a:t>
            </a:r>
          </a:p>
          <a:p>
            <a:pPr marL="342900" indent="-342900">
              <a:buFont typeface="Arial" panose="020B0604020202020204" pitchFamily="34" charset="0"/>
              <a:buChar char="•"/>
            </a:pPr>
            <a:r>
              <a:rPr lang="en-US" sz="2800" dirty="0">
                <a:latin typeface="Leelawadee UI Semilight" panose="020B0402040204020203" pitchFamily="34" charset="-34"/>
                <a:cs typeface="Leelawadee UI Semilight" panose="020B0402040204020203" pitchFamily="34" charset="-34"/>
              </a:rPr>
              <a:t>Boston Public Schools</a:t>
            </a:r>
          </a:p>
          <a:p>
            <a:pPr marL="342900" indent="-342900">
              <a:buFont typeface="Arial" panose="020B0604020202020204" pitchFamily="34" charset="0"/>
              <a:buChar char="•"/>
            </a:pPr>
            <a:r>
              <a:rPr lang="en-US" sz="2800" dirty="0">
                <a:latin typeface="Leelawadee UI Semilight" panose="020B0402040204020203" pitchFamily="34" charset="-34"/>
                <a:cs typeface="Leelawadee UI Semilight" panose="020B0402040204020203" pitchFamily="34" charset="-34"/>
              </a:rPr>
              <a:t>B</a:t>
            </a:r>
            <a:r>
              <a:rPr lang="en-US" altLang="zh-CN" sz="2800" dirty="0">
                <a:latin typeface="Leelawadee UI Semilight" panose="020B0402040204020203" pitchFamily="34" charset="-34"/>
                <a:cs typeface="Leelawadee UI Semilight" panose="020B0402040204020203" pitchFamily="34" charset="-34"/>
              </a:rPr>
              <a:t>oston</a:t>
            </a:r>
            <a:r>
              <a:rPr lang="en-US" sz="2800" dirty="0">
                <a:latin typeface="Leelawadee UI Semilight" panose="020B0402040204020203" pitchFamily="34" charset="-34"/>
                <a:cs typeface="Leelawadee UI Semilight" panose="020B0402040204020203" pitchFamily="34" charset="-34"/>
              </a:rPr>
              <a:t> Police Stations</a:t>
            </a:r>
          </a:p>
        </p:txBody>
      </p:sp>
      <p:sp>
        <p:nvSpPr>
          <p:cNvPr id="66" name="TextBox 65"/>
          <p:cNvSpPr txBox="1"/>
          <p:nvPr/>
        </p:nvSpPr>
        <p:spPr>
          <a:xfrm>
            <a:off x="1524000" y="20817686"/>
            <a:ext cx="10363200" cy="769441"/>
          </a:xfrm>
          <a:prstGeom prst="rect">
            <a:avLst/>
          </a:prstGeom>
          <a:solidFill>
            <a:schemeClr val="accent3">
              <a:lumMod val="60000"/>
              <a:lumOff val="40000"/>
            </a:schemeClr>
          </a:solidFill>
        </p:spPr>
        <p:txBody>
          <a:bodyPr wrap="square" rtlCol="0">
            <a:spAutoFit/>
          </a:bodyPr>
          <a:lstStyle/>
          <a:p>
            <a:r>
              <a:rPr lang="en-US" sz="4400" dirty="0">
                <a:latin typeface="Leelawadee UI Semilight" panose="020B0402040204020203" pitchFamily="34" charset="-34"/>
                <a:cs typeface="Leelawadee UI Semilight" panose="020B0402040204020203" pitchFamily="34" charset="-34"/>
              </a:rPr>
              <a:t>Datasets</a:t>
            </a:r>
          </a:p>
        </p:txBody>
      </p:sp>
      <p:sp>
        <p:nvSpPr>
          <p:cNvPr id="67" name="TextBox 66"/>
          <p:cNvSpPr txBox="1"/>
          <p:nvPr/>
        </p:nvSpPr>
        <p:spPr>
          <a:xfrm>
            <a:off x="23195280" y="5034281"/>
            <a:ext cx="11602212" cy="2739211"/>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800" dirty="0">
              <a:solidFill>
                <a:schemeClr val="accent2">
                  <a:lumMod val="50000"/>
                </a:schemeClr>
              </a:solidFill>
              <a:latin typeface="Leelawadee UI Semilight" panose="020B0402040204020203" pitchFamily="34" charset="-34"/>
              <a:cs typeface="Leelawadee UI Semilight" panose="020B0402040204020203" pitchFamily="34" charset="-34"/>
            </a:endParaRPr>
          </a:p>
          <a:p>
            <a:r>
              <a:rPr lang="en-US" sz="3200" dirty="0">
                <a:solidFill>
                  <a:schemeClr val="accent2">
                    <a:lumMod val="50000"/>
                  </a:schemeClr>
                </a:solidFill>
                <a:latin typeface="Leelawadee UI Semilight" panose="020B0402040204020203" pitchFamily="34" charset="-34"/>
                <a:cs typeface="Leelawadee UI Semilight" panose="020B0402040204020203" pitchFamily="34" charset="-34"/>
              </a:rPr>
              <a:t>Crime rate vs Average Airbnb prices per neighborhood</a:t>
            </a:r>
          </a:p>
          <a:p>
            <a:r>
              <a:rPr lang="en-US" sz="2800" dirty="0">
                <a:solidFill>
                  <a:schemeClr val="tx1"/>
                </a:solidFill>
                <a:latin typeface="Leelawadee UI Semilight" panose="020B0402040204020203" pitchFamily="34" charset="-34"/>
                <a:cs typeface="Leelawadee UI Semilight" panose="020B0402040204020203" pitchFamily="34" charset="-34"/>
              </a:rPr>
              <a:t>To our surprise, the correlation between price and crime rate was extremely low. Although we expected crime rate to have significant impact over a person’s decision to live/rent in a given neighborhood, it is likely that other positive factors outweigh the crime rate. </a:t>
            </a:r>
          </a:p>
        </p:txBody>
      </p:sp>
      <p:sp>
        <p:nvSpPr>
          <p:cNvPr id="68" name="TextBox 67"/>
          <p:cNvSpPr txBox="1"/>
          <p:nvPr/>
        </p:nvSpPr>
        <p:spPr>
          <a:xfrm>
            <a:off x="23195280" y="4264840"/>
            <a:ext cx="11602212" cy="769441"/>
          </a:xfrm>
          <a:prstGeom prst="rect">
            <a:avLst/>
          </a:prstGeom>
          <a:solidFill>
            <a:schemeClr val="accent3">
              <a:lumMod val="60000"/>
              <a:lumOff val="40000"/>
            </a:schemeClr>
          </a:solidFill>
        </p:spPr>
        <p:txBody>
          <a:bodyPr wrap="square" rtlCol="0">
            <a:spAutoFit/>
          </a:bodyPr>
          <a:lstStyle/>
          <a:p>
            <a:r>
              <a:rPr lang="en-US" sz="4400" dirty="0">
                <a:latin typeface="Leelawadee UI Semilight" panose="020B0402040204020203" pitchFamily="34" charset="-34"/>
                <a:cs typeface="Leelawadee UI Semilight" panose="020B0402040204020203" pitchFamily="34" charset="-34"/>
              </a:rPr>
              <a:t>Results</a:t>
            </a:r>
          </a:p>
        </p:txBody>
      </p:sp>
      <p:pic>
        <p:nvPicPr>
          <p:cNvPr id="69" name="Picture 68"/>
          <p:cNvPicPr>
            <a:picLocks noChangeAspect="1"/>
          </p:cNvPicPr>
          <p:nvPr/>
        </p:nvPicPr>
        <p:blipFill>
          <a:blip r:embed="rId7"/>
          <a:stretch>
            <a:fillRect/>
          </a:stretch>
        </p:blipFill>
        <p:spPr>
          <a:xfrm>
            <a:off x="12562332" y="14247536"/>
            <a:ext cx="7248038" cy="9525000"/>
          </a:xfrm>
          <a:prstGeom prst="rect">
            <a:avLst/>
          </a:prstGeom>
          <a:ln>
            <a:solidFill>
              <a:srgbClr val="9FD37C"/>
            </a:solidFill>
          </a:ln>
        </p:spPr>
      </p:pic>
      <p:sp>
        <p:nvSpPr>
          <p:cNvPr id="71" name="TextBox 70"/>
          <p:cNvSpPr txBox="1"/>
          <p:nvPr/>
        </p:nvSpPr>
        <p:spPr>
          <a:xfrm>
            <a:off x="23201376" y="21094880"/>
            <a:ext cx="11602212" cy="3046988"/>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Leelawadee UI Semilight" panose="020B0402040204020203" pitchFamily="34" charset="-34"/>
                <a:cs typeface="Leelawadee UI Semilight" panose="020B0402040204020203" pitchFamily="34" charset="-34"/>
              </a:rPr>
              <a:t>Sed a </a:t>
            </a:r>
            <a:r>
              <a:rPr lang="en-US" sz="2400" dirty="0" err="1">
                <a:latin typeface="Leelawadee UI Semilight" panose="020B0402040204020203" pitchFamily="34" charset="-34"/>
                <a:cs typeface="Leelawadee UI Semilight" panose="020B0402040204020203" pitchFamily="34" charset="-34"/>
              </a:rPr>
              <a:t>elit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massa</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Proin</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tristique</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justo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magna </a:t>
            </a:r>
            <a:r>
              <a:rPr lang="en-US" sz="2400" dirty="0" err="1">
                <a:latin typeface="Leelawadee UI Semilight" panose="020B0402040204020203" pitchFamily="34" charset="-34"/>
                <a:cs typeface="Leelawadee UI Semilight" panose="020B0402040204020203" pitchFamily="34" charset="-34"/>
              </a:rPr>
              <a:t>luctus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laoreet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eu</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eu</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leo</a:t>
            </a:r>
            <a:r>
              <a:rPr lang="en-US" sz="2400" dirty="0">
                <a:latin typeface="Leelawadee UI Semilight" panose="020B0402040204020203" pitchFamily="34" charset="-34"/>
                <a:cs typeface="Leelawadee UI Semilight" panose="020B0402040204020203" pitchFamily="34" charset="-34"/>
              </a:rPr>
              <a:t>. In </a:t>
            </a:r>
            <a:r>
              <a:rPr lang="en-US" sz="2400" dirty="0" err="1">
                <a:latin typeface="Leelawadee UI Semilight" panose="020B0402040204020203" pitchFamily="34" charset="-34"/>
                <a:cs typeface="Leelawadee UI Semilight" panose="020B0402040204020203" pitchFamily="34" charset="-34"/>
              </a:rPr>
              <a:t>elit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metus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tincidunt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vel</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tincidunt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laoreet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consectetur</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leo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Cras</a:t>
            </a:r>
            <a:r>
              <a:rPr lang="en-US" sz="2400" dirty="0">
                <a:latin typeface="Leelawadee UI Semilight" panose="020B0402040204020203" pitchFamily="34" charset="-34"/>
                <a:cs typeface="Leelawadee UI Semilight" panose="020B0402040204020203" pitchFamily="34" charset="-34"/>
              </a:rPr>
              <a:t> vitae </a:t>
            </a:r>
            <a:r>
              <a:rPr lang="en-US" sz="2400" dirty="0" err="1">
                <a:latin typeface="Leelawadee UI Semilight" panose="020B0402040204020203" pitchFamily="34" charset="-34"/>
                <a:cs typeface="Leelawadee UI Semilight" panose="020B0402040204020203" pitchFamily="34" charset="-34"/>
              </a:rPr>
              <a:t>dapibus</a:t>
            </a:r>
            <a:r>
              <a:rPr lang="en-US" sz="2400" dirty="0">
                <a:latin typeface="Leelawadee UI Semilight" panose="020B0402040204020203" pitchFamily="34" charset="-34"/>
                <a:cs typeface="Leelawadee UI Semilight" panose="020B0402040204020203" pitchFamily="34" charset="-34"/>
              </a:rPr>
              <a:t> sem. </a:t>
            </a:r>
            <a:r>
              <a:rPr lang="en-US" sz="2400" dirty="0" err="1">
                <a:latin typeface="Leelawadee UI Semilight" panose="020B0402040204020203" pitchFamily="34" charset="-34"/>
                <a:cs typeface="Leelawadee UI Semilight" panose="020B0402040204020203" pitchFamily="34" charset="-34"/>
              </a:rPr>
              <a:t>Donec</a:t>
            </a:r>
            <a:r>
              <a:rPr lang="en-US" sz="2400" dirty="0">
                <a:latin typeface="Leelawadee UI Semilight" panose="020B0402040204020203" pitchFamily="34" charset="-34"/>
                <a:cs typeface="Leelawadee UI Semilight" panose="020B0402040204020203" pitchFamily="34" charset="-34"/>
              </a:rPr>
              <a:t> sit amet pharetra </a:t>
            </a:r>
            <a:r>
              <a:rPr lang="en-US" sz="2400" dirty="0" err="1">
                <a:latin typeface="Leelawadee UI Semilight" panose="020B0402040204020203" pitchFamily="34" charset="-34"/>
                <a:cs typeface="Leelawadee UI Semilight" panose="020B0402040204020203" pitchFamily="34" charset="-34"/>
              </a:rPr>
              <a:t>nulla</a:t>
            </a:r>
            <a:r>
              <a:rPr lang="en-US" sz="2400" dirty="0">
                <a:latin typeface="Leelawadee UI Semilight" panose="020B0402040204020203" pitchFamily="34" charset="-34"/>
                <a:cs typeface="Leelawadee UI Semilight" panose="020B0402040204020203" pitchFamily="34" charset="-34"/>
              </a:rPr>
              <a:t>. Nunc </a:t>
            </a:r>
            <a:r>
              <a:rPr lang="en-US" sz="2400" dirty="0" err="1">
                <a:latin typeface="Leelawadee UI Semilight" panose="020B0402040204020203" pitchFamily="34" charset="-34"/>
                <a:cs typeface="Leelawadee UI Semilight" panose="020B0402040204020203" pitchFamily="34" charset="-34"/>
              </a:rPr>
              <a:t>aliquet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mauris</a:t>
            </a:r>
            <a:r>
              <a:rPr lang="en-US" sz="2400" dirty="0">
                <a:latin typeface="Leelawadee UI Semilight" panose="020B0402040204020203" pitchFamily="34" charset="-34"/>
                <a:cs typeface="Leelawadee UI Semilight" panose="020B0402040204020203" pitchFamily="34" charset="-34"/>
              </a:rPr>
              <a:t> et </a:t>
            </a:r>
            <a:r>
              <a:rPr lang="en-US" sz="2400" dirty="0" err="1">
                <a:latin typeface="Leelawadee UI Semilight" panose="020B0402040204020203" pitchFamily="34" charset="-34"/>
                <a:cs typeface="Leelawadee UI Semilight" panose="020B0402040204020203" pitchFamily="34" charset="-34"/>
              </a:rPr>
              <a:t>justo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condimentum</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rhoncus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dolor </a:t>
            </a:r>
            <a:r>
              <a:rPr lang="en-US" sz="2400" dirty="0" err="1">
                <a:latin typeface="Leelawadee UI Semilight" panose="020B0402040204020203" pitchFamily="34" charset="-34"/>
                <a:cs typeface="Leelawadee UI Semilight" panose="020B0402040204020203" pitchFamily="34" charset="-34"/>
              </a:rPr>
              <a:t>tellus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sodales</a:t>
            </a:r>
            <a:r>
              <a:rPr lang="en-US" sz="2400" dirty="0">
                <a:latin typeface="Leelawadee UI Semilight" panose="020B0402040204020203" pitchFamily="34" charset="-34"/>
                <a:cs typeface="Leelawadee UI Semilight" panose="020B0402040204020203" pitchFamily="34" charset="-34"/>
              </a:rPr>
              <a:t> id </a:t>
            </a:r>
            <a:r>
              <a:rPr lang="en-US" sz="2400" dirty="0" err="1">
                <a:latin typeface="Leelawadee UI Semilight" panose="020B0402040204020203" pitchFamily="34" charset="-34"/>
                <a:cs typeface="Leelawadee UI Semilight" panose="020B0402040204020203" pitchFamily="34" charset="-34"/>
              </a:rPr>
              <a:t>elementum</a:t>
            </a:r>
            <a:r>
              <a:rPr lang="en-US" sz="2400" dirty="0">
                <a:latin typeface="Leelawadee UI Semilight" panose="020B0402040204020203" pitchFamily="34" charset="-34"/>
                <a:cs typeface="Leelawadee UI Semilight" panose="020B0402040204020203" pitchFamily="34" charset="-34"/>
              </a:rPr>
              <a:t> ac, </a:t>
            </a:r>
            <a:r>
              <a:rPr lang="en-US" sz="2400" dirty="0" err="1">
                <a:latin typeface="Leelawadee UI Semilight" panose="020B0402040204020203" pitchFamily="34" charset="-34"/>
                <a:cs typeface="Leelawadee UI Semilight" panose="020B0402040204020203" pitchFamily="34" charset="-34"/>
              </a:rPr>
              <a:t>fermentum</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blandit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liberoSed</a:t>
            </a:r>
            <a:r>
              <a:rPr lang="en-US" sz="2400" dirty="0">
                <a:latin typeface="Leelawadee UI Semilight" panose="020B0402040204020203" pitchFamily="34" charset="-34"/>
                <a:cs typeface="Leelawadee UI Semilight" panose="020B0402040204020203" pitchFamily="34" charset="-34"/>
              </a:rPr>
              <a:t> a </a:t>
            </a:r>
            <a:r>
              <a:rPr lang="en-US" sz="2400" dirty="0" err="1">
                <a:latin typeface="Leelawadee UI Semilight" panose="020B0402040204020203" pitchFamily="34" charset="-34"/>
                <a:cs typeface="Leelawadee UI Semilight" panose="020B0402040204020203" pitchFamily="34" charset="-34"/>
              </a:rPr>
              <a:t>elit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massa</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Proin</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tristique</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justo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magna </a:t>
            </a:r>
            <a:r>
              <a:rPr lang="en-US" sz="2400" dirty="0" err="1">
                <a:latin typeface="Leelawadee UI Semilight" panose="020B0402040204020203" pitchFamily="34" charset="-34"/>
                <a:cs typeface="Leelawadee UI Semilight" panose="020B0402040204020203" pitchFamily="34" charset="-34"/>
              </a:rPr>
              <a:t>luctus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laoreet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eu</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eu</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leo</a:t>
            </a:r>
            <a:r>
              <a:rPr lang="en-US" sz="2400" dirty="0">
                <a:latin typeface="Leelawadee UI Semilight" panose="020B0402040204020203" pitchFamily="34" charset="-34"/>
                <a:cs typeface="Leelawadee UI Semilight" panose="020B0402040204020203" pitchFamily="34" charset="-34"/>
              </a:rPr>
              <a:t>. In </a:t>
            </a:r>
            <a:r>
              <a:rPr lang="en-US" sz="2400" dirty="0" err="1">
                <a:latin typeface="Leelawadee UI Semilight" panose="020B0402040204020203" pitchFamily="34" charset="-34"/>
                <a:cs typeface="Leelawadee UI Semilight" panose="020B0402040204020203" pitchFamily="34" charset="-34"/>
              </a:rPr>
              <a:t>elit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metus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tincidunt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vel</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tincidunt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laoreet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consectetur</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leo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Cras</a:t>
            </a:r>
            <a:r>
              <a:rPr lang="en-US" sz="2400" dirty="0">
                <a:latin typeface="Leelawadee UI Semilight" panose="020B0402040204020203" pitchFamily="34" charset="-34"/>
                <a:cs typeface="Leelawadee UI Semilight" panose="020B0402040204020203" pitchFamily="34" charset="-34"/>
              </a:rPr>
              <a:t> vitae </a:t>
            </a:r>
            <a:r>
              <a:rPr lang="en-US" sz="2400" dirty="0" err="1">
                <a:latin typeface="Leelawadee UI Semilight" panose="020B0402040204020203" pitchFamily="34" charset="-34"/>
                <a:cs typeface="Leelawadee UI Semilight" panose="020B0402040204020203" pitchFamily="34" charset="-34"/>
              </a:rPr>
              <a:t>dapibus</a:t>
            </a:r>
            <a:r>
              <a:rPr lang="en-US" sz="2400" dirty="0">
                <a:latin typeface="Leelawadee UI Semilight" panose="020B0402040204020203" pitchFamily="34" charset="-34"/>
                <a:cs typeface="Leelawadee UI Semilight" panose="020B0402040204020203" pitchFamily="34" charset="-34"/>
              </a:rPr>
              <a:t> sem. </a:t>
            </a:r>
            <a:r>
              <a:rPr lang="en-US" sz="2400" dirty="0" err="1">
                <a:latin typeface="Leelawadee UI Semilight" panose="020B0402040204020203" pitchFamily="34" charset="-34"/>
                <a:cs typeface="Leelawadee UI Semilight" panose="020B0402040204020203" pitchFamily="34" charset="-34"/>
              </a:rPr>
              <a:t>Donec</a:t>
            </a:r>
            <a:r>
              <a:rPr lang="en-US" sz="2400" dirty="0">
                <a:latin typeface="Leelawadee UI Semilight" panose="020B0402040204020203" pitchFamily="34" charset="-34"/>
                <a:cs typeface="Leelawadee UI Semilight" panose="020B0402040204020203" pitchFamily="34" charset="-34"/>
              </a:rPr>
              <a:t> sit amet pharetra </a:t>
            </a:r>
            <a:r>
              <a:rPr lang="en-US" sz="2400" dirty="0" err="1">
                <a:latin typeface="Leelawadee UI Semilight" panose="020B0402040204020203" pitchFamily="34" charset="-34"/>
                <a:cs typeface="Leelawadee UI Semilight" panose="020B0402040204020203" pitchFamily="34" charset="-34"/>
              </a:rPr>
              <a:t>nulla</a:t>
            </a:r>
            <a:r>
              <a:rPr lang="en-US" sz="2400" dirty="0">
                <a:latin typeface="Leelawadee UI Semilight" panose="020B0402040204020203" pitchFamily="34" charset="-34"/>
                <a:cs typeface="Leelawadee UI Semilight" panose="020B0402040204020203" pitchFamily="34" charset="-34"/>
              </a:rPr>
              <a:t>. Nunc </a:t>
            </a:r>
            <a:r>
              <a:rPr lang="en-US" sz="2400" dirty="0" err="1">
                <a:latin typeface="Leelawadee UI Semilight" panose="020B0402040204020203" pitchFamily="34" charset="-34"/>
                <a:cs typeface="Leelawadee UI Semilight" panose="020B0402040204020203" pitchFamily="34" charset="-34"/>
              </a:rPr>
              <a:t>aliquet</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mauris</a:t>
            </a:r>
            <a:r>
              <a:rPr lang="en-US" sz="2400" dirty="0">
                <a:latin typeface="Leelawadee UI Semilight" panose="020B0402040204020203" pitchFamily="34" charset="-34"/>
                <a:cs typeface="Leelawadee UI Semilight" panose="020B0402040204020203" pitchFamily="34" charset="-34"/>
              </a:rPr>
              <a:t> et </a:t>
            </a:r>
            <a:r>
              <a:rPr lang="en-US" sz="2400" dirty="0" err="1">
                <a:latin typeface="Leelawadee UI Semilight" panose="020B0402040204020203" pitchFamily="34" charset="-34"/>
                <a:cs typeface="Leelawadee UI Semilight" panose="020B0402040204020203" pitchFamily="34" charset="-34"/>
              </a:rPr>
              <a:t>justo</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condimentum</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rhoncus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Ut</a:t>
            </a:r>
            <a:r>
              <a:rPr lang="en-US" sz="2400" dirty="0">
                <a:latin typeface="Leelawadee UI Semilight" panose="020B0402040204020203" pitchFamily="34" charset="-34"/>
                <a:cs typeface="Leelawadee UI Semilight" panose="020B0402040204020203" pitchFamily="34" charset="-34"/>
              </a:rPr>
              <a:t> dolor </a:t>
            </a:r>
            <a:r>
              <a:rPr lang="en-US" sz="2400" dirty="0" err="1">
                <a:latin typeface="Leelawadee UI Semilight" panose="020B0402040204020203" pitchFamily="34" charset="-34"/>
                <a:cs typeface="Leelawadee UI Semilight" panose="020B0402040204020203" pitchFamily="34" charset="-34"/>
              </a:rPr>
              <a:t>tellus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sodales</a:t>
            </a:r>
            <a:r>
              <a:rPr lang="en-US" sz="2400" dirty="0">
                <a:latin typeface="Leelawadee UI Semilight" panose="020B0402040204020203" pitchFamily="34" charset="-34"/>
                <a:cs typeface="Leelawadee UI Semilight" panose="020B0402040204020203" pitchFamily="34" charset="-34"/>
              </a:rPr>
              <a:t> id </a:t>
            </a:r>
            <a:r>
              <a:rPr lang="en-US" sz="2400" dirty="0" err="1">
                <a:latin typeface="Leelawadee UI Semilight" panose="020B0402040204020203" pitchFamily="34" charset="-34"/>
                <a:cs typeface="Leelawadee UI Semilight" panose="020B0402040204020203" pitchFamily="34" charset="-34"/>
              </a:rPr>
              <a:t>elementum</a:t>
            </a:r>
            <a:r>
              <a:rPr lang="en-US" sz="2400" dirty="0">
                <a:latin typeface="Leelawadee UI Semilight" panose="020B0402040204020203" pitchFamily="34" charset="-34"/>
                <a:cs typeface="Leelawadee UI Semilight" panose="020B0402040204020203" pitchFamily="34" charset="-34"/>
              </a:rPr>
              <a:t> ac, </a:t>
            </a:r>
            <a:r>
              <a:rPr lang="en-US" sz="2400" dirty="0" err="1">
                <a:latin typeface="Leelawadee UI Semilight" panose="020B0402040204020203" pitchFamily="34" charset="-34"/>
                <a:cs typeface="Leelawadee UI Semilight" panose="020B0402040204020203" pitchFamily="34" charset="-34"/>
              </a:rPr>
              <a:t>fermentum</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blandit</a:t>
            </a:r>
            <a:r>
              <a:rPr lang="en-US" sz="2400" dirty="0">
                <a:latin typeface="Leelawadee UI Semilight" panose="020B0402040204020203" pitchFamily="34" charset="-34"/>
                <a:cs typeface="Leelawadee UI Semilight" panose="020B0402040204020203" pitchFamily="34" charset="-34"/>
              </a:rPr>
              <a:t> libero</a:t>
            </a:r>
          </a:p>
        </p:txBody>
      </p:sp>
      <p:sp>
        <p:nvSpPr>
          <p:cNvPr id="72" name="TextBox 71"/>
          <p:cNvSpPr txBox="1"/>
          <p:nvPr/>
        </p:nvSpPr>
        <p:spPr>
          <a:xfrm>
            <a:off x="23201376" y="20325439"/>
            <a:ext cx="11602212" cy="769441"/>
          </a:xfrm>
          <a:prstGeom prst="rect">
            <a:avLst/>
          </a:prstGeom>
          <a:solidFill>
            <a:schemeClr val="accent3">
              <a:lumMod val="60000"/>
              <a:lumOff val="40000"/>
            </a:schemeClr>
          </a:solidFill>
        </p:spPr>
        <p:txBody>
          <a:bodyPr wrap="square" rtlCol="0">
            <a:spAutoFit/>
          </a:bodyPr>
          <a:lstStyle/>
          <a:p>
            <a:r>
              <a:rPr lang="en-US" sz="4400" dirty="0">
                <a:latin typeface="Leelawadee UI Semilight" panose="020B0402040204020203" pitchFamily="34" charset="-34"/>
                <a:cs typeface="Leelawadee UI Semilight" panose="020B0402040204020203" pitchFamily="34" charset="-34"/>
              </a:rPr>
              <a:t>Future 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455F51"/>
      </a:dk2>
      <a:lt2>
        <a:srgbClr val="E2DFCC"/>
      </a:lt2>
      <a:accent1>
        <a:srgbClr val="A8E2C5"/>
      </a:accent1>
      <a:accent2>
        <a:srgbClr val="86A795"/>
      </a:accent2>
      <a:accent3>
        <a:srgbClr val="37A76F"/>
      </a:accent3>
      <a:accent4>
        <a:srgbClr val="44C1A3"/>
      </a:accent4>
      <a:accent5>
        <a:srgbClr val="D2CDB0"/>
      </a:accent5>
      <a:accent6>
        <a:srgbClr val="89814D"/>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TotalTime>
  <Words>485</Words>
  <Application>Microsoft Office PowerPoint</Application>
  <PresentationFormat>自定义</PresentationFormat>
  <Paragraphs>32</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Nimbus Roman No9 L</vt:lpstr>
      <vt:lpstr>Arial</vt:lpstr>
      <vt:lpstr>Calibri</vt:lpstr>
      <vt:lpstr>Calibri Light</vt:lpstr>
      <vt:lpstr>Leelawadee UI Semilight</vt:lpstr>
      <vt:lpstr>Times New Roman</vt:lpstr>
      <vt:lpstr>Retrospect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 </cp:lastModifiedBy>
  <cp:revision>22</cp:revision>
  <dcterms:created xsi:type="dcterms:W3CDTF">2017-02-02T20:14:35Z</dcterms:created>
  <dcterms:modified xsi:type="dcterms:W3CDTF">2019-05-01T00:43:23Z</dcterms:modified>
</cp:coreProperties>
</file>