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1" autoAdjust="0"/>
    <p:restoredTop sz="95196" autoAdjust="0"/>
  </p:normalViewPr>
  <p:slideViewPr>
    <p:cSldViewPr snapToGrid="0">
      <p:cViewPr varScale="1">
        <p:scale>
          <a:sx n="107" d="100"/>
          <a:sy n="107" d="100"/>
        </p:scale>
        <p:origin x="38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0cc6726ee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0cc6726ee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0e4cf409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0e4cf409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e4cf409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e4cf409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e4cf4091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e4cf4091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e4cf4091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0e4cf4091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0e4cf4091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0e4cf4091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e4cf4091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0e4cf4091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0e4cf4091_0_1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0e4cf4091_0_1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0e4cf4091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0e4cf4091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-Mgmt-for-Sealants-Outreach-Program/Sealant-On-Rails-V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0" y="539725"/>
            <a:ext cx="9144000" cy="7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1111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Sealant-On-Rails: Revolutionizing Dental Health Data Management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0" y="898063"/>
            <a:ext cx="9144000" cy="7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Project Presentation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0" y="1794675"/>
            <a:ext cx="9144000" cy="197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Manisha Panda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Apurva Mandalika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Jaydeep Radadiya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Sushant Shelar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Sarah Gullion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 Nehete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12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1111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Motivation for the Project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25" y="1278025"/>
            <a:ext cx="9144000" cy="3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Currently, our faculty and students visit elementary schools to conduct dental screenings and apply sealants to children. Data collected during these visits is recorded on paper forms, creating a cumbersome manual entry process for the program coordinator. 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envisioned web application will simplify this workflow and enhance data security. 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 interface for data entry.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Population of the data to save time and avoid manual errors.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 Analytical tools to evaluate program effectiveness.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Data storage for protecting the sensitive data.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12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1111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Project Goals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25" y="1278025"/>
            <a:ext cx="9144000" cy="3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Designed specifically for the Texas A&amp;M School of Dentistry.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 Transforms the Sealants Outreach Program from paper-based to digital.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Goal 1: Replace manual forms with an efficient app for data entry and management.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Goal 2: Provides insightful statistics for program assessment, including progress and costs.</a:t>
            </a:r>
            <a:endParaRPr sz="1200"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12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1111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Project Development Overview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25" y="1278025"/>
            <a:ext cx="9144000" cy="3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Technology:</a:t>
            </a: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Ruby on Rails for development, Heroku for deployment, Google Cloud for user authentication.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Gems Used: </a:t>
            </a:r>
            <a:endParaRPr b="1"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OmniAuth for implementing Google auth.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 for styling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 for Javascript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:  </a:t>
            </a: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SQLLite for development and PostgreSQL in Production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Users:</a:t>
            </a: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Faculty and students at Texas A&amp;M School of Dentistry.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Location: </a:t>
            </a:r>
            <a:r>
              <a:rPr lang="en" i="1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https://github.com/Data-Mgmt-for-Sealants-Outreach-Program/Sealant-On-Rails-V2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12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1111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Project Flow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25" y="1278025"/>
            <a:ext cx="9144000" cy="3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17022" t="12438" r="2455" b="14435"/>
          <a:stretch/>
        </p:blipFill>
        <p:spPr>
          <a:xfrm>
            <a:off x="1687050" y="1278000"/>
            <a:ext cx="5739551" cy="38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12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1111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Project Validation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25" y="1278025"/>
            <a:ext cx="9144000" cy="3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0" y="1313745"/>
            <a:ext cx="9144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BDD Coverage (Cucumber Testing)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OAuth login with whitelisting.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and Updating Events.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Patient Profiles.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Updating Screening information on Patients Details.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Statistics for Data Analysis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TDD Coverage (Rspec Testing)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 cases for all the data model such as events, child details and events details.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12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1111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Project Database Design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525" y="1329175"/>
            <a:ext cx="4645650" cy="37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12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1111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Project Challenges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0" y="1278025"/>
            <a:ext cx="91440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to Ruby on Rails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 to figure out the tech stack, class designs, ui designs, test case designs from scratch.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team member had used ruby on rails in their past.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team member had used heroku for hosting web application.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Issues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OAuth was a challenge to integrate as no straightforward guide exists. 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no experience in ruby on rails, we had to rebuild our project from scratch in the middle of the semester. 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majority of the time went into refactoring the code so that it was in the “ruby-way”.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Non-technical client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 the conversation was very difficult as the requirements capturing and user stories development was difficult to build. 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12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1111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Project Lesson Learned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25" y="1278025"/>
            <a:ext cx="9144000" cy="3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0" y="1278025"/>
            <a:ext cx="9144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Collaboration: 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regular team sync-ups for efficiency and reduced redundancy.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Communication: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Frequent, clear communication is key for understanding needs and expectations.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Project Management: 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Flexibility in planning is crucial to adapt to changes and challenges.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User-Centric Design: 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Involving users early and regularly ensures the software meets their needs effectively.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Learning: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○"/>
            </a:pPr>
            <a:r>
              <a:rPr lang="en" i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Keeping up-to-date with new technologies and methodologies is vital for successful implementation.</a:t>
            </a:r>
            <a:endParaRPr i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535</Words>
  <Application>Microsoft Office PowerPoint</Application>
  <PresentationFormat>On-screen Show (16:9)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Times New Roman</vt:lpstr>
      <vt:lpstr>Arial</vt:lpstr>
      <vt:lpstr>Merriweather</vt:lpstr>
      <vt:lpstr>Paradigm</vt:lpstr>
      <vt:lpstr>Sealant-On-Rails: Revolutionizing Dental Health Data Management</vt:lpstr>
      <vt:lpstr>Motivation for the Project</vt:lpstr>
      <vt:lpstr>Project Goals</vt:lpstr>
      <vt:lpstr>Project Development Overview</vt:lpstr>
      <vt:lpstr>Project Flow</vt:lpstr>
      <vt:lpstr>Project Validation</vt:lpstr>
      <vt:lpstr>Project Database Design</vt:lpstr>
      <vt:lpstr>Project Challenges</vt:lpstr>
      <vt:lpstr>Project Lesson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Sealant-On-Rails: Revolutionizing Dental Health Data Management</dc:title>
  <dc:creator>Apurva Mandalika</dc:creator>
  <cp:lastModifiedBy>Apurva Mandalika</cp:lastModifiedBy>
  <cp:revision>3</cp:revision>
  <dcterms:modified xsi:type="dcterms:W3CDTF">2023-12-01T17:36:12Z</dcterms:modified>
</cp:coreProperties>
</file>