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 id="294" r:id="rId40"/>
  </p:sldIdLst>
  <p:sldSz cx="9144000" cy="5143500" type="screen16x9"/>
  <p:notesSz cx="6858000" cy="9144000"/>
  <p:embeddedFontLst>
    <p:embeddedFont>
      <p:font typeface="Assistant" pitchFamily="2" charset="-79"/>
      <p:regular r:id="rId42"/>
      <p:bold r:id="rId43"/>
    </p:embeddedFont>
    <p:embeddedFont>
      <p:font typeface="Assistant ExtraBold" pitchFamily="2" charset="-79"/>
      <p:bold r:id="rId44"/>
    </p:embeddedFont>
    <p:embeddedFont>
      <p:font typeface="Assistant Medium" panose="020B0604020202020204" charset="-79"/>
      <p:regular r:id="rId45"/>
      <p:bold r:id="rId46"/>
    </p:embeddedFont>
    <p:embeddedFont>
      <p:font typeface="Assistant SemiBold" pitchFamily="2" charset="-79"/>
      <p:regular r:id="rId47"/>
      <p:bold r:id="rId48"/>
    </p:embeddedFont>
    <p:embeddedFont>
      <p:font typeface="Caveat" panose="020B0604020202020204" charset="0"/>
      <p:regular r:id="rId49"/>
      <p:bold r:id="rId50"/>
    </p:embeddedFont>
    <p:embeddedFont>
      <p:font typeface="Fira Sans Extra Condensed" panose="020B0503050000020004" pitchFamily="34" charset="0"/>
      <p:regular r:id="rId51"/>
      <p:bold r:id="rId52"/>
      <p:italic r:id="rId53"/>
      <p:boldItalic r:id="rId54"/>
    </p:embeddedFont>
    <p:embeddedFont>
      <p:font typeface="Karla" pitchFamily="2" charset="0"/>
      <p:regular r:id="rId55"/>
      <p:bold r:id="rId56"/>
      <p:italic r:id="rId57"/>
      <p:boldItalic r:id="rId58"/>
    </p:embeddedFont>
    <p:embeddedFont>
      <p:font typeface="Outfit" panose="020B0604020202020204" charset="0"/>
      <p:regular r:id="rId59"/>
      <p:bold r:id="rId60"/>
    </p:embeddedFont>
    <p:embeddedFont>
      <p:font typeface="Outfit ExtraBold" panose="020B0604020202020204" charset="0"/>
      <p:bold r:id="rId61"/>
    </p:embeddedFont>
    <p:embeddedFont>
      <p:font typeface="Roboto" panose="02000000000000000000" pitchFamily="2" charset="0"/>
      <p:regular r:id="rId62"/>
      <p:bold r:id="rId63"/>
      <p:italic r:id="rId64"/>
      <p:boldItalic r:id="rId65"/>
    </p:embeddedFont>
    <p:embeddedFont>
      <p:font typeface="Roboto Condensed" panose="020000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DD468A-36DB-4E9A-9D8F-EF86708B8C56}">
  <a:tblStyle styleId="{64DD468A-36DB-4E9A-9D8F-EF86708B8C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font" Target="fonts/font2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font" Target="fonts/font10.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9b0513d4c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9b0513d4c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27cc23f90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27cc23f90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7cc23f90a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7cc23f90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27de7758e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27de7758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27ee46ab03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27ee46ab03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27ee46ab03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27ee46ab03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27ee46ab03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27ee46ab03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27ee46ab03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27ee46ab03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27ee46ab03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27ee46ab03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27ee46ab03_2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27ee46ab03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27ee46ab03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27ee46ab03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87676a175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87676a17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27ee46ab03_2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27ee46ab03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27ee46ab03_2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27ee46ab03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27ee46ab03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27ee46ab03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27ee46ab03_17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27ee46ab03_17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27ee46ab03_14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27ee46ab03_14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27c5c297a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27c5c297a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27ee46ab03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27ee46ab03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27ee46ab03_14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27ee46ab03_14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27ee46ab03_14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27ee46ab03_14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27ee46ab03_14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27ee46ab03_14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87676a175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87676a175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27ee46ab03_14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227ee46ab03_14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27ee46ab03_14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227ee46ab03_14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27ee46ab03_14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27ee46ab03_14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27c5c297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27c5c297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227c5c297a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227c5c297a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28149ff3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28149ff3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27c5c297a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27c5c297a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28149ff35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228149ff35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227ee46ab03_17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227ee46ab03_17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987676a17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987676a1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27de7754c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27de7754c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7de7754c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7de7754c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7de7754c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7de7754c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27de7754c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27de7754c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36b3ac661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36b3ac66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27cc23f9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27cc23f9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lat Style Infographics"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007000" y="2298250"/>
            <a:ext cx="3030300" cy="14484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17324" y="2560559"/>
            <a:ext cx="1909500" cy="467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411475"/>
            <a:ext cx="8229600" cy="606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57200" y="411475"/>
            <a:ext cx="8229600" cy="606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Font typeface="Fira Sans Extra Condensed"/>
              <a:buNone/>
              <a:defRPr>
                <a:highlight>
                  <a:srgbClr val="FFFFFF"/>
                </a:highlight>
                <a:latin typeface="Fira Sans Extra Condensed"/>
                <a:ea typeface="Fira Sans Extra Condensed"/>
                <a:cs typeface="Fira Sans Extra Condensed"/>
                <a:sym typeface="Fira Sans Extra Condensed"/>
              </a:defRPr>
            </a:lvl1pPr>
            <a:lvl2pPr lvl="1">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2pPr>
            <a:lvl3pPr lvl="2">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3pPr>
            <a:lvl4pPr lvl="3">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4pPr>
            <a:lvl5pPr lvl="4">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5pPr>
            <a:lvl6pPr lvl="5">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6pPr>
            <a:lvl7pPr lvl="6">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7pPr>
            <a:lvl8pPr lvl="7">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8pPr>
            <a:lvl9pPr lvl="8">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606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3000"/>
              <a:buFont typeface="Roboto Condensed"/>
              <a:buNone/>
              <a:defRPr sz="3000" b="1">
                <a:latin typeface="Roboto Condensed"/>
                <a:ea typeface="Roboto Condensed"/>
                <a:cs typeface="Roboto Condensed"/>
                <a:sym typeface="Roboto Condensed"/>
              </a:defRPr>
            </a:lvl1pPr>
            <a:lvl2pPr lvl="1" algn="ctr">
              <a:spcBef>
                <a:spcPts val="0"/>
              </a:spcBef>
              <a:spcAft>
                <a:spcPts val="0"/>
              </a:spcAft>
              <a:buSzPts val="3000"/>
              <a:buFont typeface="Roboto Condensed"/>
              <a:buNone/>
              <a:defRPr sz="3000" b="1">
                <a:latin typeface="Roboto Condensed"/>
                <a:ea typeface="Roboto Condensed"/>
                <a:cs typeface="Roboto Condensed"/>
                <a:sym typeface="Roboto Condensed"/>
              </a:defRPr>
            </a:lvl2pPr>
            <a:lvl3pPr lvl="2" algn="ctr">
              <a:spcBef>
                <a:spcPts val="0"/>
              </a:spcBef>
              <a:spcAft>
                <a:spcPts val="0"/>
              </a:spcAft>
              <a:buSzPts val="3000"/>
              <a:buFont typeface="Roboto Condensed"/>
              <a:buNone/>
              <a:defRPr sz="3000" b="1">
                <a:latin typeface="Roboto Condensed"/>
                <a:ea typeface="Roboto Condensed"/>
                <a:cs typeface="Roboto Condensed"/>
                <a:sym typeface="Roboto Condensed"/>
              </a:defRPr>
            </a:lvl3pPr>
            <a:lvl4pPr lvl="3" algn="ctr">
              <a:spcBef>
                <a:spcPts val="0"/>
              </a:spcBef>
              <a:spcAft>
                <a:spcPts val="0"/>
              </a:spcAft>
              <a:buSzPts val="3000"/>
              <a:buFont typeface="Roboto Condensed"/>
              <a:buNone/>
              <a:defRPr sz="3000" b="1">
                <a:latin typeface="Roboto Condensed"/>
                <a:ea typeface="Roboto Condensed"/>
                <a:cs typeface="Roboto Condensed"/>
                <a:sym typeface="Roboto Condensed"/>
              </a:defRPr>
            </a:lvl4pPr>
            <a:lvl5pPr lvl="4" algn="ctr">
              <a:spcBef>
                <a:spcPts val="0"/>
              </a:spcBef>
              <a:spcAft>
                <a:spcPts val="0"/>
              </a:spcAft>
              <a:buSzPts val="3000"/>
              <a:buFont typeface="Roboto Condensed"/>
              <a:buNone/>
              <a:defRPr sz="3000" b="1">
                <a:latin typeface="Roboto Condensed"/>
                <a:ea typeface="Roboto Condensed"/>
                <a:cs typeface="Roboto Condensed"/>
                <a:sym typeface="Roboto Condensed"/>
              </a:defRPr>
            </a:lvl5pPr>
            <a:lvl6pPr lvl="5" algn="ctr">
              <a:spcBef>
                <a:spcPts val="0"/>
              </a:spcBef>
              <a:spcAft>
                <a:spcPts val="0"/>
              </a:spcAft>
              <a:buSzPts val="3000"/>
              <a:buFont typeface="Roboto Condensed"/>
              <a:buNone/>
              <a:defRPr sz="3000" b="1">
                <a:latin typeface="Roboto Condensed"/>
                <a:ea typeface="Roboto Condensed"/>
                <a:cs typeface="Roboto Condensed"/>
                <a:sym typeface="Roboto Condensed"/>
              </a:defRPr>
            </a:lvl6pPr>
            <a:lvl7pPr lvl="6" algn="ctr">
              <a:spcBef>
                <a:spcPts val="0"/>
              </a:spcBef>
              <a:spcAft>
                <a:spcPts val="0"/>
              </a:spcAft>
              <a:buSzPts val="3000"/>
              <a:buFont typeface="Roboto Condensed"/>
              <a:buNone/>
              <a:defRPr sz="3000" b="1">
                <a:latin typeface="Roboto Condensed"/>
                <a:ea typeface="Roboto Condensed"/>
                <a:cs typeface="Roboto Condensed"/>
                <a:sym typeface="Roboto Condensed"/>
              </a:defRPr>
            </a:lvl7pPr>
            <a:lvl8pPr lvl="7" algn="ctr">
              <a:spcBef>
                <a:spcPts val="0"/>
              </a:spcBef>
              <a:spcAft>
                <a:spcPts val="0"/>
              </a:spcAft>
              <a:buSzPts val="3000"/>
              <a:buFont typeface="Roboto Condensed"/>
              <a:buNone/>
              <a:defRPr sz="3000" b="1">
                <a:latin typeface="Roboto Condensed"/>
                <a:ea typeface="Roboto Condensed"/>
                <a:cs typeface="Roboto Condensed"/>
                <a:sym typeface="Roboto Condensed"/>
              </a:defRPr>
            </a:lvl8pPr>
            <a:lvl9pPr lvl="8" algn="ctr">
              <a:spcBef>
                <a:spcPts val="0"/>
              </a:spcBef>
              <a:spcAft>
                <a:spcPts val="0"/>
              </a:spcAft>
              <a:buSzPts val="3000"/>
              <a:buFont typeface="Roboto Condensed"/>
              <a:buNone/>
              <a:defRPr sz="3000" b="1">
                <a:latin typeface="Roboto Condensed"/>
                <a:ea typeface="Roboto Condensed"/>
                <a:cs typeface="Roboto Condensed"/>
                <a:sym typeface="Roboto Condensed"/>
              </a:defRPr>
            </a:lvl9pPr>
          </a:lstStyle>
          <a:p>
            <a:endParaRPr/>
          </a:p>
        </p:txBody>
      </p:sp>
      <p:sp>
        <p:nvSpPr>
          <p:cNvPr id="7" name="Google Shape;7;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Assistant"/>
                <a:ea typeface="Assistant"/>
                <a:cs typeface="Assistant"/>
                <a:sym typeface="Assistant"/>
              </a:defRPr>
            </a:lvl1pPr>
            <a:lvl2pPr lvl="1" algn="r">
              <a:buNone/>
              <a:defRPr sz="1300">
                <a:solidFill>
                  <a:schemeClr val="accent6"/>
                </a:solidFill>
                <a:latin typeface="Assistant"/>
                <a:ea typeface="Assistant"/>
                <a:cs typeface="Assistant"/>
                <a:sym typeface="Assistant"/>
              </a:defRPr>
            </a:lvl2pPr>
            <a:lvl3pPr lvl="2" algn="r">
              <a:buNone/>
              <a:defRPr sz="1300">
                <a:solidFill>
                  <a:schemeClr val="accent6"/>
                </a:solidFill>
                <a:latin typeface="Assistant"/>
                <a:ea typeface="Assistant"/>
                <a:cs typeface="Assistant"/>
                <a:sym typeface="Assistant"/>
              </a:defRPr>
            </a:lvl3pPr>
            <a:lvl4pPr lvl="3" algn="r">
              <a:buNone/>
              <a:defRPr sz="1300">
                <a:solidFill>
                  <a:schemeClr val="accent6"/>
                </a:solidFill>
                <a:latin typeface="Assistant"/>
                <a:ea typeface="Assistant"/>
                <a:cs typeface="Assistant"/>
                <a:sym typeface="Assistant"/>
              </a:defRPr>
            </a:lvl4pPr>
            <a:lvl5pPr lvl="4" algn="r">
              <a:buNone/>
              <a:defRPr sz="1300">
                <a:solidFill>
                  <a:schemeClr val="accent6"/>
                </a:solidFill>
                <a:latin typeface="Assistant"/>
                <a:ea typeface="Assistant"/>
                <a:cs typeface="Assistant"/>
                <a:sym typeface="Assistant"/>
              </a:defRPr>
            </a:lvl5pPr>
            <a:lvl6pPr lvl="5" algn="r">
              <a:buNone/>
              <a:defRPr sz="1300">
                <a:solidFill>
                  <a:schemeClr val="accent6"/>
                </a:solidFill>
                <a:latin typeface="Assistant"/>
                <a:ea typeface="Assistant"/>
                <a:cs typeface="Assistant"/>
                <a:sym typeface="Assistant"/>
              </a:defRPr>
            </a:lvl6pPr>
            <a:lvl7pPr lvl="6" algn="r">
              <a:buNone/>
              <a:defRPr sz="1300">
                <a:solidFill>
                  <a:schemeClr val="accent6"/>
                </a:solidFill>
                <a:latin typeface="Assistant"/>
                <a:ea typeface="Assistant"/>
                <a:cs typeface="Assistant"/>
                <a:sym typeface="Assistant"/>
              </a:defRPr>
            </a:lvl7pPr>
            <a:lvl8pPr lvl="7" algn="r">
              <a:buNone/>
              <a:defRPr sz="1300">
                <a:solidFill>
                  <a:schemeClr val="accent6"/>
                </a:solidFill>
                <a:latin typeface="Assistant"/>
                <a:ea typeface="Assistant"/>
                <a:cs typeface="Assistant"/>
                <a:sym typeface="Assistant"/>
              </a:defRPr>
            </a:lvl8pPr>
            <a:lvl9pPr lvl="8" algn="r">
              <a:buNone/>
              <a:defRPr sz="1300">
                <a:solidFill>
                  <a:schemeClr val="accent6"/>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4387142" y="1588586"/>
            <a:ext cx="4367100" cy="16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0" dirty="0">
                <a:latin typeface="Assistant ExtraBold"/>
                <a:ea typeface="Assistant ExtraBold"/>
                <a:cs typeface="Assistant ExtraBold"/>
                <a:sym typeface="Assistant ExtraBold"/>
              </a:rPr>
              <a:t>Clustering</a:t>
            </a:r>
            <a:endParaRPr sz="3600" b="0" dirty="0">
              <a:latin typeface="Assistant ExtraBold"/>
              <a:ea typeface="Assistant ExtraBold"/>
              <a:cs typeface="Assistant ExtraBold"/>
              <a:sym typeface="Assistant ExtraBold"/>
            </a:endParaRPr>
          </a:p>
          <a:p>
            <a:pPr marL="0" lvl="0" indent="0" algn="ctr" rtl="0">
              <a:spcBef>
                <a:spcPts val="0"/>
              </a:spcBef>
              <a:spcAft>
                <a:spcPts val="0"/>
              </a:spcAft>
              <a:buNone/>
            </a:pPr>
            <a:r>
              <a:rPr lang="en" sz="3600" b="0" dirty="0">
                <a:latin typeface="Assistant ExtraBold"/>
                <a:ea typeface="Assistant ExtraBold"/>
                <a:cs typeface="Assistant ExtraBold"/>
                <a:sym typeface="Assistant ExtraBold"/>
              </a:rPr>
              <a:t>DBSCAN Algorithm</a:t>
            </a:r>
            <a:endParaRPr sz="3600" b="0" dirty="0">
              <a:latin typeface="Assistant ExtraBold"/>
              <a:ea typeface="Assistant ExtraBold"/>
              <a:cs typeface="Assistant ExtraBold"/>
              <a:sym typeface="Assistant ExtraBold"/>
            </a:endParaRPr>
          </a:p>
        </p:txBody>
      </p:sp>
      <p:grpSp>
        <p:nvGrpSpPr>
          <p:cNvPr id="54" name="Google Shape;54;p13"/>
          <p:cNvGrpSpPr/>
          <p:nvPr/>
        </p:nvGrpSpPr>
        <p:grpSpPr>
          <a:xfrm>
            <a:off x="-14785" y="-59485"/>
            <a:ext cx="5825089" cy="3796836"/>
            <a:chOff x="483219" y="1258552"/>
            <a:chExt cx="5659738" cy="2952598"/>
          </a:xfrm>
        </p:grpSpPr>
        <p:sp>
          <p:nvSpPr>
            <p:cNvPr id="55" name="Google Shape;55;p13"/>
            <p:cNvSpPr/>
            <p:nvPr/>
          </p:nvSpPr>
          <p:spPr>
            <a:xfrm>
              <a:off x="2658402"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3"/>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483219" y="1258552"/>
              <a:ext cx="3376118"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13"/>
          <p:cNvSpPr txBox="1">
            <a:spLocks noGrp="1"/>
          </p:cNvSpPr>
          <p:nvPr>
            <p:ph type="ctrTitle"/>
          </p:nvPr>
        </p:nvSpPr>
        <p:spPr>
          <a:xfrm>
            <a:off x="4441330" y="3947137"/>
            <a:ext cx="3030300" cy="10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0" dirty="0">
                <a:solidFill>
                  <a:schemeClr val="accent2"/>
                </a:solidFill>
                <a:latin typeface="Assistant Medium"/>
                <a:ea typeface="Assistant Medium"/>
                <a:cs typeface="Assistant Medium"/>
                <a:sym typeface="Assistant Medium"/>
              </a:rPr>
              <a:t>AIT AISSA Iman</a:t>
            </a:r>
            <a:endParaRPr sz="1500" b="0" dirty="0">
              <a:solidFill>
                <a:schemeClr val="accent2"/>
              </a:solidFill>
              <a:latin typeface="Assistant Medium"/>
              <a:ea typeface="Assistant Medium"/>
              <a:cs typeface="Assistant Medium"/>
              <a:sym typeface="Assistant Medium"/>
            </a:endParaRPr>
          </a:p>
          <a:p>
            <a:pPr marL="0" lvl="0" indent="0" algn="l" rtl="0">
              <a:spcBef>
                <a:spcPts val="0"/>
              </a:spcBef>
              <a:spcAft>
                <a:spcPts val="0"/>
              </a:spcAft>
              <a:buNone/>
            </a:pPr>
            <a:r>
              <a:rPr lang="en" sz="1500" b="0" dirty="0">
                <a:solidFill>
                  <a:schemeClr val="accent2"/>
                </a:solidFill>
                <a:latin typeface="Assistant Medium"/>
                <a:ea typeface="Assistant Medium"/>
                <a:cs typeface="Assistant Medium"/>
                <a:sym typeface="Assistant Medium"/>
              </a:rPr>
              <a:t>BAHADDOU Youness</a:t>
            </a:r>
            <a:endParaRPr sz="1500" b="0" dirty="0">
              <a:solidFill>
                <a:schemeClr val="accent2"/>
              </a:solidFill>
              <a:latin typeface="Assistant Medium"/>
              <a:ea typeface="Assistant Medium"/>
              <a:cs typeface="Assistant Medium"/>
              <a:sym typeface="Assistant Medium"/>
            </a:endParaRPr>
          </a:p>
          <a:p>
            <a:pPr marL="0" lvl="0" indent="0" algn="l" rtl="0">
              <a:spcBef>
                <a:spcPts val="0"/>
              </a:spcBef>
              <a:spcAft>
                <a:spcPts val="0"/>
              </a:spcAft>
              <a:buNone/>
            </a:pPr>
            <a:r>
              <a:rPr lang="en" sz="1500" b="0" dirty="0">
                <a:solidFill>
                  <a:schemeClr val="accent2"/>
                </a:solidFill>
                <a:latin typeface="Assistant Medium"/>
                <a:ea typeface="Assistant Medium"/>
                <a:cs typeface="Assistant Medium"/>
                <a:sym typeface="Assistant Medium"/>
              </a:rPr>
              <a:t>SAFINY Yazid</a:t>
            </a:r>
            <a:endParaRPr sz="1500" b="0" dirty="0">
              <a:solidFill>
                <a:schemeClr val="accent2"/>
              </a:solidFill>
              <a:latin typeface="Assistant Medium"/>
              <a:ea typeface="Assistant Medium"/>
              <a:cs typeface="Assistant Medium"/>
              <a:sym typeface="Assistant Medium"/>
            </a:endParaRPr>
          </a:p>
        </p:txBody>
      </p:sp>
      <p:pic>
        <p:nvPicPr>
          <p:cNvPr id="60" name="Google Shape;60;p13"/>
          <p:cNvPicPr preferRelativeResize="0"/>
          <p:nvPr/>
        </p:nvPicPr>
        <p:blipFill>
          <a:blip r:embed="rId3">
            <a:alphaModFix/>
          </a:blip>
          <a:stretch>
            <a:fillRect/>
          </a:stretch>
        </p:blipFill>
        <p:spPr>
          <a:xfrm>
            <a:off x="7798420" y="204225"/>
            <a:ext cx="1118431" cy="725043"/>
          </a:xfrm>
          <a:prstGeom prst="rect">
            <a:avLst/>
          </a:prstGeom>
          <a:noFill/>
          <a:ln>
            <a:noFill/>
          </a:ln>
        </p:spPr>
      </p:pic>
      <p:pic>
        <p:nvPicPr>
          <p:cNvPr id="61" name="Google Shape;61;p13"/>
          <p:cNvPicPr preferRelativeResize="0"/>
          <p:nvPr/>
        </p:nvPicPr>
        <p:blipFill>
          <a:blip r:embed="rId4">
            <a:alphaModFix/>
          </a:blip>
          <a:stretch>
            <a:fillRect/>
          </a:stretch>
        </p:blipFill>
        <p:spPr>
          <a:xfrm>
            <a:off x="6152410" y="27817"/>
            <a:ext cx="1118432" cy="1282754"/>
          </a:xfrm>
          <a:prstGeom prst="rect">
            <a:avLst/>
          </a:prstGeom>
          <a:noFill/>
          <a:ln>
            <a:noFill/>
          </a:ln>
        </p:spPr>
      </p:pic>
      <p:sp>
        <p:nvSpPr>
          <p:cNvPr id="62" name="Google Shape;6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63" name="Google Shape;63;p13"/>
          <p:cNvSpPr txBox="1">
            <a:spLocks noGrp="1"/>
          </p:cNvSpPr>
          <p:nvPr>
            <p:ph type="ctrTitle"/>
          </p:nvPr>
        </p:nvSpPr>
        <p:spPr>
          <a:xfrm>
            <a:off x="6869507" y="3984650"/>
            <a:ext cx="3030300" cy="5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dirty="0">
                <a:solidFill>
                  <a:schemeClr val="accent2"/>
                </a:solidFill>
                <a:latin typeface="Assistant Medium"/>
                <a:ea typeface="Assistant Medium"/>
                <a:cs typeface="Assistant Medium"/>
                <a:sym typeface="Assistant Medium"/>
              </a:rPr>
              <a:t>Pr. OURDOU Amal</a:t>
            </a:r>
            <a:endParaRPr sz="1400" b="0" dirty="0">
              <a:solidFill>
                <a:schemeClr val="accent2"/>
              </a:solidFill>
              <a:latin typeface="Assistant Medium"/>
              <a:ea typeface="Assistant Medium"/>
              <a:cs typeface="Assistant Medium"/>
              <a:sym typeface="Assistant Medium"/>
            </a:endParaRPr>
          </a:p>
        </p:txBody>
      </p:sp>
      <p:sp>
        <p:nvSpPr>
          <p:cNvPr id="64" name="Google Shape;64;p13"/>
          <p:cNvSpPr txBox="1">
            <a:spLocks noGrp="1"/>
          </p:cNvSpPr>
          <p:nvPr>
            <p:ph type="ctrTitle"/>
          </p:nvPr>
        </p:nvSpPr>
        <p:spPr>
          <a:xfrm>
            <a:off x="4295154" y="3696816"/>
            <a:ext cx="30303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0" dirty="0">
                <a:latin typeface="Assistant SemiBold"/>
                <a:ea typeface="Assistant SemiBold"/>
                <a:cs typeface="Assistant SemiBold"/>
                <a:sym typeface="Assistant SemiBold"/>
              </a:rPr>
              <a:t>Présenté par:</a:t>
            </a:r>
            <a:endParaRPr sz="1300" b="0" dirty="0">
              <a:latin typeface="Assistant SemiBold"/>
              <a:ea typeface="Assistant SemiBold"/>
              <a:cs typeface="Assistant SemiBold"/>
              <a:sym typeface="Assistant SemiBold"/>
            </a:endParaRPr>
          </a:p>
        </p:txBody>
      </p:sp>
      <p:sp>
        <p:nvSpPr>
          <p:cNvPr id="65" name="Google Shape;65;p13"/>
          <p:cNvSpPr txBox="1">
            <a:spLocks noGrp="1"/>
          </p:cNvSpPr>
          <p:nvPr>
            <p:ph type="ctrTitle"/>
          </p:nvPr>
        </p:nvSpPr>
        <p:spPr>
          <a:xfrm>
            <a:off x="6711626" y="3696816"/>
            <a:ext cx="30303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0" dirty="0">
                <a:latin typeface="Assistant SemiBold"/>
                <a:ea typeface="Assistant SemiBold"/>
                <a:cs typeface="Assistant SemiBold"/>
                <a:sym typeface="Assistant SemiBold"/>
              </a:rPr>
              <a:t>Sous la supervision de:</a:t>
            </a:r>
            <a:endParaRPr sz="1300" b="0" dirty="0">
              <a:latin typeface="Assistant SemiBold"/>
              <a:ea typeface="Assistant SemiBold"/>
              <a:cs typeface="Assistant SemiBold"/>
              <a:sym typeface="Assistan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Algorithmes du Clustering</a:t>
            </a:r>
            <a:endParaRPr/>
          </a:p>
        </p:txBody>
      </p:sp>
      <p:sp>
        <p:nvSpPr>
          <p:cNvPr id="242" name="Google Shape;242;p22"/>
          <p:cNvSpPr/>
          <p:nvPr/>
        </p:nvSpPr>
        <p:spPr>
          <a:xfrm>
            <a:off x="2109450" y="2397638"/>
            <a:ext cx="202532" cy="179504"/>
          </a:xfrm>
          <a:custGeom>
            <a:avLst/>
            <a:gdLst/>
            <a:ahLst/>
            <a:cxnLst/>
            <a:rect l="l" t="t" r="r" b="b"/>
            <a:pathLst>
              <a:path w="1873" h="1660" extrusionOk="0">
                <a:moveTo>
                  <a:pt x="929" y="0"/>
                </a:moveTo>
                <a:cubicBezTo>
                  <a:pt x="595" y="0"/>
                  <a:pt x="282" y="211"/>
                  <a:pt x="155" y="544"/>
                </a:cubicBezTo>
                <a:cubicBezTo>
                  <a:pt x="1" y="974"/>
                  <a:pt x="226" y="1455"/>
                  <a:pt x="655" y="1608"/>
                </a:cubicBezTo>
                <a:cubicBezTo>
                  <a:pt x="748" y="1639"/>
                  <a:pt x="839" y="1659"/>
                  <a:pt x="932" y="1659"/>
                </a:cubicBezTo>
                <a:cubicBezTo>
                  <a:pt x="1279" y="1659"/>
                  <a:pt x="1596" y="1444"/>
                  <a:pt x="1718" y="1107"/>
                </a:cubicBezTo>
                <a:cubicBezTo>
                  <a:pt x="1872" y="678"/>
                  <a:pt x="1647" y="208"/>
                  <a:pt x="1218" y="54"/>
                </a:cubicBezTo>
                <a:cubicBezTo>
                  <a:pt x="1122" y="17"/>
                  <a:pt x="1025" y="0"/>
                  <a:pt x="9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2166977" y="2130331"/>
            <a:ext cx="179176" cy="182532"/>
          </a:xfrm>
          <a:custGeom>
            <a:avLst/>
            <a:gdLst/>
            <a:ahLst/>
            <a:cxnLst/>
            <a:rect l="l" t="t" r="r" b="b"/>
            <a:pathLst>
              <a:path w="1657" h="1688" extrusionOk="0">
                <a:moveTo>
                  <a:pt x="829" y="1"/>
                </a:moveTo>
                <a:cubicBezTo>
                  <a:pt x="369" y="11"/>
                  <a:pt x="1" y="379"/>
                  <a:pt x="1" y="839"/>
                </a:cubicBezTo>
                <a:lnTo>
                  <a:pt x="1" y="849"/>
                </a:lnTo>
                <a:lnTo>
                  <a:pt x="1" y="860"/>
                </a:lnTo>
                <a:cubicBezTo>
                  <a:pt x="1" y="1319"/>
                  <a:pt x="379" y="1687"/>
                  <a:pt x="829" y="1687"/>
                </a:cubicBezTo>
                <a:cubicBezTo>
                  <a:pt x="1289" y="1687"/>
                  <a:pt x="1657" y="1319"/>
                  <a:pt x="1657" y="860"/>
                </a:cubicBezTo>
                <a:lnTo>
                  <a:pt x="1657" y="849"/>
                </a:lnTo>
                <a:lnTo>
                  <a:pt x="1657" y="829"/>
                </a:lnTo>
                <a:cubicBezTo>
                  <a:pt x="1657" y="369"/>
                  <a:pt x="1289" y="1"/>
                  <a:pt x="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2108477" y="1867457"/>
            <a:ext cx="202316" cy="178963"/>
          </a:xfrm>
          <a:custGeom>
            <a:avLst/>
            <a:gdLst/>
            <a:ahLst/>
            <a:cxnLst/>
            <a:rect l="l" t="t" r="r" b="b"/>
            <a:pathLst>
              <a:path w="1871" h="1655" extrusionOk="0">
                <a:moveTo>
                  <a:pt x="938" y="0"/>
                </a:moveTo>
                <a:cubicBezTo>
                  <a:pt x="844" y="0"/>
                  <a:pt x="748" y="16"/>
                  <a:pt x="654" y="49"/>
                </a:cubicBezTo>
                <a:cubicBezTo>
                  <a:pt x="225" y="213"/>
                  <a:pt x="0" y="683"/>
                  <a:pt x="153" y="1113"/>
                </a:cubicBezTo>
                <a:cubicBezTo>
                  <a:pt x="286" y="1450"/>
                  <a:pt x="603" y="1655"/>
                  <a:pt x="941" y="1655"/>
                </a:cubicBezTo>
                <a:cubicBezTo>
                  <a:pt x="1032" y="1655"/>
                  <a:pt x="1125" y="1644"/>
                  <a:pt x="1227" y="1603"/>
                </a:cubicBezTo>
                <a:cubicBezTo>
                  <a:pt x="1656" y="1450"/>
                  <a:pt x="1871" y="969"/>
                  <a:pt x="1718" y="540"/>
                </a:cubicBezTo>
                <a:cubicBezTo>
                  <a:pt x="1590" y="204"/>
                  <a:pt x="1274"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5227129" y="2397638"/>
            <a:ext cx="203505" cy="179504"/>
          </a:xfrm>
          <a:custGeom>
            <a:avLst/>
            <a:gdLst/>
            <a:ahLst/>
            <a:cxnLst/>
            <a:rect l="l" t="t" r="r" b="b"/>
            <a:pathLst>
              <a:path w="1882" h="1660" extrusionOk="0">
                <a:moveTo>
                  <a:pt x="937" y="0"/>
                </a:moveTo>
                <a:cubicBezTo>
                  <a:pt x="600" y="0"/>
                  <a:pt x="283" y="211"/>
                  <a:pt x="164" y="544"/>
                </a:cubicBezTo>
                <a:cubicBezTo>
                  <a:pt x="0" y="974"/>
                  <a:pt x="225" y="1455"/>
                  <a:pt x="654" y="1608"/>
                </a:cubicBezTo>
                <a:cubicBezTo>
                  <a:pt x="757" y="1639"/>
                  <a:pt x="849" y="1659"/>
                  <a:pt x="941" y="1659"/>
                </a:cubicBezTo>
                <a:cubicBezTo>
                  <a:pt x="1279" y="1659"/>
                  <a:pt x="1595" y="1444"/>
                  <a:pt x="1718" y="1107"/>
                </a:cubicBezTo>
                <a:cubicBezTo>
                  <a:pt x="1881" y="678"/>
                  <a:pt x="1656" y="208"/>
                  <a:pt x="1227" y="54"/>
                </a:cubicBezTo>
                <a:cubicBezTo>
                  <a:pt x="1132" y="17"/>
                  <a:pt x="1034" y="0"/>
                  <a:pt x="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3743427" y="2135846"/>
            <a:ext cx="179176" cy="179180"/>
          </a:xfrm>
          <a:custGeom>
            <a:avLst/>
            <a:gdLst/>
            <a:ahLst/>
            <a:cxnLst/>
            <a:rect l="l" t="t" r="r" b="b"/>
            <a:pathLst>
              <a:path w="1657" h="1657" extrusionOk="0">
                <a:moveTo>
                  <a:pt x="847" y="0"/>
                </a:moveTo>
                <a:cubicBezTo>
                  <a:pt x="841" y="0"/>
                  <a:pt x="835" y="0"/>
                  <a:pt x="829" y="1"/>
                </a:cubicBezTo>
                <a:cubicBezTo>
                  <a:pt x="369" y="1"/>
                  <a:pt x="1" y="369"/>
                  <a:pt x="1" y="829"/>
                </a:cubicBezTo>
                <a:cubicBezTo>
                  <a:pt x="1" y="1289"/>
                  <a:pt x="369" y="1657"/>
                  <a:pt x="829" y="1657"/>
                </a:cubicBezTo>
                <a:cubicBezTo>
                  <a:pt x="1289" y="1657"/>
                  <a:pt x="1657" y="1279"/>
                  <a:pt x="1657" y="829"/>
                </a:cubicBezTo>
                <a:cubicBezTo>
                  <a:pt x="1657" y="374"/>
                  <a:pt x="1298" y="0"/>
                  <a:pt x="8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5285737" y="2130331"/>
            <a:ext cx="179176" cy="182532"/>
          </a:xfrm>
          <a:custGeom>
            <a:avLst/>
            <a:gdLst/>
            <a:ahLst/>
            <a:cxnLst/>
            <a:rect l="l" t="t" r="r" b="b"/>
            <a:pathLst>
              <a:path w="1657" h="1688" extrusionOk="0">
                <a:moveTo>
                  <a:pt x="828" y="1"/>
                </a:moveTo>
                <a:cubicBezTo>
                  <a:pt x="368" y="11"/>
                  <a:pt x="0" y="379"/>
                  <a:pt x="0" y="839"/>
                </a:cubicBezTo>
                <a:lnTo>
                  <a:pt x="0" y="849"/>
                </a:lnTo>
                <a:lnTo>
                  <a:pt x="0" y="860"/>
                </a:lnTo>
                <a:cubicBezTo>
                  <a:pt x="0" y="1319"/>
                  <a:pt x="368" y="1687"/>
                  <a:pt x="828" y="1687"/>
                </a:cubicBezTo>
                <a:cubicBezTo>
                  <a:pt x="1289" y="1687"/>
                  <a:pt x="1657" y="1319"/>
                  <a:pt x="1657" y="860"/>
                </a:cubicBezTo>
                <a:lnTo>
                  <a:pt x="1657" y="849"/>
                </a:lnTo>
                <a:lnTo>
                  <a:pt x="1657" y="829"/>
                </a:lnTo>
                <a:cubicBezTo>
                  <a:pt x="1657" y="369"/>
                  <a:pt x="1278"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5226048" y="1867457"/>
            <a:ext cx="203505" cy="178963"/>
          </a:xfrm>
          <a:custGeom>
            <a:avLst/>
            <a:gdLst/>
            <a:ahLst/>
            <a:cxnLst/>
            <a:rect l="l" t="t" r="r" b="b"/>
            <a:pathLst>
              <a:path w="1882" h="1655" extrusionOk="0">
                <a:moveTo>
                  <a:pt x="939" y="0"/>
                </a:moveTo>
                <a:cubicBezTo>
                  <a:pt x="844" y="0"/>
                  <a:pt x="748" y="16"/>
                  <a:pt x="655" y="49"/>
                </a:cubicBezTo>
                <a:cubicBezTo>
                  <a:pt x="225" y="213"/>
                  <a:pt x="0" y="683"/>
                  <a:pt x="164" y="1113"/>
                </a:cubicBezTo>
                <a:cubicBezTo>
                  <a:pt x="287" y="1450"/>
                  <a:pt x="603" y="1655"/>
                  <a:pt x="941" y="1655"/>
                </a:cubicBezTo>
                <a:cubicBezTo>
                  <a:pt x="1033" y="1655"/>
                  <a:pt x="1135" y="1644"/>
                  <a:pt x="1227" y="1603"/>
                </a:cubicBezTo>
                <a:cubicBezTo>
                  <a:pt x="1657" y="1450"/>
                  <a:pt x="1881" y="969"/>
                  <a:pt x="1718" y="540"/>
                </a:cubicBezTo>
                <a:cubicBezTo>
                  <a:pt x="1598" y="204"/>
                  <a:pt x="1278"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8277259" y="2629044"/>
            <a:ext cx="201235" cy="180261"/>
          </a:xfrm>
          <a:custGeom>
            <a:avLst/>
            <a:gdLst/>
            <a:ahLst/>
            <a:cxnLst/>
            <a:rect l="l" t="t" r="r" b="b"/>
            <a:pathLst>
              <a:path w="1861" h="1667" extrusionOk="0">
                <a:moveTo>
                  <a:pt x="927" y="0"/>
                </a:moveTo>
                <a:cubicBezTo>
                  <a:pt x="688" y="0"/>
                  <a:pt x="452" y="102"/>
                  <a:pt x="286" y="296"/>
                </a:cubicBezTo>
                <a:cubicBezTo>
                  <a:pt x="0" y="654"/>
                  <a:pt x="41" y="1176"/>
                  <a:pt x="389" y="1472"/>
                </a:cubicBezTo>
                <a:cubicBezTo>
                  <a:pt x="542" y="1594"/>
                  <a:pt x="736" y="1666"/>
                  <a:pt x="920" y="1666"/>
                </a:cubicBezTo>
                <a:cubicBezTo>
                  <a:pt x="1166" y="1666"/>
                  <a:pt x="1400" y="1564"/>
                  <a:pt x="1564" y="1369"/>
                </a:cubicBezTo>
                <a:cubicBezTo>
                  <a:pt x="1861" y="1012"/>
                  <a:pt x="1809" y="490"/>
                  <a:pt x="1462" y="194"/>
                </a:cubicBezTo>
                <a:cubicBezTo>
                  <a:pt x="1304" y="63"/>
                  <a:pt x="1115" y="0"/>
                  <a:pt x="9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6960516" y="2398719"/>
            <a:ext cx="203505" cy="179504"/>
          </a:xfrm>
          <a:custGeom>
            <a:avLst/>
            <a:gdLst/>
            <a:ahLst/>
            <a:cxnLst/>
            <a:rect l="l" t="t" r="r" b="b"/>
            <a:pathLst>
              <a:path w="1882" h="1660" extrusionOk="0">
                <a:moveTo>
                  <a:pt x="944" y="1"/>
                </a:moveTo>
                <a:cubicBezTo>
                  <a:pt x="848" y="1"/>
                  <a:pt x="750" y="18"/>
                  <a:pt x="654" y="54"/>
                </a:cubicBezTo>
                <a:cubicBezTo>
                  <a:pt x="225" y="207"/>
                  <a:pt x="0" y="688"/>
                  <a:pt x="164" y="1118"/>
                </a:cubicBezTo>
                <a:cubicBezTo>
                  <a:pt x="286" y="1455"/>
                  <a:pt x="604" y="1659"/>
                  <a:pt x="941" y="1659"/>
                </a:cubicBezTo>
                <a:cubicBezTo>
                  <a:pt x="1033" y="1659"/>
                  <a:pt x="1135" y="1649"/>
                  <a:pt x="1227" y="1608"/>
                </a:cubicBezTo>
                <a:cubicBezTo>
                  <a:pt x="1656" y="1455"/>
                  <a:pt x="1881" y="975"/>
                  <a:pt x="1718" y="545"/>
                </a:cubicBezTo>
                <a:cubicBezTo>
                  <a:pt x="1599" y="211"/>
                  <a:pt x="1281" y="1"/>
                  <a:pt x="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8409939" y="2397638"/>
            <a:ext cx="202316" cy="179504"/>
          </a:xfrm>
          <a:custGeom>
            <a:avLst/>
            <a:gdLst/>
            <a:ahLst/>
            <a:cxnLst/>
            <a:rect l="l" t="t" r="r" b="b"/>
            <a:pathLst>
              <a:path w="1871" h="1660" extrusionOk="0">
                <a:moveTo>
                  <a:pt x="928" y="0"/>
                </a:moveTo>
                <a:cubicBezTo>
                  <a:pt x="593" y="0"/>
                  <a:pt x="280" y="211"/>
                  <a:pt x="153" y="544"/>
                </a:cubicBezTo>
                <a:cubicBezTo>
                  <a:pt x="0" y="974"/>
                  <a:pt x="225" y="1455"/>
                  <a:pt x="654" y="1608"/>
                </a:cubicBezTo>
                <a:cubicBezTo>
                  <a:pt x="746" y="1639"/>
                  <a:pt x="838" y="1659"/>
                  <a:pt x="941" y="1659"/>
                </a:cubicBezTo>
                <a:cubicBezTo>
                  <a:pt x="1278" y="1659"/>
                  <a:pt x="1595" y="1444"/>
                  <a:pt x="1718" y="1107"/>
                </a:cubicBezTo>
                <a:cubicBezTo>
                  <a:pt x="1871" y="678"/>
                  <a:pt x="1656" y="208"/>
                  <a:pt x="1216" y="54"/>
                </a:cubicBezTo>
                <a:cubicBezTo>
                  <a:pt x="1121" y="17"/>
                  <a:pt x="1023" y="0"/>
                  <a:pt x="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6898848" y="2135196"/>
            <a:ext cx="180365" cy="179180"/>
          </a:xfrm>
          <a:custGeom>
            <a:avLst/>
            <a:gdLst/>
            <a:ahLst/>
            <a:cxnLst/>
            <a:rect l="l" t="t" r="r" b="b"/>
            <a:pathLst>
              <a:path w="1668" h="1657" extrusionOk="0">
                <a:moveTo>
                  <a:pt x="856" y="0"/>
                </a:moveTo>
                <a:cubicBezTo>
                  <a:pt x="851" y="0"/>
                  <a:pt x="845" y="0"/>
                  <a:pt x="839" y="1"/>
                </a:cubicBezTo>
                <a:cubicBezTo>
                  <a:pt x="380" y="1"/>
                  <a:pt x="1" y="369"/>
                  <a:pt x="12" y="829"/>
                </a:cubicBezTo>
                <a:cubicBezTo>
                  <a:pt x="12" y="1289"/>
                  <a:pt x="380" y="1657"/>
                  <a:pt x="839" y="1657"/>
                </a:cubicBezTo>
                <a:cubicBezTo>
                  <a:pt x="1300" y="1657"/>
                  <a:pt x="1668" y="1279"/>
                  <a:pt x="1668" y="829"/>
                </a:cubicBezTo>
                <a:cubicBezTo>
                  <a:pt x="1668" y="374"/>
                  <a:pt x="1299" y="0"/>
                  <a:pt x="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8467358" y="2130331"/>
            <a:ext cx="180257" cy="182532"/>
          </a:xfrm>
          <a:custGeom>
            <a:avLst/>
            <a:gdLst/>
            <a:ahLst/>
            <a:cxnLst/>
            <a:rect l="l" t="t" r="r" b="b"/>
            <a:pathLst>
              <a:path w="1667" h="1688" extrusionOk="0">
                <a:moveTo>
                  <a:pt x="828" y="1"/>
                </a:moveTo>
                <a:cubicBezTo>
                  <a:pt x="369" y="11"/>
                  <a:pt x="1" y="379"/>
                  <a:pt x="1" y="839"/>
                </a:cubicBezTo>
                <a:lnTo>
                  <a:pt x="1" y="849"/>
                </a:lnTo>
                <a:lnTo>
                  <a:pt x="1" y="860"/>
                </a:lnTo>
                <a:cubicBezTo>
                  <a:pt x="1" y="1319"/>
                  <a:pt x="379" y="1687"/>
                  <a:pt x="828" y="1687"/>
                </a:cubicBezTo>
                <a:cubicBezTo>
                  <a:pt x="1289" y="1687"/>
                  <a:pt x="1667" y="1319"/>
                  <a:pt x="1667" y="860"/>
                </a:cubicBezTo>
                <a:lnTo>
                  <a:pt x="1667" y="849"/>
                </a:lnTo>
                <a:lnTo>
                  <a:pt x="1667" y="829"/>
                </a:lnTo>
                <a:cubicBezTo>
                  <a:pt x="1657" y="369"/>
                  <a:pt x="1289" y="1"/>
                  <a:pt x="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6959434" y="1871999"/>
            <a:ext cx="203505" cy="178855"/>
          </a:xfrm>
          <a:custGeom>
            <a:avLst/>
            <a:gdLst/>
            <a:ahLst/>
            <a:cxnLst/>
            <a:rect l="l" t="t" r="r" b="b"/>
            <a:pathLst>
              <a:path w="1882" h="1654" extrusionOk="0">
                <a:moveTo>
                  <a:pt x="950" y="0"/>
                </a:moveTo>
                <a:cubicBezTo>
                  <a:pt x="608" y="0"/>
                  <a:pt x="284" y="212"/>
                  <a:pt x="164" y="550"/>
                </a:cubicBezTo>
                <a:cubicBezTo>
                  <a:pt x="0" y="979"/>
                  <a:pt x="225" y="1449"/>
                  <a:pt x="655" y="1602"/>
                </a:cubicBezTo>
                <a:cubicBezTo>
                  <a:pt x="757" y="1643"/>
                  <a:pt x="848" y="1654"/>
                  <a:pt x="941" y="1654"/>
                </a:cubicBezTo>
                <a:cubicBezTo>
                  <a:pt x="1278" y="1654"/>
                  <a:pt x="1595" y="1449"/>
                  <a:pt x="1718" y="1111"/>
                </a:cubicBezTo>
                <a:cubicBezTo>
                  <a:pt x="1882" y="682"/>
                  <a:pt x="1657" y="202"/>
                  <a:pt x="1227" y="48"/>
                </a:cubicBezTo>
                <a:cubicBezTo>
                  <a:pt x="1136" y="16"/>
                  <a:pt x="1042" y="0"/>
                  <a:pt x="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8408750" y="1867457"/>
            <a:ext cx="202424" cy="178963"/>
          </a:xfrm>
          <a:custGeom>
            <a:avLst/>
            <a:gdLst/>
            <a:ahLst/>
            <a:cxnLst/>
            <a:rect l="l" t="t" r="r" b="b"/>
            <a:pathLst>
              <a:path w="1872" h="1655" extrusionOk="0">
                <a:moveTo>
                  <a:pt x="938" y="0"/>
                </a:moveTo>
                <a:cubicBezTo>
                  <a:pt x="844" y="0"/>
                  <a:pt x="748" y="16"/>
                  <a:pt x="655" y="49"/>
                </a:cubicBezTo>
                <a:cubicBezTo>
                  <a:pt x="225" y="213"/>
                  <a:pt x="0" y="683"/>
                  <a:pt x="154" y="1113"/>
                </a:cubicBezTo>
                <a:cubicBezTo>
                  <a:pt x="287" y="1450"/>
                  <a:pt x="604" y="1655"/>
                  <a:pt x="941" y="1655"/>
                </a:cubicBezTo>
                <a:cubicBezTo>
                  <a:pt x="1033" y="1655"/>
                  <a:pt x="1125" y="1644"/>
                  <a:pt x="1227" y="1603"/>
                </a:cubicBezTo>
                <a:cubicBezTo>
                  <a:pt x="1657" y="1450"/>
                  <a:pt x="1872" y="969"/>
                  <a:pt x="1718" y="540"/>
                </a:cubicBezTo>
                <a:cubicBezTo>
                  <a:pt x="1590" y="204"/>
                  <a:pt x="1275" y="0"/>
                  <a:pt x="9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8274988" y="1635834"/>
            <a:ext cx="201343" cy="179504"/>
          </a:xfrm>
          <a:custGeom>
            <a:avLst/>
            <a:gdLst/>
            <a:ahLst/>
            <a:cxnLst/>
            <a:rect l="l" t="t" r="r" b="b"/>
            <a:pathLst>
              <a:path w="1862" h="1660" extrusionOk="0">
                <a:moveTo>
                  <a:pt x="926" y="1"/>
                </a:moveTo>
                <a:cubicBezTo>
                  <a:pt x="735" y="1"/>
                  <a:pt x="544" y="66"/>
                  <a:pt x="389" y="198"/>
                </a:cubicBezTo>
                <a:cubicBezTo>
                  <a:pt x="42" y="494"/>
                  <a:pt x="1" y="1016"/>
                  <a:pt x="297" y="1373"/>
                </a:cubicBezTo>
                <a:cubicBezTo>
                  <a:pt x="460" y="1568"/>
                  <a:pt x="696" y="1660"/>
                  <a:pt x="931" y="1660"/>
                </a:cubicBezTo>
                <a:cubicBezTo>
                  <a:pt x="1115" y="1660"/>
                  <a:pt x="1309" y="1598"/>
                  <a:pt x="1462" y="1466"/>
                </a:cubicBezTo>
                <a:cubicBezTo>
                  <a:pt x="1810" y="1169"/>
                  <a:pt x="1861" y="648"/>
                  <a:pt x="1565" y="300"/>
                </a:cubicBezTo>
                <a:cubicBezTo>
                  <a:pt x="1400" y="102"/>
                  <a:pt x="1164" y="1"/>
                  <a:pt x="9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22"/>
          <p:cNvGrpSpPr/>
          <p:nvPr/>
        </p:nvGrpSpPr>
        <p:grpSpPr>
          <a:xfrm>
            <a:off x="535750" y="1374150"/>
            <a:ext cx="1908600" cy="3135094"/>
            <a:chOff x="535750" y="1374150"/>
            <a:chExt cx="1908600" cy="3135094"/>
          </a:xfrm>
        </p:grpSpPr>
        <p:sp>
          <p:nvSpPr>
            <p:cNvPr id="258" name="Google Shape;258;p22"/>
            <p:cNvSpPr/>
            <p:nvPr/>
          </p:nvSpPr>
          <p:spPr>
            <a:xfrm>
              <a:off x="1256059" y="2893108"/>
              <a:ext cx="193557" cy="180369"/>
            </a:xfrm>
            <a:custGeom>
              <a:avLst/>
              <a:gdLst/>
              <a:ahLst/>
              <a:cxnLst/>
              <a:rect l="l" t="t" r="r" b="b"/>
              <a:pathLst>
                <a:path w="1790" h="1668" extrusionOk="0">
                  <a:moveTo>
                    <a:pt x="907" y="1"/>
                  </a:moveTo>
                  <a:cubicBezTo>
                    <a:pt x="501" y="1"/>
                    <a:pt x="147" y="281"/>
                    <a:pt x="82" y="686"/>
                  </a:cubicBezTo>
                  <a:cubicBezTo>
                    <a:pt x="0" y="1146"/>
                    <a:pt x="307" y="1576"/>
                    <a:pt x="757" y="1647"/>
                  </a:cubicBezTo>
                  <a:cubicBezTo>
                    <a:pt x="798" y="1658"/>
                    <a:pt x="849" y="1667"/>
                    <a:pt x="900" y="1667"/>
                  </a:cubicBezTo>
                  <a:cubicBezTo>
                    <a:pt x="1288" y="1667"/>
                    <a:pt x="1646" y="1381"/>
                    <a:pt x="1718" y="972"/>
                  </a:cubicBezTo>
                  <a:cubicBezTo>
                    <a:pt x="1790" y="522"/>
                    <a:pt x="1493" y="93"/>
                    <a:pt x="1043" y="11"/>
                  </a:cubicBezTo>
                  <a:cubicBezTo>
                    <a:pt x="997" y="4"/>
                    <a:pt x="951" y="1"/>
                    <a:pt x="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523582" y="2892783"/>
              <a:ext cx="193557" cy="179612"/>
            </a:xfrm>
            <a:custGeom>
              <a:avLst/>
              <a:gdLst/>
              <a:ahLst/>
              <a:cxnLst/>
              <a:rect l="l" t="t" r="r" b="b"/>
              <a:pathLst>
                <a:path w="1790" h="1661" extrusionOk="0">
                  <a:moveTo>
                    <a:pt x="903" y="1"/>
                  </a:moveTo>
                  <a:cubicBezTo>
                    <a:pt x="855" y="1"/>
                    <a:pt x="806" y="5"/>
                    <a:pt x="757" y="14"/>
                  </a:cubicBezTo>
                  <a:cubicBezTo>
                    <a:pt x="297" y="96"/>
                    <a:pt x="0" y="525"/>
                    <a:pt x="82" y="975"/>
                  </a:cubicBezTo>
                  <a:cubicBezTo>
                    <a:pt x="154" y="1384"/>
                    <a:pt x="502" y="1661"/>
                    <a:pt x="900" y="1661"/>
                  </a:cubicBezTo>
                  <a:cubicBezTo>
                    <a:pt x="941" y="1661"/>
                    <a:pt x="992" y="1661"/>
                    <a:pt x="1043" y="1650"/>
                  </a:cubicBezTo>
                  <a:cubicBezTo>
                    <a:pt x="1493" y="1568"/>
                    <a:pt x="1790" y="1139"/>
                    <a:pt x="1718" y="689"/>
                  </a:cubicBezTo>
                  <a:cubicBezTo>
                    <a:pt x="1645" y="288"/>
                    <a:pt x="1296" y="1"/>
                    <a:pt x="9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998485" y="2801843"/>
              <a:ext cx="205668" cy="179937"/>
            </a:xfrm>
            <a:custGeom>
              <a:avLst/>
              <a:gdLst/>
              <a:ahLst/>
              <a:cxnLst/>
              <a:rect l="l" t="t" r="r" b="b"/>
              <a:pathLst>
                <a:path w="1902" h="1664" extrusionOk="0">
                  <a:moveTo>
                    <a:pt x="955" y="0"/>
                  </a:moveTo>
                  <a:cubicBezTo>
                    <a:pt x="666" y="0"/>
                    <a:pt x="386" y="148"/>
                    <a:pt x="235" y="416"/>
                  </a:cubicBezTo>
                  <a:cubicBezTo>
                    <a:pt x="0" y="814"/>
                    <a:pt x="143" y="1325"/>
                    <a:pt x="532" y="1550"/>
                  </a:cubicBezTo>
                  <a:cubicBezTo>
                    <a:pt x="664" y="1632"/>
                    <a:pt x="808" y="1663"/>
                    <a:pt x="951" y="1663"/>
                  </a:cubicBezTo>
                  <a:cubicBezTo>
                    <a:pt x="1237" y="1663"/>
                    <a:pt x="1513" y="1509"/>
                    <a:pt x="1666" y="1244"/>
                  </a:cubicBezTo>
                  <a:cubicBezTo>
                    <a:pt x="1902" y="855"/>
                    <a:pt x="1759" y="344"/>
                    <a:pt x="1370" y="109"/>
                  </a:cubicBezTo>
                  <a:cubicBezTo>
                    <a:pt x="1239" y="35"/>
                    <a:pt x="1096"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1768937" y="2801302"/>
              <a:ext cx="205776" cy="179288"/>
            </a:xfrm>
            <a:custGeom>
              <a:avLst/>
              <a:gdLst/>
              <a:ahLst/>
              <a:cxnLst/>
              <a:rect l="l" t="t" r="r" b="b"/>
              <a:pathLst>
                <a:path w="1903" h="1658" extrusionOk="0">
                  <a:moveTo>
                    <a:pt x="948" y="0"/>
                  </a:moveTo>
                  <a:cubicBezTo>
                    <a:pt x="807" y="0"/>
                    <a:pt x="664" y="37"/>
                    <a:pt x="533" y="114"/>
                  </a:cubicBezTo>
                  <a:cubicBezTo>
                    <a:pt x="144" y="339"/>
                    <a:pt x="1" y="850"/>
                    <a:pt x="236" y="1249"/>
                  </a:cubicBezTo>
                  <a:cubicBezTo>
                    <a:pt x="389" y="1514"/>
                    <a:pt x="666" y="1658"/>
                    <a:pt x="952" y="1658"/>
                  </a:cubicBezTo>
                  <a:cubicBezTo>
                    <a:pt x="1095" y="1658"/>
                    <a:pt x="1238" y="1627"/>
                    <a:pt x="1371" y="1546"/>
                  </a:cubicBezTo>
                  <a:cubicBezTo>
                    <a:pt x="1770" y="1321"/>
                    <a:pt x="1903" y="809"/>
                    <a:pt x="1668" y="421"/>
                  </a:cubicBezTo>
                  <a:cubicBezTo>
                    <a:pt x="1517" y="153"/>
                    <a:pt x="1237" y="0"/>
                    <a:pt x="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796059" y="2630126"/>
              <a:ext cx="200261" cy="180261"/>
            </a:xfrm>
            <a:custGeom>
              <a:avLst/>
              <a:gdLst/>
              <a:ahLst/>
              <a:cxnLst/>
              <a:rect l="l" t="t" r="r" b="b"/>
              <a:pathLst>
                <a:path w="1852" h="1667" extrusionOk="0">
                  <a:moveTo>
                    <a:pt x="920" y="0"/>
                  </a:moveTo>
                  <a:cubicBezTo>
                    <a:pt x="732" y="0"/>
                    <a:pt x="543" y="63"/>
                    <a:pt x="389" y="194"/>
                  </a:cubicBezTo>
                  <a:cubicBezTo>
                    <a:pt x="42" y="491"/>
                    <a:pt x="1" y="1012"/>
                    <a:pt x="287" y="1370"/>
                  </a:cubicBezTo>
                  <a:cubicBezTo>
                    <a:pt x="451" y="1564"/>
                    <a:pt x="686" y="1666"/>
                    <a:pt x="921" y="1666"/>
                  </a:cubicBezTo>
                  <a:cubicBezTo>
                    <a:pt x="1116" y="1666"/>
                    <a:pt x="1300" y="1595"/>
                    <a:pt x="1463" y="1462"/>
                  </a:cubicBezTo>
                  <a:cubicBezTo>
                    <a:pt x="1811" y="1175"/>
                    <a:pt x="1852" y="644"/>
                    <a:pt x="1555" y="296"/>
                  </a:cubicBezTo>
                  <a:cubicBezTo>
                    <a:pt x="1395" y="102"/>
                    <a:pt x="1158" y="0"/>
                    <a:pt x="9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975797" y="2629044"/>
              <a:ext cx="201235" cy="180261"/>
            </a:xfrm>
            <a:custGeom>
              <a:avLst/>
              <a:gdLst/>
              <a:ahLst/>
              <a:cxnLst/>
              <a:rect l="l" t="t" r="r" b="b"/>
              <a:pathLst>
                <a:path w="1861" h="1667" extrusionOk="0">
                  <a:moveTo>
                    <a:pt x="937" y="0"/>
                  </a:moveTo>
                  <a:cubicBezTo>
                    <a:pt x="699" y="0"/>
                    <a:pt x="462" y="102"/>
                    <a:pt x="296" y="296"/>
                  </a:cubicBezTo>
                  <a:cubicBezTo>
                    <a:pt x="0" y="654"/>
                    <a:pt x="51" y="1176"/>
                    <a:pt x="399" y="1472"/>
                  </a:cubicBezTo>
                  <a:cubicBezTo>
                    <a:pt x="552" y="1594"/>
                    <a:pt x="746" y="1666"/>
                    <a:pt x="930" y="1666"/>
                  </a:cubicBezTo>
                  <a:cubicBezTo>
                    <a:pt x="1166" y="1666"/>
                    <a:pt x="1400" y="1564"/>
                    <a:pt x="1575" y="1369"/>
                  </a:cubicBezTo>
                  <a:cubicBezTo>
                    <a:pt x="1861" y="1012"/>
                    <a:pt x="1820" y="490"/>
                    <a:pt x="1472" y="194"/>
                  </a:cubicBezTo>
                  <a:cubicBezTo>
                    <a:pt x="1315" y="63"/>
                    <a:pt x="1125" y="0"/>
                    <a:pt x="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660135" y="2398719"/>
              <a:ext cx="203505" cy="179504"/>
            </a:xfrm>
            <a:custGeom>
              <a:avLst/>
              <a:gdLst/>
              <a:ahLst/>
              <a:cxnLst/>
              <a:rect l="l" t="t" r="r" b="b"/>
              <a:pathLst>
                <a:path w="1882" h="1660" extrusionOk="0">
                  <a:moveTo>
                    <a:pt x="945" y="1"/>
                  </a:moveTo>
                  <a:cubicBezTo>
                    <a:pt x="848" y="1"/>
                    <a:pt x="751" y="18"/>
                    <a:pt x="655" y="54"/>
                  </a:cubicBezTo>
                  <a:cubicBezTo>
                    <a:pt x="226" y="207"/>
                    <a:pt x="1" y="688"/>
                    <a:pt x="164" y="1118"/>
                  </a:cubicBezTo>
                  <a:cubicBezTo>
                    <a:pt x="287" y="1455"/>
                    <a:pt x="604" y="1659"/>
                    <a:pt x="941" y="1659"/>
                  </a:cubicBezTo>
                  <a:cubicBezTo>
                    <a:pt x="1033" y="1659"/>
                    <a:pt x="1135" y="1649"/>
                    <a:pt x="1228" y="1608"/>
                  </a:cubicBezTo>
                  <a:cubicBezTo>
                    <a:pt x="1657" y="1455"/>
                    <a:pt x="1882" y="975"/>
                    <a:pt x="1718" y="545"/>
                  </a:cubicBezTo>
                  <a:cubicBezTo>
                    <a:pt x="1599" y="211"/>
                    <a:pt x="1282" y="1"/>
                    <a:pt x="9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24775" y="2135846"/>
              <a:ext cx="180257" cy="179180"/>
            </a:xfrm>
            <a:custGeom>
              <a:avLst/>
              <a:gdLst/>
              <a:ahLst/>
              <a:cxnLst/>
              <a:rect l="l" t="t" r="r" b="b"/>
              <a:pathLst>
                <a:path w="1667" h="1657" extrusionOk="0">
                  <a:moveTo>
                    <a:pt x="856" y="0"/>
                  </a:moveTo>
                  <a:cubicBezTo>
                    <a:pt x="850" y="0"/>
                    <a:pt x="845" y="0"/>
                    <a:pt x="839" y="1"/>
                  </a:cubicBezTo>
                  <a:cubicBezTo>
                    <a:pt x="379" y="1"/>
                    <a:pt x="1" y="369"/>
                    <a:pt x="10" y="829"/>
                  </a:cubicBezTo>
                  <a:cubicBezTo>
                    <a:pt x="10" y="1289"/>
                    <a:pt x="379" y="1657"/>
                    <a:pt x="839" y="1657"/>
                  </a:cubicBezTo>
                  <a:cubicBezTo>
                    <a:pt x="1299" y="1657"/>
                    <a:pt x="1667" y="1279"/>
                    <a:pt x="1667" y="829"/>
                  </a:cubicBezTo>
                  <a:cubicBezTo>
                    <a:pt x="1667" y="374"/>
                    <a:pt x="1298" y="0"/>
                    <a:pt x="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659053" y="1871999"/>
              <a:ext cx="203505" cy="178855"/>
            </a:xfrm>
            <a:custGeom>
              <a:avLst/>
              <a:gdLst/>
              <a:ahLst/>
              <a:cxnLst/>
              <a:rect l="l" t="t" r="r" b="b"/>
              <a:pathLst>
                <a:path w="1882" h="1654" extrusionOk="0">
                  <a:moveTo>
                    <a:pt x="946" y="0"/>
                  </a:moveTo>
                  <a:cubicBezTo>
                    <a:pt x="602" y="0"/>
                    <a:pt x="285" y="212"/>
                    <a:pt x="164" y="550"/>
                  </a:cubicBezTo>
                  <a:cubicBezTo>
                    <a:pt x="0" y="979"/>
                    <a:pt x="225" y="1449"/>
                    <a:pt x="654" y="1602"/>
                  </a:cubicBezTo>
                  <a:cubicBezTo>
                    <a:pt x="757" y="1643"/>
                    <a:pt x="849" y="1654"/>
                    <a:pt x="941" y="1654"/>
                  </a:cubicBezTo>
                  <a:cubicBezTo>
                    <a:pt x="1279" y="1654"/>
                    <a:pt x="1595" y="1449"/>
                    <a:pt x="1718" y="1111"/>
                  </a:cubicBezTo>
                  <a:cubicBezTo>
                    <a:pt x="1881" y="682"/>
                    <a:pt x="1656" y="202"/>
                    <a:pt x="1227" y="48"/>
                  </a:cubicBezTo>
                  <a:cubicBezTo>
                    <a:pt x="1134" y="16"/>
                    <a:pt x="1039" y="0"/>
                    <a:pt x="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793896" y="1639511"/>
              <a:ext cx="201343" cy="179180"/>
            </a:xfrm>
            <a:custGeom>
              <a:avLst/>
              <a:gdLst/>
              <a:ahLst/>
              <a:cxnLst/>
              <a:rect l="l" t="t" r="r" b="b"/>
              <a:pathLst>
                <a:path w="1862" h="1657" extrusionOk="0">
                  <a:moveTo>
                    <a:pt x="927" y="1"/>
                  </a:moveTo>
                  <a:cubicBezTo>
                    <a:pt x="689" y="1"/>
                    <a:pt x="453" y="102"/>
                    <a:pt x="287" y="297"/>
                  </a:cubicBezTo>
                  <a:cubicBezTo>
                    <a:pt x="0" y="655"/>
                    <a:pt x="41" y="1176"/>
                    <a:pt x="400" y="1473"/>
                  </a:cubicBezTo>
                  <a:cubicBezTo>
                    <a:pt x="553" y="1595"/>
                    <a:pt x="737" y="1657"/>
                    <a:pt x="931" y="1657"/>
                  </a:cubicBezTo>
                  <a:cubicBezTo>
                    <a:pt x="1166" y="1657"/>
                    <a:pt x="1402" y="1564"/>
                    <a:pt x="1565" y="1360"/>
                  </a:cubicBezTo>
                  <a:cubicBezTo>
                    <a:pt x="1861" y="1012"/>
                    <a:pt x="1811" y="491"/>
                    <a:pt x="1463" y="194"/>
                  </a:cubicBezTo>
                  <a:cubicBezTo>
                    <a:pt x="1305" y="64"/>
                    <a:pt x="1115" y="1"/>
                    <a:pt x="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1974607" y="1635834"/>
              <a:ext cx="201343" cy="179504"/>
            </a:xfrm>
            <a:custGeom>
              <a:avLst/>
              <a:gdLst/>
              <a:ahLst/>
              <a:cxnLst/>
              <a:rect l="l" t="t" r="r" b="b"/>
              <a:pathLst>
                <a:path w="1862" h="1660" extrusionOk="0">
                  <a:moveTo>
                    <a:pt x="926" y="1"/>
                  </a:moveTo>
                  <a:cubicBezTo>
                    <a:pt x="735" y="1"/>
                    <a:pt x="544" y="66"/>
                    <a:pt x="389" y="198"/>
                  </a:cubicBezTo>
                  <a:cubicBezTo>
                    <a:pt x="41" y="494"/>
                    <a:pt x="1" y="1016"/>
                    <a:pt x="297" y="1373"/>
                  </a:cubicBezTo>
                  <a:cubicBezTo>
                    <a:pt x="461" y="1568"/>
                    <a:pt x="696" y="1660"/>
                    <a:pt x="931" y="1660"/>
                  </a:cubicBezTo>
                  <a:cubicBezTo>
                    <a:pt x="1115" y="1660"/>
                    <a:pt x="1309" y="1598"/>
                    <a:pt x="1463" y="1466"/>
                  </a:cubicBezTo>
                  <a:cubicBezTo>
                    <a:pt x="1811" y="1169"/>
                    <a:pt x="1861" y="648"/>
                    <a:pt x="1565" y="300"/>
                  </a:cubicBezTo>
                  <a:cubicBezTo>
                    <a:pt x="1401" y="102"/>
                    <a:pt x="1164" y="1"/>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996214" y="1467361"/>
              <a:ext cx="204587" cy="178855"/>
            </a:xfrm>
            <a:custGeom>
              <a:avLst/>
              <a:gdLst/>
              <a:ahLst/>
              <a:cxnLst/>
              <a:rect l="l" t="t" r="r" b="b"/>
              <a:pathLst>
                <a:path w="1892" h="1654" extrusionOk="0">
                  <a:moveTo>
                    <a:pt x="947" y="0"/>
                  </a:moveTo>
                  <a:cubicBezTo>
                    <a:pt x="806" y="0"/>
                    <a:pt x="664" y="35"/>
                    <a:pt x="532" y="110"/>
                  </a:cubicBezTo>
                  <a:cubicBezTo>
                    <a:pt x="133" y="345"/>
                    <a:pt x="1" y="846"/>
                    <a:pt x="236" y="1245"/>
                  </a:cubicBezTo>
                  <a:cubicBezTo>
                    <a:pt x="389" y="1511"/>
                    <a:pt x="665" y="1654"/>
                    <a:pt x="951" y="1654"/>
                  </a:cubicBezTo>
                  <a:cubicBezTo>
                    <a:pt x="1094" y="1654"/>
                    <a:pt x="1238" y="1623"/>
                    <a:pt x="1360" y="1541"/>
                  </a:cubicBezTo>
                  <a:cubicBezTo>
                    <a:pt x="1759" y="1316"/>
                    <a:pt x="1892" y="805"/>
                    <a:pt x="1667" y="406"/>
                  </a:cubicBezTo>
                  <a:cubicBezTo>
                    <a:pt x="1510" y="146"/>
                    <a:pt x="1232" y="0"/>
                    <a:pt x="9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1766775" y="1464658"/>
              <a:ext cx="204695" cy="179396"/>
            </a:xfrm>
            <a:custGeom>
              <a:avLst/>
              <a:gdLst/>
              <a:ahLst/>
              <a:cxnLst/>
              <a:rect l="l" t="t" r="r" b="b"/>
              <a:pathLst>
                <a:path w="1893" h="1659" extrusionOk="0">
                  <a:moveTo>
                    <a:pt x="948" y="1"/>
                  </a:moveTo>
                  <a:cubicBezTo>
                    <a:pt x="662" y="1"/>
                    <a:pt x="384" y="153"/>
                    <a:pt x="225" y="421"/>
                  </a:cubicBezTo>
                  <a:cubicBezTo>
                    <a:pt x="0" y="820"/>
                    <a:pt x="144" y="1321"/>
                    <a:pt x="532" y="1556"/>
                  </a:cubicBezTo>
                  <a:cubicBezTo>
                    <a:pt x="665" y="1627"/>
                    <a:pt x="809" y="1658"/>
                    <a:pt x="952" y="1658"/>
                  </a:cubicBezTo>
                  <a:cubicBezTo>
                    <a:pt x="1238" y="1658"/>
                    <a:pt x="1514" y="1515"/>
                    <a:pt x="1667" y="1249"/>
                  </a:cubicBezTo>
                  <a:cubicBezTo>
                    <a:pt x="1892" y="850"/>
                    <a:pt x="1759" y="339"/>
                    <a:pt x="1361" y="114"/>
                  </a:cubicBezTo>
                  <a:cubicBezTo>
                    <a:pt x="1230" y="37"/>
                    <a:pt x="1088" y="1"/>
                    <a:pt x="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1252707" y="1374907"/>
              <a:ext cx="194747" cy="179504"/>
            </a:xfrm>
            <a:custGeom>
              <a:avLst/>
              <a:gdLst/>
              <a:ahLst/>
              <a:cxnLst/>
              <a:rect l="l" t="t" r="r" b="b"/>
              <a:pathLst>
                <a:path w="1801" h="1660" extrusionOk="0">
                  <a:moveTo>
                    <a:pt x="907" y="1"/>
                  </a:moveTo>
                  <a:cubicBezTo>
                    <a:pt x="858" y="1"/>
                    <a:pt x="808" y="5"/>
                    <a:pt x="757" y="14"/>
                  </a:cubicBezTo>
                  <a:cubicBezTo>
                    <a:pt x="308" y="96"/>
                    <a:pt x="1" y="525"/>
                    <a:pt x="83" y="975"/>
                  </a:cubicBezTo>
                  <a:cubicBezTo>
                    <a:pt x="154" y="1374"/>
                    <a:pt x="501" y="1660"/>
                    <a:pt x="900" y="1660"/>
                  </a:cubicBezTo>
                  <a:cubicBezTo>
                    <a:pt x="951" y="1660"/>
                    <a:pt x="992" y="1660"/>
                    <a:pt x="1044" y="1650"/>
                  </a:cubicBezTo>
                  <a:cubicBezTo>
                    <a:pt x="1493" y="1568"/>
                    <a:pt x="1800" y="1139"/>
                    <a:pt x="1718" y="689"/>
                  </a:cubicBezTo>
                  <a:cubicBezTo>
                    <a:pt x="1646" y="280"/>
                    <a:pt x="1299" y="1"/>
                    <a:pt x="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1520230" y="1374150"/>
              <a:ext cx="193557" cy="179180"/>
            </a:xfrm>
            <a:custGeom>
              <a:avLst/>
              <a:gdLst/>
              <a:ahLst/>
              <a:cxnLst/>
              <a:rect l="l" t="t" r="r" b="b"/>
              <a:pathLst>
                <a:path w="1790" h="1657" extrusionOk="0">
                  <a:moveTo>
                    <a:pt x="907" y="0"/>
                  </a:moveTo>
                  <a:cubicBezTo>
                    <a:pt x="503" y="0"/>
                    <a:pt x="156" y="280"/>
                    <a:pt x="83" y="685"/>
                  </a:cubicBezTo>
                  <a:cubicBezTo>
                    <a:pt x="1" y="1146"/>
                    <a:pt x="308" y="1565"/>
                    <a:pt x="758" y="1646"/>
                  </a:cubicBezTo>
                  <a:cubicBezTo>
                    <a:pt x="808" y="1657"/>
                    <a:pt x="849" y="1657"/>
                    <a:pt x="901" y="1657"/>
                  </a:cubicBezTo>
                  <a:cubicBezTo>
                    <a:pt x="1299" y="1657"/>
                    <a:pt x="1647" y="1371"/>
                    <a:pt x="1719" y="972"/>
                  </a:cubicBezTo>
                  <a:cubicBezTo>
                    <a:pt x="1790" y="522"/>
                    <a:pt x="1494" y="92"/>
                    <a:pt x="1044" y="11"/>
                  </a:cubicBezTo>
                  <a:cubicBezTo>
                    <a:pt x="998" y="3"/>
                    <a:pt x="952" y="0"/>
                    <a:pt x="9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txBox="1"/>
            <p:nvPr/>
          </p:nvSpPr>
          <p:spPr>
            <a:xfrm>
              <a:off x="806000" y="1895781"/>
              <a:ext cx="13626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Fira Sans Extra Condensed"/>
                  <a:ea typeface="Fira Sans Extra Condensed"/>
                  <a:cs typeface="Fira Sans Extra Condensed"/>
                  <a:sym typeface="Fira Sans Extra Condensed"/>
                </a:rPr>
                <a:t>1</a:t>
              </a:r>
              <a:endParaRPr sz="3000" b="1">
                <a:solidFill>
                  <a:schemeClr val="accent6"/>
                </a:solidFill>
                <a:latin typeface="Fira Sans Extra Condensed"/>
                <a:ea typeface="Fira Sans Extra Condensed"/>
                <a:cs typeface="Fira Sans Extra Condensed"/>
                <a:sym typeface="Fira Sans Extra Condensed"/>
              </a:endParaRPr>
            </a:p>
          </p:txBody>
        </p:sp>
        <p:sp>
          <p:nvSpPr>
            <p:cNvPr id="274" name="Google Shape;274;p22"/>
            <p:cNvSpPr txBox="1"/>
            <p:nvPr/>
          </p:nvSpPr>
          <p:spPr>
            <a:xfrm>
              <a:off x="535750" y="3607144"/>
              <a:ext cx="1908600" cy="9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accent6"/>
                </a:solidFill>
                <a:latin typeface="Roboto"/>
                <a:ea typeface="Roboto"/>
                <a:cs typeface="Roboto"/>
                <a:sym typeface="Roboto"/>
              </a:endParaRPr>
            </a:p>
          </p:txBody>
        </p:sp>
        <p:sp>
          <p:nvSpPr>
            <p:cNvPr id="275" name="Google Shape;275;p22"/>
            <p:cNvSpPr txBox="1"/>
            <p:nvPr/>
          </p:nvSpPr>
          <p:spPr>
            <a:xfrm>
              <a:off x="535750" y="3218069"/>
              <a:ext cx="1908600" cy="34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accent6"/>
                  </a:solidFill>
                  <a:latin typeface="Fira Sans Extra Condensed"/>
                  <a:ea typeface="Fira Sans Extra Condensed"/>
                  <a:cs typeface="Fira Sans Extra Condensed"/>
                  <a:sym typeface="Fira Sans Extra Condensed"/>
                </a:rPr>
                <a:t>Partition-based clustering</a:t>
              </a:r>
              <a:endParaRPr sz="2000" b="1">
                <a:solidFill>
                  <a:schemeClr val="accent6"/>
                </a:solidFill>
                <a:latin typeface="Fira Sans Extra Condensed"/>
                <a:ea typeface="Fira Sans Extra Condensed"/>
                <a:cs typeface="Fira Sans Extra Condensed"/>
                <a:sym typeface="Fira Sans Extra Condensed"/>
              </a:endParaRPr>
            </a:p>
          </p:txBody>
        </p:sp>
      </p:grpSp>
      <p:grpSp>
        <p:nvGrpSpPr>
          <p:cNvPr id="276" name="Google Shape;276;p22"/>
          <p:cNvGrpSpPr/>
          <p:nvPr/>
        </p:nvGrpSpPr>
        <p:grpSpPr>
          <a:xfrm>
            <a:off x="3634688" y="1374150"/>
            <a:ext cx="1908600" cy="3135094"/>
            <a:chOff x="2493800" y="1374150"/>
            <a:chExt cx="1908600" cy="3135094"/>
          </a:xfrm>
        </p:grpSpPr>
        <p:sp>
          <p:nvSpPr>
            <p:cNvPr id="277" name="Google Shape;277;p22"/>
            <p:cNvSpPr/>
            <p:nvPr/>
          </p:nvSpPr>
          <p:spPr>
            <a:xfrm>
              <a:off x="3232742" y="2893108"/>
              <a:ext cx="194638" cy="180369"/>
            </a:xfrm>
            <a:custGeom>
              <a:avLst/>
              <a:gdLst/>
              <a:ahLst/>
              <a:cxnLst/>
              <a:rect l="l" t="t" r="r" b="b"/>
              <a:pathLst>
                <a:path w="1800" h="1668" extrusionOk="0">
                  <a:moveTo>
                    <a:pt x="909" y="1"/>
                  </a:moveTo>
                  <a:cubicBezTo>
                    <a:pt x="511" y="1"/>
                    <a:pt x="156" y="281"/>
                    <a:pt x="82" y="686"/>
                  </a:cubicBezTo>
                  <a:cubicBezTo>
                    <a:pt x="0" y="1146"/>
                    <a:pt x="307" y="1576"/>
                    <a:pt x="757" y="1647"/>
                  </a:cubicBezTo>
                  <a:cubicBezTo>
                    <a:pt x="808" y="1658"/>
                    <a:pt x="859" y="1667"/>
                    <a:pt x="900" y="1667"/>
                  </a:cubicBezTo>
                  <a:cubicBezTo>
                    <a:pt x="1299" y="1667"/>
                    <a:pt x="1647" y="1381"/>
                    <a:pt x="1718" y="972"/>
                  </a:cubicBezTo>
                  <a:cubicBezTo>
                    <a:pt x="1800" y="522"/>
                    <a:pt x="1493" y="93"/>
                    <a:pt x="1043" y="11"/>
                  </a:cubicBezTo>
                  <a:cubicBezTo>
                    <a:pt x="998" y="4"/>
                    <a:pt x="954" y="1"/>
                    <a:pt x="9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3500265" y="2892783"/>
              <a:ext cx="194639" cy="179612"/>
            </a:xfrm>
            <a:custGeom>
              <a:avLst/>
              <a:gdLst/>
              <a:ahLst/>
              <a:cxnLst/>
              <a:rect l="l" t="t" r="r" b="b"/>
              <a:pathLst>
                <a:path w="1800" h="1661" extrusionOk="0">
                  <a:moveTo>
                    <a:pt x="903" y="1"/>
                  </a:moveTo>
                  <a:cubicBezTo>
                    <a:pt x="855" y="1"/>
                    <a:pt x="806" y="5"/>
                    <a:pt x="757" y="14"/>
                  </a:cubicBezTo>
                  <a:cubicBezTo>
                    <a:pt x="307" y="96"/>
                    <a:pt x="0" y="525"/>
                    <a:pt x="82" y="975"/>
                  </a:cubicBezTo>
                  <a:cubicBezTo>
                    <a:pt x="154" y="1384"/>
                    <a:pt x="512" y="1661"/>
                    <a:pt x="900" y="1661"/>
                  </a:cubicBezTo>
                  <a:cubicBezTo>
                    <a:pt x="952" y="1661"/>
                    <a:pt x="1002" y="1661"/>
                    <a:pt x="1043" y="1650"/>
                  </a:cubicBezTo>
                  <a:cubicBezTo>
                    <a:pt x="1493" y="1568"/>
                    <a:pt x="1800" y="1139"/>
                    <a:pt x="1718" y="689"/>
                  </a:cubicBezTo>
                  <a:cubicBezTo>
                    <a:pt x="1645" y="288"/>
                    <a:pt x="1296" y="1"/>
                    <a:pt x="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976249" y="2801843"/>
              <a:ext cx="204695" cy="179937"/>
            </a:xfrm>
            <a:custGeom>
              <a:avLst/>
              <a:gdLst/>
              <a:ahLst/>
              <a:cxnLst/>
              <a:rect l="l" t="t" r="r" b="b"/>
              <a:pathLst>
                <a:path w="1893" h="1664" extrusionOk="0">
                  <a:moveTo>
                    <a:pt x="948" y="0"/>
                  </a:moveTo>
                  <a:cubicBezTo>
                    <a:pt x="661" y="0"/>
                    <a:pt x="384" y="148"/>
                    <a:pt x="225" y="416"/>
                  </a:cubicBezTo>
                  <a:cubicBezTo>
                    <a:pt x="0" y="814"/>
                    <a:pt x="134" y="1325"/>
                    <a:pt x="532" y="1550"/>
                  </a:cubicBezTo>
                  <a:cubicBezTo>
                    <a:pt x="665" y="1632"/>
                    <a:pt x="808" y="1663"/>
                    <a:pt x="952" y="1663"/>
                  </a:cubicBezTo>
                  <a:cubicBezTo>
                    <a:pt x="1238" y="1663"/>
                    <a:pt x="1514" y="1509"/>
                    <a:pt x="1667" y="1244"/>
                  </a:cubicBezTo>
                  <a:cubicBezTo>
                    <a:pt x="1892" y="855"/>
                    <a:pt x="1759" y="344"/>
                    <a:pt x="1361" y="109"/>
                  </a:cubicBezTo>
                  <a:cubicBezTo>
                    <a:pt x="1229" y="35"/>
                    <a:pt x="1088" y="0"/>
                    <a:pt x="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3746810" y="2801302"/>
              <a:ext cx="204587" cy="179288"/>
            </a:xfrm>
            <a:custGeom>
              <a:avLst/>
              <a:gdLst/>
              <a:ahLst/>
              <a:cxnLst/>
              <a:rect l="l" t="t" r="r" b="b"/>
              <a:pathLst>
                <a:path w="1892" h="1658" extrusionOk="0">
                  <a:moveTo>
                    <a:pt x="945" y="0"/>
                  </a:moveTo>
                  <a:cubicBezTo>
                    <a:pt x="805" y="0"/>
                    <a:pt x="663" y="37"/>
                    <a:pt x="532" y="114"/>
                  </a:cubicBezTo>
                  <a:cubicBezTo>
                    <a:pt x="133" y="339"/>
                    <a:pt x="1" y="850"/>
                    <a:pt x="226" y="1249"/>
                  </a:cubicBezTo>
                  <a:cubicBezTo>
                    <a:pt x="389" y="1514"/>
                    <a:pt x="665" y="1658"/>
                    <a:pt x="951" y="1658"/>
                  </a:cubicBezTo>
                  <a:cubicBezTo>
                    <a:pt x="1094" y="1658"/>
                    <a:pt x="1228" y="1627"/>
                    <a:pt x="1360" y="1546"/>
                  </a:cubicBezTo>
                  <a:cubicBezTo>
                    <a:pt x="1759" y="1321"/>
                    <a:pt x="1892" y="809"/>
                    <a:pt x="1667" y="421"/>
                  </a:cubicBezTo>
                  <a:cubicBezTo>
                    <a:pt x="1509" y="153"/>
                    <a:pt x="1231" y="0"/>
                    <a:pt x="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2772850" y="2630126"/>
              <a:ext cx="201235" cy="180261"/>
            </a:xfrm>
            <a:custGeom>
              <a:avLst/>
              <a:gdLst/>
              <a:ahLst/>
              <a:cxnLst/>
              <a:rect l="l" t="t" r="r" b="b"/>
              <a:pathLst>
                <a:path w="1861" h="1667" extrusionOk="0">
                  <a:moveTo>
                    <a:pt x="926" y="0"/>
                  </a:moveTo>
                  <a:cubicBezTo>
                    <a:pt x="740" y="0"/>
                    <a:pt x="553" y="63"/>
                    <a:pt x="399" y="194"/>
                  </a:cubicBezTo>
                  <a:cubicBezTo>
                    <a:pt x="52" y="491"/>
                    <a:pt x="0" y="1012"/>
                    <a:pt x="297" y="1370"/>
                  </a:cubicBezTo>
                  <a:cubicBezTo>
                    <a:pt x="461" y="1564"/>
                    <a:pt x="695" y="1666"/>
                    <a:pt x="931" y="1666"/>
                  </a:cubicBezTo>
                  <a:cubicBezTo>
                    <a:pt x="1125" y="1666"/>
                    <a:pt x="1309" y="1595"/>
                    <a:pt x="1463" y="1462"/>
                  </a:cubicBezTo>
                  <a:cubicBezTo>
                    <a:pt x="1820" y="1175"/>
                    <a:pt x="1861" y="644"/>
                    <a:pt x="1565" y="296"/>
                  </a:cubicBezTo>
                  <a:cubicBezTo>
                    <a:pt x="1399" y="102"/>
                    <a:pt x="1163" y="0"/>
                    <a:pt x="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3953561" y="2629044"/>
              <a:ext cx="201235" cy="180261"/>
            </a:xfrm>
            <a:custGeom>
              <a:avLst/>
              <a:gdLst/>
              <a:ahLst/>
              <a:cxnLst/>
              <a:rect l="l" t="t" r="r" b="b"/>
              <a:pathLst>
                <a:path w="1861" h="1667" extrusionOk="0">
                  <a:moveTo>
                    <a:pt x="936" y="0"/>
                  </a:moveTo>
                  <a:cubicBezTo>
                    <a:pt x="699" y="0"/>
                    <a:pt x="463" y="102"/>
                    <a:pt x="297" y="296"/>
                  </a:cubicBezTo>
                  <a:cubicBezTo>
                    <a:pt x="0" y="654"/>
                    <a:pt x="41" y="1176"/>
                    <a:pt x="399" y="1472"/>
                  </a:cubicBezTo>
                  <a:cubicBezTo>
                    <a:pt x="552" y="1594"/>
                    <a:pt x="736" y="1666"/>
                    <a:pt x="931" y="1666"/>
                  </a:cubicBezTo>
                  <a:cubicBezTo>
                    <a:pt x="1166" y="1666"/>
                    <a:pt x="1401" y="1564"/>
                    <a:pt x="1565" y="1369"/>
                  </a:cubicBezTo>
                  <a:cubicBezTo>
                    <a:pt x="1861" y="1012"/>
                    <a:pt x="1810" y="490"/>
                    <a:pt x="1463" y="194"/>
                  </a:cubicBezTo>
                  <a:cubicBezTo>
                    <a:pt x="1310" y="63"/>
                    <a:pt x="1123" y="0"/>
                    <a:pt x="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2637899" y="2398719"/>
              <a:ext cx="202532" cy="179504"/>
            </a:xfrm>
            <a:custGeom>
              <a:avLst/>
              <a:gdLst/>
              <a:ahLst/>
              <a:cxnLst/>
              <a:rect l="l" t="t" r="r" b="b"/>
              <a:pathLst>
                <a:path w="1873" h="1660" extrusionOk="0">
                  <a:moveTo>
                    <a:pt x="944" y="1"/>
                  </a:moveTo>
                  <a:cubicBezTo>
                    <a:pt x="848" y="1"/>
                    <a:pt x="751" y="18"/>
                    <a:pt x="655" y="54"/>
                  </a:cubicBezTo>
                  <a:cubicBezTo>
                    <a:pt x="216" y="207"/>
                    <a:pt x="1" y="688"/>
                    <a:pt x="155" y="1118"/>
                  </a:cubicBezTo>
                  <a:cubicBezTo>
                    <a:pt x="277" y="1455"/>
                    <a:pt x="594" y="1659"/>
                    <a:pt x="932" y="1659"/>
                  </a:cubicBezTo>
                  <a:cubicBezTo>
                    <a:pt x="1034" y="1659"/>
                    <a:pt x="1125" y="1649"/>
                    <a:pt x="1218" y="1608"/>
                  </a:cubicBezTo>
                  <a:cubicBezTo>
                    <a:pt x="1647" y="1455"/>
                    <a:pt x="1872" y="975"/>
                    <a:pt x="1718" y="545"/>
                  </a:cubicBezTo>
                  <a:cubicBezTo>
                    <a:pt x="1591" y="211"/>
                    <a:pt x="1278" y="1"/>
                    <a:pt x="9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2636926" y="1871999"/>
              <a:ext cx="202316" cy="178855"/>
            </a:xfrm>
            <a:custGeom>
              <a:avLst/>
              <a:gdLst/>
              <a:ahLst/>
              <a:cxnLst/>
              <a:rect l="l" t="t" r="r" b="b"/>
              <a:pathLst>
                <a:path w="1871" h="1654" extrusionOk="0">
                  <a:moveTo>
                    <a:pt x="939" y="0"/>
                  </a:moveTo>
                  <a:cubicBezTo>
                    <a:pt x="597" y="0"/>
                    <a:pt x="274" y="212"/>
                    <a:pt x="153" y="550"/>
                  </a:cubicBezTo>
                  <a:cubicBezTo>
                    <a:pt x="0" y="979"/>
                    <a:pt x="225" y="1449"/>
                    <a:pt x="654" y="1602"/>
                  </a:cubicBezTo>
                  <a:cubicBezTo>
                    <a:pt x="746" y="1643"/>
                    <a:pt x="838" y="1654"/>
                    <a:pt x="930" y="1654"/>
                  </a:cubicBezTo>
                  <a:cubicBezTo>
                    <a:pt x="1278" y="1654"/>
                    <a:pt x="1595" y="1449"/>
                    <a:pt x="1718" y="1111"/>
                  </a:cubicBezTo>
                  <a:cubicBezTo>
                    <a:pt x="1871" y="682"/>
                    <a:pt x="1646" y="202"/>
                    <a:pt x="1216" y="48"/>
                  </a:cubicBezTo>
                  <a:cubicBezTo>
                    <a:pt x="1125" y="16"/>
                    <a:pt x="1031" y="0"/>
                    <a:pt x="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2770579" y="1639511"/>
              <a:ext cx="201343" cy="179180"/>
            </a:xfrm>
            <a:custGeom>
              <a:avLst/>
              <a:gdLst/>
              <a:ahLst/>
              <a:cxnLst/>
              <a:rect l="l" t="t" r="r" b="b"/>
              <a:pathLst>
                <a:path w="1862" h="1657" extrusionOk="0">
                  <a:moveTo>
                    <a:pt x="936" y="1"/>
                  </a:moveTo>
                  <a:cubicBezTo>
                    <a:pt x="699" y="1"/>
                    <a:pt x="463" y="102"/>
                    <a:pt x="298" y="297"/>
                  </a:cubicBezTo>
                  <a:cubicBezTo>
                    <a:pt x="1" y="655"/>
                    <a:pt x="52" y="1176"/>
                    <a:pt x="400" y="1473"/>
                  </a:cubicBezTo>
                  <a:cubicBezTo>
                    <a:pt x="553" y="1595"/>
                    <a:pt x="747" y="1657"/>
                    <a:pt x="932" y="1657"/>
                  </a:cubicBezTo>
                  <a:cubicBezTo>
                    <a:pt x="1166" y="1657"/>
                    <a:pt x="1402" y="1564"/>
                    <a:pt x="1575" y="1360"/>
                  </a:cubicBezTo>
                  <a:cubicBezTo>
                    <a:pt x="1861" y="1012"/>
                    <a:pt x="1821" y="491"/>
                    <a:pt x="1463" y="194"/>
                  </a:cubicBezTo>
                  <a:cubicBezTo>
                    <a:pt x="1310" y="64"/>
                    <a:pt x="1123" y="1"/>
                    <a:pt x="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3951291" y="1635834"/>
              <a:ext cx="201343" cy="179504"/>
            </a:xfrm>
            <a:custGeom>
              <a:avLst/>
              <a:gdLst/>
              <a:ahLst/>
              <a:cxnLst/>
              <a:rect l="l" t="t" r="r" b="b"/>
              <a:pathLst>
                <a:path w="1862" h="1660" extrusionOk="0">
                  <a:moveTo>
                    <a:pt x="933" y="1"/>
                  </a:moveTo>
                  <a:cubicBezTo>
                    <a:pt x="744" y="1"/>
                    <a:pt x="555" y="66"/>
                    <a:pt x="400" y="198"/>
                  </a:cubicBezTo>
                  <a:cubicBezTo>
                    <a:pt x="52" y="494"/>
                    <a:pt x="1" y="1016"/>
                    <a:pt x="298" y="1373"/>
                  </a:cubicBezTo>
                  <a:cubicBezTo>
                    <a:pt x="461" y="1568"/>
                    <a:pt x="696" y="1660"/>
                    <a:pt x="932" y="1660"/>
                  </a:cubicBezTo>
                  <a:cubicBezTo>
                    <a:pt x="1125" y="1660"/>
                    <a:pt x="1309" y="1598"/>
                    <a:pt x="1473" y="1466"/>
                  </a:cubicBezTo>
                  <a:cubicBezTo>
                    <a:pt x="1821" y="1169"/>
                    <a:pt x="1862" y="648"/>
                    <a:pt x="1565" y="300"/>
                  </a:cubicBezTo>
                  <a:cubicBezTo>
                    <a:pt x="1401" y="102"/>
                    <a:pt x="1167" y="1"/>
                    <a:pt x="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2973979" y="1467361"/>
              <a:ext cx="204695" cy="178855"/>
            </a:xfrm>
            <a:custGeom>
              <a:avLst/>
              <a:gdLst/>
              <a:ahLst/>
              <a:cxnLst/>
              <a:rect l="l" t="t" r="r" b="b"/>
              <a:pathLst>
                <a:path w="1893" h="1654" extrusionOk="0">
                  <a:moveTo>
                    <a:pt x="939" y="0"/>
                  </a:moveTo>
                  <a:cubicBezTo>
                    <a:pt x="798" y="0"/>
                    <a:pt x="654" y="35"/>
                    <a:pt x="523" y="110"/>
                  </a:cubicBezTo>
                  <a:cubicBezTo>
                    <a:pt x="134" y="345"/>
                    <a:pt x="1" y="846"/>
                    <a:pt x="226" y="1245"/>
                  </a:cubicBezTo>
                  <a:cubicBezTo>
                    <a:pt x="380" y="1511"/>
                    <a:pt x="655" y="1654"/>
                    <a:pt x="942" y="1654"/>
                  </a:cubicBezTo>
                  <a:cubicBezTo>
                    <a:pt x="1085" y="1654"/>
                    <a:pt x="1228" y="1623"/>
                    <a:pt x="1361" y="1541"/>
                  </a:cubicBezTo>
                  <a:cubicBezTo>
                    <a:pt x="1759" y="1316"/>
                    <a:pt x="1893" y="805"/>
                    <a:pt x="1657" y="406"/>
                  </a:cubicBezTo>
                  <a:cubicBezTo>
                    <a:pt x="1506" y="146"/>
                    <a:pt x="1227" y="0"/>
                    <a:pt x="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3744647" y="1464658"/>
              <a:ext cx="204587" cy="179396"/>
            </a:xfrm>
            <a:custGeom>
              <a:avLst/>
              <a:gdLst/>
              <a:ahLst/>
              <a:cxnLst/>
              <a:rect l="l" t="t" r="r" b="b"/>
              <a:pathLst>
                <a:path w="1892" h="1659" extrusionOk="0">
                  <a:moveTo>
                    <a:pt x="945" y="1"/>
                  </a:moveTo>
                  <a:cubicBezTo>
                    <a:pt x="657" y="1"/>
                    <a:pt x="376" y="153"/>
                    <a:pt x="225" y="421"/>
                  </a:cubicBezTo>
                  <a:cubicBezTo>
                    <a:pt x="0" y="820"/>
                    <a:pt x="133" y="1321"/>
                    <a:pt x="532" y="1556"/>
                  </a:cubicBezTo>
                  <a:cubicBezTo>
                    <a:pt x="665" y="1627"/>
                    <a:pt x="798" y="1658"/>
                    <a:pt x="941" y="1658"/>
                  </a:cubicBezTo>
                  <a:cubicBezTo>
                    <a:pt x="1227" y="1658"/>
                    <a:pt x="1513" y="1515"/>
                    <a:pt x="1666" y="1249"/>
                  </a:cubicBezTo>
                  <a:cubicBezTo>
                    <a:pt x="1891" y="850"/>
                    <a:pt x="1748" y="339"/>
                    <a:pt x="1360" y="114"/>
                  </a:cubicBezTo>
                  <a:cubicBezTo>
                    <a:pt x="1229" y="37"/>
                    <a:pt x="1086"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3230472" y="1374907"/>
              <a:ext cx="193665" cy="179504"/>
            </a:xfrm>
            <a:custGeom>
              <a:avLst/>
              <a:gdLst/>
              <a:ahLst/>
              <a:cxnLst/>
              <a:rect l="l" t="t" r="r" b="b"/>
              <a:pathLst>
                <a:path w="1791" h="1660" extrusionOk="0">
                  <a:moveTo>
                    <a:pt x="897" y="1"/>
                  </a:moveTo>
                  <a:cubicBezTo>
                    <a:pt x="848" y="1"/>
                    <a:pt x="798" y="5"/>
                    <a:pt x="748" y="14"/>
                  </a:cubicBezTo>
                  <a:cubicBezTo>
                    <a:pt x="298" y="96"/>
                    <a:pt x="1" y="525"/>
                    <a:pt x="83" y="975"/>
                  </a:cubicBezTo>
                  <a:cubicBezTo>
                    <a:pt x="144" y="1374"/>
                    <a:pt x="502" y="1660"/>
                    <a:pt x="891" y="1660"/>
                  </a:cubicBezTo>
                  <a:cubicBezTo>
                    <a:pt x="941" y="1660"/>
                    <a:pt x="993" y="1660"/>
                    <a:pt x="1044" y="1650"/>
                  </a:cubicBezTo>
                  <a:cubicBezTo>
                    <a:pt x="1494" y="1568"/>
                    <a:pt x="1790" y="1139"/>
                    <a:pt x="1709" y="689"/>
                  </a:cubicBezTo>
                  <a:cubicBezTo>
                    <a:pt x="1636" y="280"/>
                    <a:pt x="1289" y="1"/>
                    <a:pt x="8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3498102" y="1374150"/>
              <a:ext cx="193557" cy="179180"/>
            </a:xfrm>
            <a:custGeom>
              <a:avLst/>
              <a:gdLst/>
              <a:ahLst/>
              <a:cxnLst/>
              <a:rect l="l" t="t" r="r" b="b"/>
              <a:pathLst>
                <a:path w="1790" h="1657" extrusionOk="0">
                  <a:moveTo>
                    <a:pt x="899" y="0"/>
                  </a:moveTo>
                  <a:cubicBezTo>
                    <a:pt x="501" y="0"/>
                    <a:pt x="147" y="280"/>
                    <a:pt x="82" y="685"/>
                  </a:cubicBezTo>
                  <a:cubicBezTo>
                    <a:pt x="0" y="1146"/>
                    <a:pt x="307" y="1565"/>
                    <a:pt x="757" y="1646"/>
                  </a:cubicBezTo>
                  <a:cubicBezTo>
                    <a:pt x="797" y="1657"/>
                    <a:pt x="849" y="1657"/>
                    <a:pt x="900" y="1657"/>
                  </a:cubicBezTo>
                  <a:cubicBezTo>
                    <a:pt x="1288" y="1657"/>
                    <a:pt x="1646" y="1371"/>
                    <a:pt x="1718" y="972"/>
                  </a:cubicBezTo>
                  <a:cubicBezTo>
                    <a:pt x="1790" y="522"/>
                    <a:pt x="1483" y="92"/>
                    <a:pt x="1033" y="11"/>
                  </a:cubicBezTo>
                  <a:cubicBezTo>
                    <a:pt x="988" y="3"/>
                    <a:pt x="943" y="0"/>
                    <a:pt x="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txBox="1"/>
            <p:nvPr/>
          </p:nvSpPr>
          <p:spPr>
            <a:xfrm>
              <a:off x="2783875" y="1895781"/>
              <a:ext cx="13626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Fira Sans Extra Condensed"/>
                  <a:ea typeface="Fira Sans Extra Condensed"/>
                  <a:cs typeface="Fira Sans Extra Condensed"/>
                  <a:sym typeface="Fira Sans Extra Condensed"/>
                </a:rPr>
                <a:t>2</a:t>
              </a:r>
              <a:endParaRPr sz="3000" b="1">
                <a:solidFill>
                  <a:schemeClr val="accent6"/>
                </a:solidFill>
                <a:latin typeface="Fira Sans Extra Condensed"/>
                <a:ea typeface="Fira Sans Extra Condensed"/>
                <a:cs typeface="Fira Sans Extra Condensed"/>
                <a:sym typeface="Fira Sans Extra Condensed"/>
              </a:endParaRPr>
            </a:p>
          </p:txBody>
        </p:sp>
        <p:sp>
          <p:nvSpPr>
            <p:cNvPr id="292" name="Google Shape;292;p22"/>
            <p:cNvSpPr txBox="1"/>
            <p:nvPr/>
          </p:nvSpPr>
          <p:spPr>
            <a:xfrm>
              <a:off x="2493800" y="3607144"/>
              <a:ext cx="1908600" cy="9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accent6"/>
                </a:solidFill>
                <a:latin typeface="Roboto"/>
                <a:ea typeface="Roboto"/>
                <a:cs typeface="Roboto"/>
                <a:sym typeface="Roboto"/>
              </a:endParaRPr>
            </a:p>
          </p:txBody>
        </p:sp>
        <p:sp>
          <p:nvSpPr>
            <p:cNvPr id="293" name="Google Shape;293;p22"/>
            <p:cNvSpPr txBox="1"/>
            <p:nvPr/>
          </p:nvSpPr>
          <p:spPr>
            <a:xfrm>
              <a:off x="2493800" y="3218069"/>
              <a:ext cx="1908600" cy="34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accent6"/>
                  </a:solidFill>
                  <a:latin typeface="Fira Sans Extra Condensed"/>
                  <a:ea typeface="Fira Sans Extra Condensed"/>
                  <a:cs typeface="Fira Sans Extra Condensed"/>
                  <a:sym typeface="Fira Sans Extra Condensed"/>
                </a:rPr>
                <a:t>Hierarchical clustering</a:t>
              </a:r>
              <a:endParaRPr sz="2000" b="1">
                <a:solidFill>
                  <a:schemeClr val="accent6"/>
                </a:solidFill>
                <a:latin typeface="Fira Sans Extra Condensed"/>
                <a:ea typeface="Fira Sans Extra Condensed"/>
                <a:cs typeface="Fira Sans Extra Condensed"/>
                <a:sym typeface="Fira Sans Extra Condensed"/>
              </a:endParaRPr>
            </a:p>
          </p:txBody>
        </p:sp>
      </p:grpSp>
      <p:grpSp>
        <p:nvGrpSpPr>
          <p:cNvPr id="294" name="Google Shape;294;p22"/>
          <p:cNvGrpSpPr/>
          <p:nvPr/>
        </p:nvGrpSpPr>
        <p:grpSpPr>
          <a:xfrm>
            <a:off x="6831825" y="1374150"/>
            <a:ext cx="1908600" cy="3135094"/>
            <a:chOff x="4486000" y="1374150"/>
            <a:chExt cx="1908600" cy="3135094"/>
          </a:xfrm>
        </p:grpSpPr>
        <p:sp>
          <p:nvSpPr>
            <p:cNvPr id="295" name="Google Shape;295;p22"/>
            <p:cNvSpPr/>
            <p:nvPr/>
          </p:nvSpPr>
          <p:spPr>
            <a:xfrm>
              <a:off x="5210615" y="2893108"/>
              <a:ext cx="193449" cy="180369"/>
            </a:xfrm>
            <a:custGeom>
              <a:avLst/>
              <a:gdLst/>
              <a:ahLst/>
              <a:cxnLst/>
              <a:rect l="l" t="t" r="r" b="b"/>
              <a:pathLst>
                <a:path w="1789" h="1668" extrusionOk="0">
                  <a:moveTo>
                    <a:pt x="906" y="1"/>
                  </a:moveTo>
                  <a:cubicBezTo>
                    <a:pt x="500" y="1"/>
                    <a:pt x="146" y="281"/>
                    <a:pt x="82" y="686"/>
                  </a:cubicBezTo>
                  <a:cubicBezTo>
                    <a:pt x="0" y="1146"/>
                    <a:pt x="307" y="1576"/>
                    <a:pt x="757" y="1647"/>
                  </a:cubicBezTo>
                  <a:cubicBezTo>
                    <a:pt x="798" y="1658"/>
                    <a:pt x="848" y="1667"/>
                    <a:pt x="900" y="1667"/>
                  </a:cubicBezTo>
                  <a:cubicBezTo>
                    <a:pt x="1288" y="1667"/>
                    <a:pt x="1646" y="1381"/>
                    <a:pt x="1718" y="972"/>
                  </a:cubicBezTo>
                  <a:cubicBezTo>
                    <a:pt x="1789" y="522"/>
                    <a:pt x="1493" y="93"/>
                    <a:pt x="1043" y="11"/>
                  </a:cubicBezTo>
                  <a:cubicBezTo>
                    <a:pt x="997" y="4"/>
                    <a:pt x="951" y="1"/>
                    <a:pt x="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5478138" y="2892783"/>
              <a:ext cx="193557" cy="179612"/>
            </a:xfrm>
            <a:custGeom>
              <a:avLst/>
              <a:gdLst/>
              <a:ahLst/>
              <a:cxnLst/>
              <a:rect l="l" t="t" r="r" b="b"/>
              <a:pathLst>
                <a:path w="1790" h="1661" extrusionOk="0">
                  <a:moveTo>
                    <a:pt x="903" y="1"/>
                  </a:moveTo>
                  <a:cubicBezTo>
                    <a:pt x="855" y="1"/>
                    <a:pt x="806" y="5"/>
                    <a:pt x="757" y="14"/>
                  </a:cubicBezTo>
                  <a:cubicBezTo>
                    <a:pt x="307" y="96"/>
                    <a:pt x="0" y="525"/>
                    <a:pt x="82" y="975"/>
                  </a:cubicBezTo>
                  <a:cubicBezTo>
                    <a:pt x="153" y="1384"/>
                    <a:pt x="501" y="1661"/>
                    <a:pt x="900" y="1661"/>
                  </a:cubicBezTo>
                  <a:cubicBezTo>
                    <a:pt x="941" y="1661"/>
                    <a:pt x="992" y="1661"/>
                    <a:pt x="1043" y="1650"/>
                  </a:cubicBezTo>
                  <a:cubicBezTo>
                    <a:pt x="1493" y="1568"/>
                    <a:pt x="1789" y="1139"/>
                    <a:pt x="1718" y="689"/>
                  </a:cubicBezTo>
                  <a:cubicBezTo>
                    <a:pt x="1645" y="288"/>
                    <a:pt x="1296" y="1"/>
                    <a:pt x="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4952933" y="2801843"/>
              <a:ext cx="205776" cy="179937"/>
            </a:xfrm>
            <a:custGeom>
              <a:avLst/>
              <a:gdLst/>
              <a:ahLst/>
              <a:cxnLst/>
              <a:rect l="l" t="t" r="r" b="b"/>
              <a:pathLst>
                <a:path w="1903" h="1664" extrusionOk="0">
                  <a:moveTo>
                    <a:pt x="956" y="0"/>
                  </a:moveTo>
                  <a:cubicBezTo>
                    <a:pt x="667" y="0"/>
                    <a:pt x="387" y="148"/>
                    <a:pt x="236" y="416"/>
                  </a:cubicBezTo>
                  <a:cubicBezTo>
                    <a:pt x="1" y="814"/>
                    <a:pt x="144" y="1325"/>
                    <a:pt x="543" y="1550"/>
                  </a:cubicBezTo>
                  <a:cubicBezTo>
                    <a:pt x="666" y="1632"/>
                    <a:pt x="809" y="1663"/>
                    <a:pt x="952" y="1663"/>
                  </a:cubicBezTo>
                  <a:cubicBezTo>
                    <a:pt x="1238" y="1663"/>
                    <a:pt x="1514" y="1509"/>
                    <a:pt x="1668" y="1244"/>
                  </a:cubicBezTo>
                  <a:cubicBezTo>
                    <a:pt x="1902" y="855"/>
                    <a:pt x="1759" y="344"/>
                    <a:pt x="1371" y="109"/>
                  </a:cubicBezTo>
                  <a:cubicBezTo>
                    <a:pt x="1240" y="35"/>
                    <a:pt x="1097" y="0"/>
                    <a:pt x="9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5723601" y="2801302"/>
              <a:ext cx="205668" cy="179288"/>
            </a:xfrm>
            <a:custGeom>
              <a:avLst/>
              <a:gdLst/>
              <a:ahLst/>
              <a:cxnLst/>
              <a:rect l="l" t="t" r="r" b="b"/>
              <a:pathLst>
                <a:path w="1902" h="1658" extrusionOk="0">
                  <a:moveTo>
                    <a:pt x="950" y="0"/>
                  </a:moveTo>
                  <a:cubicBezTo>
                    <a:pt x="810" y="0"/>
                    <a:pt x="669" y="37"/>
                    <a:pt x="542" y="114"/>
                  </a:cubicBezTo>
                  <a:cubicBezTo>
                    <a:pt x="143" y="339"/>
                    <a:pt x="0" y="850"/>
                    <a:pt x="235" y="1249"/>
                  </a:cubicBezTo>
                  <a:cubicBezTo>
                    <a:pt x="389" y="1514"/>
                    <a:pt x="664" y="1658"/>
                    <a:pt x="950" y="1658"/>
                  </a:cubicBezTo>
                  <a:cubicBezTo>
                    <a:pt x="1094" y="1658"/>
                    <a:pt x="1237" y="1627"/>
                    <a:pt x="1370" y="1546"/>
                  </a:cubicBezTo>
                  <a:cubicBezTo>
                    <a:pt x="1768" y="1321"/>
                    <a:pt x="1902" y="809"/>
                    <a:pt x="1666" y="421"/>
                  </a:cubicBezTo>
                  <a:cubicBezTo>
                    <a:pt x="1515" y="153"/>
                    <a:pt x="1235" y="0"/>
                    <a:pt x="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4750723" y="2630126"/>
              <a:ext cx="200153" cy="180261"/>
            </a:xfrm>
            <a:custGeom>
              <a:avLst/>
              <a:gdLst/>
              <a:ahLst/>
              <a:cxnLst/>
              <a:rect l="l" t="t" r="r" b="b"/>
              <a:pathLst>
                <a:path w="1851" h="1667" extrusionOk="0">
                  <a:moveTo>
                    <a:pt x="924" y="0"/>
                  </a:moveTo>
                  <a:cubicBezTo>
                    <a:pt x="736" y="0"/>
                    <a:pt x="546" y="63"/>
                    <a:pt x="389" y="194"/>
                  </a:cubicBezTo>
                  <a:cubicBezTo>
                    <a:pt x="41" y="491"/>
                    <a:pt x="0" y="1012"/>
                    <a:pt x="286" y="1370"/>
                  </a:cubicBezTo>
                  <a:cubicBezTo>
                    <a:pt x="450" y="1564"/>
                    <a:pt x="695" y="1666"/>
                    <a:pt x="930" y="1666"/>
                  </a:cubicBezTo>
                  <a:cubicBezTo>
                    <a:pt x="1114" y="1666"/>
                    <a:pt x="1309" y="1595"/>
                    <a:pt x="1462" y="1462"/>
                  </a:cubicBezTo>
                  <a:cubicBezTo>
                    <a:pt x="1809" y="1175"/>
                    <a:pt x="1850" y="644"/>
                    <a:pt x="1564" y="296"/>
                  </a:cubicBezTo>
                  <a:cubicBezTo>
                    <a:pt x="1398" y="102"/>
                    <a:pt x="1162" y="0"/>
                    <a:pt x="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4748452" y="1639511"/>
              <a:ext cx="201343" cy="179180"/>
            </a:xfrm>
            <a:custGeom>
              <a:avLst/>
              <a:gdLst/>
              <a:ahLst/>
              <a:cxnLst/>
              <a:rect l="l" t="t" r="r" b="b"/>
              <a:pathLst>
                <a:path w="1862" h="1657" extrusionOk="0">
                  <a:moveTo>
                    <a:pt x="927" y="1"/>
                  </a:moveTo>
                  <a:cubicBezTo>
                    <a:pt x="689" y="1"/>
                    <a:pt x="452" y="102"/>
                    <a:pt x="287" y="297"/>
                  </a:cubicBezTo>
                  <a:cubicBezTo>
                    <a:pt x="1" y="655"/>
                    <a:pt x="42" y="1176"/>
                    <a:pt x="399" y="1473"/>
                  </a:cubicBezTo>
                  <a:cubicBezTo>
                    <a:pt x="553" y="1595"/>
                    <a:pt x="737" y="1657"/>
                    <a:pt x="931" y="1657"/>
                  </a:cubicBezTo>
                  <a:cubicBezTo>
                    <a:pt x="1166" y="1657"/>
                    <a:pt x="1401" y="1564"/>
                    <a:pt x="1564" y="1360"/>
                  </a:cubicBezTo>
                  <a:cubicBezTo>
                    <a:pt x="1861" y="1012"/>
                    <a:pt x="1810" y="491"/>
                    <a:pt x="1462" y="194"/>
                  </a:cubicBezTo>
                  <a:cubicBezTo>
                    <a:pt x="1305" y="64"/>
                    <a:pt x="1115" y="1"/>
                    <a:pt x="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4950770" y="1467361"/>
              <a:ext cx="205668" cy="178855"/>
            </a:xfrm>
            <a:custGeom>
              <a:avLst/>
              <a:gdLst/>
              <a:ahLst/>
              <a:cxnLst/>
              <a:rect l="l" t="t" r="r" b="b"/>
              <a:pathLst>
                <a:path w="1902" h="1654" extrusionOk="0">
                  <a:moveTo>
                    <a:pt x="946" y="0"/>
                  </a:moveTo>
                  <a:cubicBezTo>
                    <a:pt x="806" y="0"/>
                    <a:pt x="663" y="35"/>
                    <a:pt x="532" y="110"/>
                  </a:cubicBezTo>
                  <a:cubicBezTo>
                    <a:pt x="133" y="345"/>
                    <a:pt x="0" y="846"/>
                    <a:pt x="236" y="1245"/>
                  </a:cubicBezTo>
                  <a:cubicBezTo>
                    <a:pt x="389" y="1511"/>
                    <a:pt x="665" y="1654"/>
                    <a:pt x="951" y="1654"/>
                  </a:cubicBezTo>
                  <a:cubicBezTo>
                    <a:pt x="1095" y="1654"/>
                    <a:pt x="1238" y="1623"/>
                    <a:pt x="1370" y="1541"/>
                  </a:cubicBezTo>
                  <a:cubicBezTo>
                    <a:pt x="1759" y="1316"/>
                    <a:pt x="1902" y="805"/>
                    <a:pt x="1667" y="406"/>
                  </a:cubicBezTo>
                  <a:cubicBezTo>
                    <a:pt x="1509" y="146"/>
                    <a:pt x="1232" y="0"/>
                    <a:pt x="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5721330" y="1464658"/>
              <a:ext cx="205776" cy="179396"/>
            </a:xfrm>
            <a:custGeom>
              <a:avLst/>
              <a:gdLst/>
              <a:ahLst/>
              <a:cxnLst/>
              <a:rect l="l" t="t" r="r" b="b"/>
              <a:pathLst>
                <a:path w="1903" h="1659" extrusionOk="0">
                  <a:moveTo>
                    <a:pt x="948" y="1"/>
                  </a:moveTo>
                  <a:cubicBezTo>
                    <a:pt x="662" y="1"/>
                    <a:pt x="386" y="153"/>
                    <a:pt x="235" y="421"/>
                  </a:cubicBezTo>
                  <a:cubicBezTo>
                    <a:pt x="1" y="820"/>
                    <a:pt x="144" y="1321"/>
                    <a:pt x="532" y="1556"/>
                  </a:cubicBezTo>
                  <a:cubicBezTo>
                    <a:pt x="665" y="1627"/>
                    <a:pt x="808" y="1658"/>
                    <a:pt x="951" y="1658"/>
                  </a:cubicBezTo>
                  <a:cubicBezTo>
                    <a:pt x="1237" y="1658"/>
                    <a:pt x="1514" y="1515"/>
                    <a:pt x="1667" y="1249"/>
                  </a:cubicBezTo>
                  <a:cubicBezTo>
                    <a:pt x="1902" y="850"/>
                    <a:pt x="1759" y="339"/>
                    <a:pt x="1360" y="114"/>
                  </a:cubicBezTo>
                  <a:cubicBezTo>
                    <a:pt x="1229" y="37"/>
                    <a:pt x="1088" y="1"/>
                    <a:pt x="9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5207263" y="1374907"/>
              <a:ext cx="194639" cy="179504"/>
            </a:xfrm>
            <a:custGeom>
              <a:avLst/>
              <a:gdLst/>
              <a:ahLst/>
              <a:cxnLst/>
              <a:rect l="l" t="t" r="r" b="b"/>
              <a:pathLst>
                <a:path w="1800" h="1660" extrusionOk="0">
                  <a:moveTo>
                    <a:pt x="906" y="1"/>
                  </a:moveTo>
                  <a:cubicBezTo>
                    <a:pt x="857" y="1"/>
                    <a:pt x="807" y="5"/>
                    <a:pt x="757" y="14"/>
                  </a:cubicBezTo>
                  <a:cubicBezTo>
                    <a:pt x="307" y="96"/>
                    <a:pt x="0" y="525"/>
                    <a:pt x="82" y="975"/>
                  </a:cubicBezTo>
                  <a:cubicBezTo>
                    <a:pt x="154" y="1374"/>
                    <a:pt x="501" y="1660"/>
                    <a:pt x="900" y="1660"/>
                  </a:cubicBezTo>
                  <a:cubicBezTo>
                    <a:pt x="951" y="1660"/>
                    <a:pt x="992" y="1660"/>
                    <a:pt x="1043" y="1650"/>
                  </a:cubicBezTo>
                  <a:cubicBezTo>
                    <a:pt x="1493" y="1568"/>
                    <a:pt x="1800" y="1139"/>
                    <a:pt x="1718" y="689"/>
                  </a:cubicBezTo>
                  <a:cubicBezTo>
                    <a:pt x="1645" y="280"/>
                    <a:pt x="1298" y="1"/>
                    <a:pt x="9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5474786" y="1374150"/>
              <a:ext cx="194639" cy="179180"/>
            </a:xfrm>
            <a:custGeom>
              <a:avLst/>
              <a:gdLst/>
              <a:ahLst/>
              <a:cxnLst/>
              <a:rect l="l" t="t" r="r" b="b"/>
              <a:pathLst>
                <a:path w="1800" h="1657" extrusionOk="0">
                  <a:moveTo>
                    <a:pt x="909" y="0"/>
                  </a:moveTo>
                  <a:cubicBezTo>
                    <a:pt x="511" y="0"/>
                    <a:pt x="156" y="280"/>
                    <a:pt x="82" y="685"/>
                  </a:cubicBezTo>
                  <a:cubicBezTo>
                    <a:pt x="0" y="1146"/>
                    <a:pt x="307" y="1565"/>
                    <a:pt x="757" y="1646"/>
                  </a:cubicBezTo>
                  <a:cubicBezTo>
                    <a:pt x="808" y="1657"/>
                    <a:pt x="859" y="1657"/>
                    <a:pt x="900" y="1657"/>
                  </a:cubicBezTo>
                  <a:cubicBezTo>
                    <a:pt x="1299" y="1657"/>
                    <a:pt x="1647" y="1371"/>
                    <a:pt x="1718" y="972"/>
                  </a:cubicBezTo>
                  <a:cubicBezTo>
                    <a:pt x="1800" y="522"/>
                    <a:pt x="1493" y="92"/>
                    <a:pt x="1043" y="11"/>
                  </a:cubicBezTo>
                  <a:cubicBezTo>
                    <a:pt x="998" y="3"/>
                    <a:pt x="954" y="0"/>
                    <a:pt x="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txBox="1"/>
            <p:nvPr/>
          </p:nvSpPr>
          <p:spPr>
            <a:xfrm>
              <a:off x="4767025" y="1895781"/>
              <a:ext cx="13626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Fira Sans Extra Condensed"/>
                  <a:ea typeface="Fira Sans Extra Condensed"/>
                  <a:cs typeface="Fira Sans Extra Condensed"/>
                  <a:sym typeface="Fira Sans Extra Condensed"/>
                </a:rPr>
                <a:t>3</a:t>
              </a:r>
              <a:endParaRPr sz="3000" b="1">
                <a:solidFill>
                  <a:schemeClr val="accent6"/>
                </a:solidFill>
                <a:latin typeface="Fira Sans Extra Condensed"/>
                <a:ea typeface="Fira Sans Extra Condensed"/>
                <a:cs typeface="Fira Sans Extra Condensed"/>
                <a:sym typeface="Fira Sans Extra Condensed"/>
              </a:endParaRPr>
            </a:p>
          </p:txBody>
        </p:sp>
        <p:sp>
          <p:nvSpPr>
            <p:cNvPr id="306" name="Google Shape;306;p22"/>
            <p:cNvSpPr txBox="1"/>
            <p:nvPr/>
          </p:nvSpPr>
          <p:spPr>
            <a:xfrm>
              <a:off x="4486000" y="3607144"/>
              <a:ext cx="1908600" cy="90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solidFill>
                  <a:schemeClr val="accent6"/>
                </a:solidFill>
                <a:latin typeface="Roboto"/>
                <a:ea typeface="Roboto"/>
                <a:cs typeface="Roboto"/>
                <a:sym typeface="Roboto"/>
              </a:endParaRPr>
            </a:p>
          </p:txBody>
        </p:sp>
        <p:sp>
          <p:nvSpPr>
            <p:cNvPr id="307" name="Google Shape;307;p22"/>
            <p:cNvSpPr txBox="1"/>
            <p:nvPr/>
          </p:nvSpPr>
          <p:spPr>
            <a:xfrm>
              <a:off x="4486000" y="3218069"/>
              <a:ext cx="1908600" cy="34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accent6"/>
                  </a:solidFill>
                  <a:latin typeface="Fira Sans Extra Condensed"/>
                  <a:ea typeface="Fira Sans Extra Condensed"/>
                  <a:cs typeface="Fira Sans Extra Condensed"/>
                  <a:sym typeface="Fira Sans Extra Condensed"/>
                </a:rPr>
                <a:t>Density-based clustering</a:t>
              </a:r>
              <a:endParaRPr sz="2000" b="1">
                <a:solidFill>
                  <a:schemeClr val="accent6"/>
                </a:solidFill>
                <a:latin typeface="Fira Sans Extra Condensed"/>
                <a:ea typeface="Fira Sans Extra Condensed"/>
                <a:cs typeface="Fira Sans Extra Condensed"/>
                <a:sym typeface="Fira Sans Extra Condensed"/>
              </a:endParaRPr>
            </a:p>
          </p:txBody>
        </p:sp>
      </p:grpSp>
      <p:sp>
        <p:nvSpPr>
          <p:cNvPr id="308" name="Google Shape;30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23"/>
          <p:cNvPicPr preferRelativeResize="0"/>
          <p:nvPr/>
        </p:nvPicPr>
        <p:blipFill>
          <a:blip r:embed="rId3">
            <a:alphaModFix/>
          </a:blip>
          <a:stretch>
            <a:fillRect/>
          </a:stretch>
        </p:blipFill>
        <p:spPr>
          <a:xfrm>
            <a:off x="113475" y="1115626"/>
            <a:ext cx="3113825" cy="2992100"/>
          </a:xfrm>
          <a:prstGeom prst="rect">
            <a:avLst/>
          </a:prstGeom>
          <a:noFill/>
          <a:ln>
            <a:noFill/>
          </a:ln>
        </p:spPr>
      </p:pic>
      <p:pic>
        <p:nvPicPr>
          <p:cNvPr id="314" name="Google Shape;314;p23"/>
          <p:cNvPicPr preferRelativeResize="0"/>
          <p:nvPr/>
        </p:nvPicPr>
        <p:blipFill>
          <a:blip r:embed="rId4">
            <a:alphaModFix/>
          </a:blip>
          <a:stretch>
            <a:fillRect/>
          </a:stretch>
        </p:blipFill>
        <p:spPr>
          <a:xfrm>
            <a:off x="3227300" y="1116178"/>
            <a:ext cx="3011050" cy="2911184"/>
          </a:xfrm>
          <a:prstGeom prst="rect">
            <a:avLst/>
          </a:prstGeom>
          <a:noFill/>
          <a:ln>
            <a:noFill/>
          </a:ln>
        </p:spPr>
      </p:pic>
      <p:pic>
        <p:nvPicPr>
          <p:cNvPr id="315" name="Google Shape;315;p23"/>
          <p:cNvPicPr preferRelativeResize="0"/>
          <p:nvPr/>
        </p:nvPicPr>
        <p:blipFill>
          <a:blip r:embed="rId5">
            <a:alphaModFix/>
          </a:blip>
          <a:stretch>
            <a:fillRect/>
          </a:stretch>
        </p:blipFill>
        <p:spPr>
          <a:xfrm>
            <a:off x="6132951" y="1115613"/>
            <a:ext cx="3011050" cy="2912300"/>
          </a:xfrm>
          <a:prstGeom prst="rect">
            <a:avLst/>
          </a:prstGeom>
          <a:noFill/>
          <a:ln>
            <a:noFill/>
          </a:ln>
        </p:spPr>
      </p:pic>
      <p:sp>
        <p:nvSpPr>
          <p:cNvPr id="316" name="Google Shape;316;p23"/>
          <p:cNvSpPr txBox="1">
            <a:spLocks noGrp="1"/>
          </p:cNvSpPr>
          <p:nvPr>
            <p:ph type="title" idx="4294967295"/>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Algorithmes du Clustering</a:t>
            </a:r>
            <a:endParaRPr/>
          </a:p>
        </p:txBody>
      </p:sp>
      <p:sp>
        <p:nvSpPr>
          <p:cNvPr id="317" name="Google Shape;31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4"/>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DBSCAN</a:t>
            </a:r>
            <a:endParaRPr/>
          </a:p>
        </p:txBody>
      </p:sp>
      <p:grpSp>
        <p:nvGrpSpPr>
          <p:cNvPr id="323" name="Google Shape;323;p24"/>
          <p:cNvGrpSpPr/>
          <p:nvPr/>
        </p:nvGrpSpPr>
        <p:grpSpPr>
          <a:xfrm>
            <a:off x="913450" y="2512900"/>
            <a:ext cx="3512936" cy="1616983"/>
            <a:chOff x="913475" y="1113550"/>
            <a:chExt cx="3512936" cy="1616983"/>
          </a:xfrm>
        </p:grpSpPr>
        <p:sp>
          <p:nvSpPr>
            <p:cNvPr id="324" name="Google Shape;324;p24"/>
            <p:cNvSpPr/>
            <p:nvPr/>
          </p:nvSpPr>
          <p:spPr>
            <a:xfrm>
              <a:off x="1368736" y="1253234"/>
              <a:ext cx="3057674" cy="1477299"/>
            </a:xfrm>
            <a:custGeom>
              <a:avLst/>
              <a:gdLst/>
              <a:ahLst/>
              <a:cxnLst/>
              <a:rect l="l" t="t" r="r" b="b"/>
              <a:pathLst>
                <a:path w="30821" h="14891" extrusionOk="0">
                  <a:moveTo>
                    <a:pt x="3133" y="1"/>
                  </a:moveTo>
                  <a:lnTo>
                    <a:pt x="3133" y="13482"/>
                  </a:lnTo>
                  <a:lnTo>
                    <a:pt x="0" y="14890"/>
                  </a:lnTo>
                  <a:lnTo>
                    <a:pt x="30821" y="14890"/>
                  </a:lnTo>
                  <a:lnTo>
                    <a:pt x="30821"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913475" y="1113550"/>
              <a:ext cx="766080" cy="1477299"/>
            </a:xfrm>
            <a:custGeom>
              <a:avLst/>
              <a:gdLst/>
              <a:ahLst/>
              <a:cxnLst/>
              <a:rect l="l" t="t" r="r" b="b"/>
              <a:pathLst>
                <a:path w="7722" h="14891" extrusionOk="0">
                  <a:moveTo>
                    <a:pt x="0" y="1"/>
                  </a:moveTo>
                  <a:lnTo>
                    <a:pt x="0" y="14890"/>
                  </a:lnTo>
                  <a:lnTo>
                    <a:pt x="7722" y="14890"/>
                  </a:lnTo>
                  <a:lnTo>
                    <a:pt x="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1368736" y="2590745"/>
              <a:ext cx="310817" cy="139783"/>
            </a:xfrm>
            <a:custGeom>
              <a:avLst/>
              <a:gdLst/>
              <a:ahLst/>
              <a:cxnLst/>
              <a:rect l="l" t="t" r="r" b="b"/>
              <a:pathLst>
                <a:path w="3133" h="1409" extrusionOk="0">
                  <a:moveTo>
                    <a:pt x="0" y="0"/>
                  </a:moveTo>
                  <a:lnTo>
                    <a:pt x="0"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txBox="1"/>
            <p:nvPr/>
          </p:nvSpPr>
          <p:spPr>
            <a:xfrm>
              <a:off x="1845300" y="1832524"/>
              <a:ext cx="24261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6"/>
                  </a:solidFill>
                  <a:latin typeface="Roboto"/>
                  <a:ea typeface="Roboto"/>
                  <a:cs typeface="Roboto"/>
                  <a:sym typeface="Roboto"/>
                </a:rPr>
                <a:t>La distance qui spécifie les voisinages.</a:t>
              </a:r>
              <a:endParaRPr sz="1300">
                <a:solidFill>
                  <a:schemeClr val="accent6"/>
                </a:solidFill>
                <a:latin typeface="Roboto"/>
                <a:ea typeface="Roboto"/>
                <a:cs typeface="Roboto"/>
                <a:sym typeface="Roboto"/>
              </a:endParaRPr>
            </a:p>
          </p:txBody>
        </p:sp>
        <p:sp>
          <p:nvSpPr>
            <p:cNvPr id="328" name="Google Shape;328;p24"/>
            <p:cNvSpPr txBox="1"/>
            <p:nvPr/>
          </p:nvSpPr>
          <p:spPr>
            <a:xfrm>
              <a:off x="1845300" y="1470267"/>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Epsilon </a:t>
              </a:r>
              <a:r>
                <a:rPr lang="en" sz="2000" b="1">
                  <a:solidFill>
                    <a:schemeClr val="accent1"/>
                  </a:solidFill>
                  <a:highlight>
                    <a:srgbClr val="FFFFFF"/>
                  </a:highlight>
                  <a:latin typeface="Fira Sans Extra Condensed"/>
                  <a:ea typeface="Fira Sans Extra Condensed"/>
                  <a:cs typeface="Fira Sans Extra Condensed"/>
                  <a:sym typeface="Fira Sans Extra Condensed"/>
                </a:rPr>
                <a:t>ε (eps)</a:t>
              </a:r>
              <a:endParaRPr sz="2000" b="1">
                <a:solidFill>
                  <a:schemeClr val="accent1"/>
                </a:solidFill>
                <a:latin typeface="Fira Sans Extra Condensed"/>
                <a:ea typeface="Fira Sans Extra Condensed"/>
                <a:cs typeface="Fira Sans Extra Condensed"/>
                <a:sym typeface="Fira Sans Extra Condensed"/>
              </a:endParaRPr>
            </a:p>
          </p:txBody>
        </p:sp>
      </p:grpSp>
      <p:sp>
        <p:nvSpPr>
          <p:cNvPr id="329" name="Google Shape;329;p24"/>
          <p:cNvSpPr txBox="1"/>
          <p:nvPr/>
        </p:nvSpPr>
        <p:spPr>
          <a:xfrm>
            <a:off x="1500200" y="1122000"/>
            <a:ext cx="64425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Assistant"/>
                <a:ea typeface="Assistant"/>
                <a:cs typeface="Assistant"/>
                <a:sym typeface="Assistant"/>
              </a:rPr>
              <a:t>DBSCAN (Density-Based Spatial Clustering of Applications with Noise) sépare les clusters de haute densité des clusters de faible densité.</a:t>
            </a:r>
            <a:endParaRPr>
              <a:latin typeface="Assistant"/>
              <a:ea typeface="Assistant"/>
              <a:cs typeface="Assistant"/>
              <a:sym typeface="Assistant"/>
            </a:endParaRPr>
          </a:p>
          <a:p>
            <a:pPr marL="0" lvl="0" indent="0" algn="l" rtl="0">
              <a:lnSpc>
                <a:spcPct val="115000"/>
              </a:lnSpc>
              <a:spcBef>
                <a:spcPts val="0"/>
              </a:spcBef>
              <a:spcAft>
                <a:spcPts val="0"/>
              </a:spcAft>
              <a:buNone/>
            </a:pPr>
            <a:r>
              <a:rPr lang="en">
                <a:solidFill>
                  <a:schemeClr val="accent6"/>
                </a:solidFill>
                <a:latin typeface="Assistant"/>
                <a:ea typeface="Assistant"/>
                <a:cs typeface="Assistant"/>
                <a:sym typeface="Assistant"/>
              </a:rPr>
              <a:t>Un individu appartient à un cluster s'il est proche de plusieurs individus de ce cluster.</a:t>
            </a:r>
            <a:endParaRPr>
              <a:latin typeface="Assistant"/>
              <a:ea typeface="Assistant"/>
              <a:cs typeface="Assistant"/>
              <a:sym typeface="Assistant"/>
            </a:endParaRPr>
          </a:p>
        </p:txBody>
      </p:sp>
      <p:grpSp>
        <p:nvGrpSpPr>
          <p:cNvPr id="330" name="Google Shape;330;p24"/>
          <p:cNvGrpSpPr/>
          <p:nvPr/>
        </p:nvGrpSpPr>
        <p:grpSpPr>
          <a:xfrm>
            <a:off x="4716355" y="2512900"/>
            <a:ext cx="3514027" cy="1616983"/>
            <a:chOff x="4716380" y="1113550"/>
            <a:chExt cx="3514027" cy="1616983"/>
          </a:xfrm>
        </p:grpSpPr>
        <p:sp>
          <p:nvSpPr>
            <p:cNvPr id="331" name="Google Shape;331;p24"/>
            <p:cNvSpPr/>
            <p:nvPr/>
          </p:nvSpPr>
          <p:spPr>
            <a:xfrm>
              <a:off x="4716380" y="1113550"/>
              <a:ext cx="766279" cy="1477299"/>
            </a:xfrm>
            <a:custGeom>
              <a:avLst/>
              <a:gdLst/>
              <a:ahLst/>
              <a:cxnLst/>
              <a:rect l="l" t="t" r="r" b="b"/>
              <a:pathLst>
                <a:path w="7724" h="14891" extrusionOk="0">
                  <a:moveTo>
                    <a:pt x="1" y="1"/>
                  </a:moveTo>
                  <a:lnTo>
                    <a:pt x="1" y="14890"/>
                  </a:lnTo>
                  <a:lnTo>
                    <a:pt x="7723" y="14890"/>
                  </a:lnTo>
                  <a:lnTo>
                    <a:pt x="77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5171741" y="1253234"/>
              <a:ext cx="3058666" cy="1477299"/>
            </a:xfrm>
            <a:custGeom>
              <a:avLst/>
              <a:gdLst/>
              <a:ahLst/>
              <a:cxnLst/>
              <a:rect l="l" t="t" r="r" b="b"/>
              <a:pathLst>
                <a:path w="30831" h="14891" extrusionOk="0">
                  <a:moveTo>
                    <a:pt x="3133" y="1"/>
                  </a:moveTo>
                  <a:lnTo>
                    <a:pt x="3133" y="13482"/>
                  </a:lnTo>
                  <a:lnTo>
                    <a:pt x="1" y="14890"/>
                  </a:lnTo>
                  <a:lnTo>
                    <a:pt x="30830" y="14890"/>
                  </a:lnTo>
                  <a:lnTo>
                    <a:pt x="30830"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5171741" y="2590745"/>
              <a:ext cx="310916" cy="139783"/>
            </a:xfrm>
            <a:custGeom>
              <a:avLst/>
              <a:gdLst/>
              <a:ahLst/>
              <a:cxnLst/>
              <a:rect l="l" t="t" r="r" b="b"/>
              <a:pathLst>
                <a:path w="3134" h="1409" extrusionOk="0">
                  <a:moveTo>
                    <a:pt x="1" y="0"/>
                  </a:moveTo>
                  <a:lnTo>
                    <a:pt x="1"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txBox="1"/>
            <p:nvPr/>
          </p:nvSpPr>
          <p:spPr>
            <a:xfrm>
              <a:off x="5642750" y="1832524"/>
              <a:ext cx="24261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6"/>
                  </a:solidFill>
                  <a:latin typeface="Roboto"/>
                  <a:ea typeface="Roboto"/>
                  <a:cs typeface="Roboto"/>
                  <a:sym typeface="Roboto"/>
                </a:rPr>
                <a:t>Nombre minimal de points qui définit un core point</a:t>
              </a:r>
              <a:endParaRPr sz="1300">
                <a:solidFill>
                  <a:schemeClr val="accent6"/>
                </a:solidFill>
                <a:latin typeface="Roboto"/>
                <a:ea typeface="Roboto"/>
                <a:cs typeface="Roboto"/>
                <a:sym typeface="Roboto"/>
              </a:endParaRPr>
            </a:p>
          </p:txBody>
        </p:sp>
        <p:sp>
          <p:nvSpPr>
            <p:cNvPr id="335" name="Google Shape;335;p24"/>
            <p:cNvSpPr txBox="1"/>
            <p:nvPr/>
          </p:nvSpPr>
          <p:spPr>
            <a:xfrm>
              <a:off x="5642750" y="1470267"/>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latin typeface="Fira Sans Extra Condensed"/>
                  <a:ea typeface="Fira Sans Extra Condensed"/>
                  <a:cs typeface="Fira Sans Extra Condensed"/>
                  <a:sym typeface="Fira Sans Extra Condensed"/>
                </a:rPr>
                <a:t>Min_Pts (Min_samples)</a:t>
              </a:r>
              <a:endParaRPr sz="2000" b="1">
                <a:solidFill>
                  <a:schemeClr val="accent3"/>
                </a:solidFill>
                <a:latin typeface="Fira Sans Extra Condensed"/>
                <a:ea typeface="Fira Sans Extra Condensed"/>
                <a:cs typeface="Fira Sans Extra Condensed"/>
                <a:sym typeface="Fira Sans Extra Condensed"/>
              </a:endParaRPr>
            </a:p>
          </p:txBody>
        </p:sp>
      </p:grpSp>
      <p:sp>
        <p:nvSpPr>
          <p:cNvPr id="336" name="Google Shape;33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5"/>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DBSCAN</a:t>
            </a:r>
            <a:endParaRPr/>
          </a:p>
        </p:txBody>
      </p:sp>
      <p:grpSp>
        <p:nvGrpSpPr>
          <p:cNvPr id="342" name="Google Shape;342;p25"/>
          <p:cNvGrpSpPr/>
          <p:nvPr/>
        </p:nvGrpSpPr>
        <p:grpSpPr>
          <a:xfrm flipH="1">
            <a:off x="1997641" y="1484031"/>
            <a:ext cx="2312273" cy="2613385"/>
            <a:chOff x="5987958" y="1610175"/>
            <a:chExt cx="2267379" cy="2613385"/>
          </a:xfrm>
        </p:grpSpPr>
        <p:sp>
          <p:nvSpPr>
            <p:cNvPr id="343" name="Google Shape;343;p25"/>
            <p:cNvSpPr/>
            <p:nvPr/>
          </p:nvSpPr>
          <p:spPr>
            <a:xfrm>
              <a:off x="5987958" y="1610175"/>
              <a:ext cx="578075" cy="2613385"/>
            </a:xfrm>
            <a:custGeom>
              <a:avLst/>
              <a:gdLst/>
              <a:ahLst/>
              <a:cxnLst/>
              <a:rect l="l" t="t" r="r" b="b"/>
              <a:pathLst>
                <a:path w="6177" h="27926" extrusionOk="0">
                  <a:moveTo>
                    <a:pt x="139" y="13483"/>
                  </a:moveTo>
                  <a:lnTo>
                    <a:pt x="139" y="13522"/>
                  </a:lnTo>
                  <a:lnTo>
                    <a:pt x="119" y="13502"/>
                  </a:lnTo>
                  <a:lnTo>
                    <a:pt x="139" y="13483"/>
                  </a:lnTo>
                  <a:close/>
                  <a:moveTo>
                    <a:pt x="903" y="1"/>
                  </a:moveTo>
                  <a:lnTo>
                    <a:pt x="0" y="893"/>
                  </a:lnTo>
                  <a:lnTo>
                    <a:pt x="903" y="1795"/>
                  </a:lnTo>
                  <a:lnTo>
                    <a:pt x="962" y="1735"/>
                  </a:lnTo>
                  <a:lnTo>
                    <a:pt x="139" y="922"/>
                  </a:lnTo>
                  <a:lnTo>
                    <a:pt x="2419" y="922"/>
                  </a:lnTo>
                  <a:cubicBezTo>
                    <a:pt x="3747" y="922"/>
                    <a:pt x="4828" y="2003"/>
                    <a:pt x="4828" y="3332"/>
                  </a:cubicBezTo>
                  <a:lnTo>
                    <a:pt x="4828" y="12342"/>
                  </a:lnTo>
                  <a:cubicBezTo>
                    <a:pt x="4243" y="12402"/>
                    <a:pt x="3777" y="12877"/>
                    <a:pt x="3738" y="13472"/>
                  </a:cubicBezTo>
                  <a:lnTo>
                    <a:pt x="149" y="13472"/>
                  </a:lnTo>
                  <a:lnTo>
                    <a:pt x="962" y="12659"/>
                  </a:lnTo>
                  <a:lnTo>
                    <a:pt x="903" y="12600"/>
                  </a:lnTo>
                  <a:lnTo>
                    <a:pt x="0" y="13502"/>
                  </a:lnTo>
                  <a:lnTo>
                    <a:pt x="903" y="14395"/>
                  </a:lnTo>
                  <a:lnTo>
                    <a:pt x="962" y="14345"/>
                  </a:lnTo>
                  <a:lnTo>
                    <a:pt x="169" y="13552"/>
                  </a:lnTo>
                  <a:lnTo>
                    <a:pt x="3738" y="13552"/>
                  </a:lnTo>
                  <a:cubicBezTo>
                    <a:pt x="3738" y="14186"/>
                    <a:pt x="4214" y="14712"/>
                    <a:pt x="4828" y="14771"/>
                  </a:cubicBezTo>
                  <a:lnTo>
                    <a:pt x="4828" y="24615"/>
                  </a:lnTo>
                  <a:cubicBezTo>
                    <a:pt x="4828" y="25943"/>
                    <a:pt x="3747" y="27024"/>
                    <a:pt x="2419" y="27024"/>
                  </a:cubicBezTo>
                  <a:lnTo>
                    <a:pt x="119" y="27024"/>
                  </a:lnTo>
                  <a:lnTo>
                    <a:pt x="962" y="26181"/>
                  </a:lnTo>
                  <a:lnTo>
                    <a:pt x="903" y="26132"/>
                  </a:lnTo>
                  <a:lnTo>
                    <a:pt x="0" y="27024"/>
                  </a:lnTo>
                  <a:lnTo>
                    <a:pt x="903" y="27926"/>
                  </a:lnTo>
                  <a:lnTo>
                    <a:pt x="962" y="27866"/>
                  </a:lnTo>
                  <a:lnTo>
                    <a:pt x="189" y="27103"/>
                  </a:lnTo>
                  <a:lnTo>
                    <a:pt x="2419" y="27103"/>
                  </a:lnTo>
                  <a:cubicBezTo>
                    <a:pt x="3797" y="27103"/>
                    <a:pt x="4907" y="25983"/>
                    <a:pt x="4907" y="24615"/>
                  </a:cubicBezTo>
                  <a:lnTo>
                    <a:pt x="4907" y="14781"/>
                  </a:lnTo>
                  <a:lnTo>
                    <a:pt x="4957" y="14781"/>
                  </a:lnTo>
                  <a:cubicBezTo>
                    <a:pt x="5631" y="14781"/>
                    <a:pt x="6176" y="14226"/>
                    <a:pt x="6176" y="13552"/>
                  </a:cubicBezTo>
                  <a:cubicBezTo>
                    <a:pt x="6176" y="12877"/>
                    <a:pt x="5631" y="12333"/>
                    <a:pt x="4957" y="12333"/>
                  </a:cubicBezTo>
                  <a:lnTo>
                    <a:pt x="4907" y="12333"/>
                  </a:lnTo>
                  <a:lnTo>
                    <a:pt x="4907" y="3332"/>
                  </a:lnTo>
                  <a:cubicBezTo>
                    <a:pt x="4907" y="1953"/>
                    <a:pt x="3797" y="833"/>
                    <a:pt x="2419" y="833"/>
                  </a:cubicBezTo>
                  <a:lnTo>
                    <a:pt x="169" y="833"/>
                  </a:lnTo>
                  <a:lnTo>
                    <a:pt x="962" y="50"/>
                  </a:lnTo>
                  <a:lnTo>
                    <a:pt x="9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6667012" y="2073042"/>
              <a:ext cx="1588325" cy="1587440"/>
            </a:xfrm>
            <a:custGeom>
              <a:avLst/>
              <a:gdLst/>
              <a:ahLst/>
              <a:cxnLst/>
              <a:rect l="l" t="t" r="r" b="b"/>
              <a:pathLst>
                <a:path w="16972" h="16963" extrusionOk="0">
                  <a:moveTo>
                    <a:pt x="8486" y="1"/>
                  </a:moveTo>
                  <a:cubicBezTo>
                    <a:pt x="3807" y="1"/>
                    <a:pt x="1" y="3798"/>
                    <a:pt x="1" y="8477"/>
                  </a:cubicBezTo>
                  <a:cubicBezTo>
                    <a:pt x="1" y="13166"/>
                    <a:pt x="3807" y="16963"/>
                    <a:pt x="8486" y="16963"/>
                  </a:cubicBezTo>
                  <a:cubicBezTo>
                    <a:pt x="13175" y="16963"/>
                    <a:pt x="16972" y="13166"/>
                    <a:pt x="16972" y="8477"/>
                  </a:cubicBezTo>
                  <a:cubicBezTo>
                    <a:pt x="16972" y="3798"/>
                    <a:pt x="13175" y="1"/>
                    <a:pt x="8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25"/>
          <p:cNvGrpSpPr/>
          <p:nvPr/>
        </p:nvGrpSpPr>
        <p:grpSpPr>
          <a:xfrm>
            <a:off x="2174088" y="1151098"/>
            <a:ext cx="4972281" cy="922200"/>
            <a:chOff x="888675" y="1143561"/>
            <a:chExt cx="4972281" cy="922200"/>
          </a:xfrm>
        </p:grpSpPr>
        <p:sp>
          <p:nvSpPr>
            <p:cNvPr id="346" name="Google Shape;346;p25"/>
            <p:cNvSpPr/>
            <p:nvPr/>
          </p:nvSpPr>
          <p:spPr>
            <a:xfrm>
              <a:off x="3594421" y="1143565"/>
              <a:ext cx="2266535" cy="922162"/>
            </a:xfrm>
            <a:custGeom>
              <a:avLst/>
              <a:gdLst/>
              <a:ahLst/>
              <a:cxnLst/>
              <a:rect l="l" t="t" r="r" b="b"/>
              <a:pathLst>
                <a:path w="24219" h="9854" extrusionOk="0">
                  <a:moveTo>
                    <a:pt x="0" y="0"/>
                  </a:moveTo>
                  <a:lnTo>
                    <a:pt x="0" y="1477"/>
                  </a:lnTo>
                  <a:lnTo>
                    <a:pt x="14623" y="1477"/>
                  </a:lnTo>
                  <a:cubicBezTo>
                    <a:pt x="15376" y="1477"/>
                    <a:pt x="15991" y="2092"/>
                    <a:pt x="15991" y="2845"/>
                  </a:cubicBezTo>
                  <a:cubicBezTo>
                    <a:pt x="15991" y="3599"/>
                    <a:pt x="15376" y="4213"/>
                    <a:pt x="14623" y="4213"/>
                  </a:cubicBezTo>
                  <a:lnTo>
                    <a:pt x="0" y="4213"/>
                  </a:lnTo>
                  <a:lnTo>
                    <a:pt x="0" y="9854"/>
                  </a:lnTo>
                  <a:lnTo>
                    <a:pt x="19291" y="9854"/>
                  </a:lnTo>
                  <a:cubicBezTo>
                    <a:pt x="22007" y="9854"/>
                    <a:pt x="24218" y="7643"/>
                    <a:pt x="24218" y="4927"/>
                  </a:cubicBezTo>
                  <a:cubicBezTo>
                    <a:pt x="24218" y="2201"/>
                    <a:pt x="22007" y="0"/>
                    <a:pt x="19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3342021" y="1316040"/>
              <a:ext cx="179215" cy="179210"/>
            </a:xfrm>
            <a:custGeom>
              <a:avLst/>
              <a:gdLst/>
              <a:ahLst/>
              <a:cxnLst/>
              <a:rect l="l" t="t" r="r" b="b"/>
              <a:pathLst>
                <a:path w="1915" h="1915" extrusionOk="0">
                  <a:moveTo>
                    <a:pt x="953" y="546"/>
                  </a:moveTo>
                  <a:cubicBezTo>
                    <a:pt x="1191" y="546"/>
                    <a:pt x="1369" y="725"/>
                    <a:pt x="1369" y="963"/>
                  </a:cubicBezTo>
                  <a:cubicBezTo>
                    <a:pt x="1369" y="1190"/>
                    <a:pt x="1191" y="1379"/>
                    <a:pt x="953" y="1379"/>
                  </a:cubicBezTo>
                  <a:cubicBezTo>
                    <a:pt x="725" y="1379"/>
                    <a:pt x="536" y="1190"/>
                    <a:pt x="536" y="963"/>
                  </a:cubicBezTo>
                  <a:cubicBezTo>
                    <a:pt x="536" y="725"/>
                    <a:pt x="725" y="546"/>
                    <a:pt x="953" y="546"/>
                  </a:cubicBezTo>
                  <a:close/>
                  <a:moveTo>
                    <a:pt x="953" y="1"/>
                  </a:moveTo>
                  <a:cubicBezTo>
                    <a:pt x="428" y="1"/>
                    <a:pt x="1" y="428"/>
                    <a:pt x="1" y="963"/>
                  </a:cubicBezTo>
                  <a:cubicBezTo>
                    <a:pt x="1" y="1488"/>
                    <a:pt x="428" y="1914"/>
                    <a:pt x="953" y="1914"/>
                  </a:cubicBezTo>
                  <a:cubicBezTo>
                    <a:pt x="1488" y="1914"/>
                    <a:pt x="1915" y="1488"/>
                    <a:pt x="1915" y="963"/>
                  </a:cubicBezTo>
                  <a:cubicBezTo>
                    <a:pt x="1915" y="428"/>
                    <a:pt x="1488"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txBox="1"/>
            <p:nvPr/>
          </p:nvSpPr>
          <p:spPr>
            <a:xfrm>
              <a:off x="3594426" y="1183636"/>
              <a:ext cx="20277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accent1"/>
                  </a:solidFill>
                  <a:latin typeface="Fira Sans Extra Condensed"/>
                  <a:ea typeface="Fira Sans Extra Condensed"/>
                  <a:cs typeface="Fira Sans Extra Condensed"/>
                  <a:sym typeface="Fira Sans Extra Condensed"/>
                </a:rPr>
                <a:t>Core Points</a:t>
              </a:r>
              <a:endParaRPr sz="1700">
                <a:solidFill>
                  <a:schemeClr val="accent1"/>
                </a:solidFill>
                <a:latin typeface="Fira Sans Extra Condensed"/>
                <a:ea typeface="Fira Sans Extra Condensed"/>
                <a:cs typeface="Fira Sans Extra Condensed"/>
                <a:sym typeface="Fira Sans Extra Condensed"/>
              </a:endParaRPr>
            </a:p>
          </p:txBody>
        </p:sp>
        <p:sp>
          <p:nvSpPr>
            <p:cNvPr id="349" name="Google Shape;349;p25"/>
            <p:cNvSpPr txBox="1"/>
            <p:nvPr/>
          </p:nvSpPr>
          <p:spPr>
            <a:xfrm>
              <a:off x="888675" y="1143561"/>
              <a:ext cx="2400900" cy="922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latin typeface="Roboto"/>
                <a:ea typeface="Roboto"/>
                <a:cs typeface="Roboto"/>
                <a:sym typeface="Roboto"/>
              </a:endParaRPr>
            </a:p>
          </p:txBody>
        </p:sp>
      </p:grpSp>
      <p:grpSp>
        <p:nvGrpSpPr>
          <p:cNvPr id="350" name="Google Shape;350;p25"/>
          <p:cNvGrpSpPr/>
          <p:nvPr/>
        </p:nvGrpSpPr>
        <p:grpSpPr>
          <a:xfrm>
            <a:off x="2174138" y="3684648"/>
            <a:ext cx="4972231" cy="922219"/>
            <a:chOff x="888725" y="3677111"/>
            <a:chExt cx="4972231" cy="922219"/>
          </a:xfrm>
        </p:grpSpPr>
        <p:sp>
          <p:nvSpPr>
            <p:cNvPr id="351" name="Google Shape;351;p25"/>
            <p:cNvSpPr/>
            <p:nvPr/>
          </p:nvSpPr>
          <p:spPr>
            <a:xfrm>
              <a:off x="3594421" y="3677167"/>
              <a:ext cx="2266535" cy="922162"/>
            </a:xfrm>
            <a:custGeom>
              <a:avLst/>
              <a:gdLst/>
              <a:ahLst/>
              <a:cxnLst/>
              <a:rect l="l" t="t" r="r" b="b"/>
              <a:pathLst>
                <a:path w="24219" h="9854" extrusionOk="0">
                  <a:moveTo>
                    <a:pt x="0" y="0"/>
                  </a:moveTo>
                  <a:lnTo>
                    <a:pt x="0" y="1477"/>
                  </a:lnTo>
                  <a:lnTo>
                    <a:pt x="14623" y="1477"/>
                  </a:lnTo>
                  <a:cubicBezTo>
                    <a:pt x="15376" y="1477"/>
                    <a:pt x="15991" y="2091"/>
                    <a:pt x="15991" y="2845"/>
                  </a:cubicBezTo>
                  <a:cubicBezTo>
                    <a:pt x="15991" y="3609"/>
                    <a:pt x="15376" y="4223"/>
                    <a:pt x="14623" y="4223"/>
                  </a:cubicBezTo>
                  <a:lnTo>
                    <a:pt x="0" y="4223"/>
                  </a:lnTo>
                  <a:lnTo>
                    <a:pt x="0" y="9854"/>
                  </a:lnTo>
                  <a:lnTo>
                    <a:pt x="19291" y="9854"/>
                  </a:lnTo>
                  <a:cubicBezTo>
                    <a:pt x="22007" y="9854"/>
                    <a:pt x="24218" y="7643"/>
                    <a:pt x="24218" y="4927"/>
                  </a:cubicBezTo>
                  <a:cubicBezTo>
                    <a:pt x="24218" y="2210"/>
                    <a:pt x="22007" y="0"/>
                    <a:pt x="19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3342021" y="3857972"/>
              <a:ext cx="179215" cy="178275"/>
            </a:xfrm>
            <a:custGeom>
              <a:avLst/>
              <a:gdLst/>
              <a:ahLst/>
              <a:cxnLst/>
              <a:rect l="l" t="t" r="r" b="b"/>
              <a:pathLst>
                <a:path w="1915" h="1905" extrusionOk="0">
                  <a:moveTo>
                    <a:pt x="953" y="536"/>
                  </a:moveTo>
                  <a:cubicBezTo>
                    <a:pt x="1191" y="536"/>
                    <a:pt x="1369" y="725"/>
                    <a:pt x="1369" y="952"/>
                  </a:cubicBezTo>
                  <a:cubicBezTo>
                    <a:pt x="1369" y="1181"/>
                    <a:pt x="1191" y="1369"/>
                    <a:pt x="953" y="1369"/>
                  </a:cubicBezTo>
                  <a:cubicBezTo>
                    <a:pt x="725" y="1369"/>
                    <a:pt x="536" y="1181"/>
                    <a:pt x="536" y="952"/>
                  </a:cubicBezTo>
                  <a:cubicBezTo>
                    <a:pt x="536" y="725"/>
                    <a:pt x="725" y="536"/>
                    <a:pt x="953" y="536"/>
                  </a:cubicBezTo>
                  <a:close/>
                  <a:moveTo>
                    <a:pt x="953" y="1"/>
                  </a:moveTo>
                  <a:cubicBezTo>
                    <a:pt x="428" y="1"/>
                    <a:pt x="1" y="427"/>
                    <a:pt x="1" y="952"/>
                  </a:cubicBezTo>
                  <a:cubicBezTo>
                    <a:pt x="1" y="1478"/>
                    <a:pt x="428" y="1904"/>
                    <a:pt x="953" y="1904"/>
                  </a:cubicBezTo>
                  <a:cubicBezTo>
                    <a:pt x="1488" y="1904"/>
                    <a:pt x="1915" y="1478"/>
                    <a:pt x="1915" y="952"/>
                  </a:cubicBezTo>
                  <a:cubicBezTo>
                    <a:pt x="1915" y="427"/>
                    <a:pt x="1488" y="1"/>
                    <a:pt x="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txBox="1"/>
            <p:nvPr/>
          </p:nvSpPr>
          <p:spPr>
            <a:xfrm>
              <a:off x="3594425" y="3716610"/>
              <a:ext cx="20277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accent3"/>
                  </a:solidFill>
                  <a:latin typeface="Fira Sans Extra Condensed"/>
                  <a:ea typeface="Fira Sans Extra Condensed"/>
                  <a:cs typeface="Fira Sans Extra Condensed"/>
                  <a:sym typeface="Fira Sans Extra Condensed"/>
                </a:rPr>
                <a:t>Outliers</a:t>
              </a:r>
              <a:endParaRPr sz="1700">
                <a:solidFill>
                  <a:schemeClr val="accent3"/>
                </a:solidFill>
                <a:latin typeface="Fira Sans Extra Condensed"/>
                <a:ea typeface="Fira Sans Extra Condensed"/>
                <a:cs typeface="Fira Sans Extra Condensed"/>
                <a:sym typeface="Fira Sans Extra Condensed"/>
              </a:endParaRPr>
            </a:p>
          </p:txBody>
        </p:sp>
        <p:sp>
          <p:nvSpPr>
            <p:cNvPr id="354" name="Google Shape;354;p25"/>
            <p:cNvSpPr txBox="1"/>
            <p:nvPr/>
          </p:nvSpPr>
          <p:spPr>
            <a:xfrm>
              <a:off x="888725" y="3677111"/>
              <a:ext cx="2400900" cy="922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latin typeface="Roboto"/>
                <a:ea typeface="Roboto"/>
                <a:cs typeface="Roboto"/>
                <a:sym typeface="Roboto"/>
              </a:endParaRPr>
            </a:p>
          </p:txBody>
        </p:sp>
      </p:grpSp>
      <p:grpSp>
        <p:nvGrpSpPr>
          <p:cNvPr id="355" name="Google Shape;355;p25"/>
          <p:cNvGrpSpPr/>
          <p:nvPr/>
        </p:nvGrpSpPr>
        <p:grpSpPr>
          <a:xfrm>
            <a:off x="2174088" y="2434023"/>
            <a:ext cx="4972281" cy="922279"/>
            <a:chOff x="888675" y="2426486"/>
            <a:chExt cx="4972281" cy="922279"/>
          </a:xfrm>
        </p:grpSpPr>
        <p:sp>
          <p:nvSpPr>
            <p:cNvPr id="356" name="Google Shape;356;p25"/>
            <p:cNvSpPr/>
            <p:nvPr/>
          </p:nvSpPr>
          <p:spPr>
            <a:xfrm>
              <a:off x="3594421" y="2426603"/>
              <a:ext cx="2266535" cy="922162"/>
            </a:xfrm>
            <a:custGeom>
              <a:avLst/>
              <a:gdLst/>
              <a:ahLst/>
              <a:cxnLst/>
              <a:rect l="l" t="t" r="r" b="b"/>
              <a:pathLst>
                <a:path w="24219" h="9854" extrusionOk="0">
                  <a:moveTo>
                    <a:pt x="0" y="0"/>
                  </a:moveTo>
                  <a:lnTo>
                    <a:pt x="0" y="1487"/>
                  </a:lnTo>
                  <a:lnTo>
                    <a:pt x="14623" y="1487"/>
                  </a:lnTo>
                  <a:cubicBezTo>
                    <a:pt x="15376" y="1487"/>
                    <a:pt x="15991" y="2092"/>
                    <a:pt x="15991" y="2855"/>
                  </a:cubicBezTo>
                  <a:cubicBezTo>
                    <a:pt x="15991" y="3609"/>
                    <a:pt x="15376" y="4223"/>
                    <a:pt x="14623" y="4223"/>
                  </a:cubicBezTo>
                  <a:lnTo>
                    <a:pt x="0" y="4223"/>
                  </a:lnTo>
                  <a:lnTo>
                    <a:pt x="0" y="9854"/>
                  </a:lnTo>
                  <a:lnTo>
                    <a:pt x="19291" y="9854"/>
                  </a:lnTo>
                  <a:cubicBezTo>
                    <a:pt x="22007" y="9854"/>
                    <a:pt x="24218" y="7653"/>
                    <a:pt x="24218" y="4927"/>
                  </a:cubicBezTo>
                  <a:cubicBezTo>
                    <a:pt x="24218" y="2210"/>
                    <a:pt x="22007" y="0"/>
                    <a:pt x="19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3342021" y="2606565"/>
              <a:ext cx="179215" cy="178181"/>
            </a:xfrm>
            <a:custGeom>
              <a:avLst/>
              <a:gdLst/>
              <a:ahLst/>
              <a:cxnLst/>
              <a:rect l="l" t="t" r="r" b="b"/>
              <a:pathLst>
                <a:path w="1915" h="1904" extrusionOk="0">
                  <a:moveTo>
                    <a:pt x="953" y="536"/>
                  </a:moveTo>
                  <a:cubicBezTo>
                    <a:pt x="1191" y="536"/>
                    <a:pt x="1369" y="724"/>
                    <a:pt x="1369" y="952"/>
                  </a:cubicBezTo>
                  <a:cubicBezTo>
                    <a:pt x="1369" y="1180"/>
                    <a:pt x="1191" y="1368"/>
                    <a:pt x="953" y="1368"/>
                  </a:cubicBezTo>
                  <a:cubicBezTo>
                    <a:pt x="725" y="1368"/>
                    <a:pt x="536" y="1180"/>
                    <a:pt x="536" y="952"/>
                  </a:cubicBezTo>
                  <a:cubicBezTo>
                    <a:pt x="536" y="724"/>
                    <a:pt x="725" y="536"/>
                    <a:pt x="953" y="536"/>
                  </a:cubicBezTo>
                  <a:close/>
                  <a:moveTo>
                    <a:pt x="953" y="0"/>
                  </a:moveTo>
                  <a:cubicBezTo>
                    <a:pt x="428" y="0"/>
                    <a:pt x="1" y="426"/>
                    <a:pt x="1" y="952"/>
                  </a:cubicBezTo>
                  <a:cubicBezTo>
                    <a:pt x="1" y="1477"/>
                    <a:pt x="428" y="1904"/>
                    <a:pt x="953" y="1904"/>
                  </a:cubicBezTo>
                  <a:cubicBezTo>
                    <a:pt x="1488" y="1904"/>
                    <a:pt x="1915" y="1477"/>
                    <a:pt x="1915" y="952"/>
                  </a:cubicBezTo>
                  <a:cubicBezTo>
                    <a:pt x="1915" y="426"/>
                    <a:pt x="1488" y="0"/>
                    <a:pt x="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txBox="1"/>
            <p:nvPr/>
          </p:nvSpPr>
          <p:spPr>
            <a:xfrm>
              <a:off x="3594425" y="2467592"/>
              <a:ext cx="20277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accent2"/>
                  </a:solidFill>
                  <a:latin typeface="Fira Sans Extra Condensed"/>
                  <a:ea typeface="Fira Sans Extra Condensed"/>
                  <a:cs typeface="Fira Sans Extra Condensed"/>
                  <a:sym typeface="Fira Sans Extra Condensed"/>
                </a:rPr>
                <a:t>Border Points</a:t>
              </a:r>
              <a:endParaRPr sz="1700">
                <a:solidFill>
                  <a:schemeClr val="accent2"/>
                </a:solidFill>
                <a:latin typeface="Fira Sans Extra Condensed"/>
                <a:ea typeface="Fira Sans Extra Condensed"/>
                <a:cs typeface="Fira Sans Extra Condensed"/>
                <a:sym typeface="Fira Sans Extra Condensed"/>
              </a:endParaRPr>
            </a:p>
          </p:txBody>
        </p:sp>
        <p:sp>
          <p:nvSpPr>
            <p:cNvPr id="359" name="Google Shape;359;p25"/>
            <p:cNvSpPr txBox="1"/>
            <p:nvPr/>
          </p:nvSpPr>
          <p:spPr>
            <a:xfrm>
              <a:off x="888675" y="2426486"/>
              <a:ext cx="2400900" cy="922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latin typeface="Roboto"/>
                <a:ea typeface="Roboto"/>
                <a:cs typeface="Roboto"/>
                <a:sym typeface="Roboto"/>
              </a:endParaRPr>
            </a:p>
          </p:txBody>
        </p:sp>
      </p:grpSp>
      <p:sp>
        <p:nvSpPr>
          <p:cNvPr id="360" name="Google Shape;360;p25"/>
          <p:cNvSpPr txBox="1"/>
          <p:nvPr/>
        </p:nvSpPr>
        <p:spPr>
          <a:xfrm flipH="1">
            <a:off x="2174098" y="2434021"/>
            <a:ext cx="1285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Fira Sans Extra Condensed"/>
                <a:ea typeface="Fira Sans Extra Condensed"/>
                <a:cs typeface="Fira Sans Extra Condensed"/>
                <a:sym typeface="Fira Sans Extra Condensed"/>
              </a:rPr>
              <a:t>Individus</a:t>
            </a:r>
            <a:endParaRPr sz="2300" b="1">
              <a:latin typeface="Fira Sans Extra Condensed"/>
              <a:ea typeface="Fira Sans Extra Condensed"/>
              <a:cs typeface="Fira Sans Extra Condensed"/>
              <a:sym typeface="Fira Sans Extra Condensed"/>
            </a:endParaRPr>
          </a:p>
        </p:txBody>
      </p:sp>
      <p:sp>
        <p:nvSpPr>
          <p:cNvPr id="361" name="Google Shape;36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367" name="Google Shape;367;p26"/>
          <p:cNvPicPr preferRelativeResize="0"/>
          <p:nvPr/>
        </p:nvPicPr>
        <p:blipFill>
          <a:blip r:embed="rId3">
            <a:alphaModFix/>
          </a:blip>
          <a:stretch>
            <a:fillRect/>
          </a:stretch>
        </p:blipFill>
        <p:spPr>
          <a:xfrm>
            <a:off x="1070763" y="1195800"/>
            <a:ext cx="7002325" cy="3506475"/>
          </a:xfrm>
          <a:prstGeom prst="rect">
            <a:avLst/>
          </a:prstGeom>
          <a:noFill/>
          <a:ln>
            <a:noFill/>
          </a:ln>
        </p:spPr>
      </p:pic>
      <p:sp>
        <p:nvSpPr>
          <p:cNvPr id="368" name="Google Shape;36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374" name="Google Shape;374;p27"/>
          <p:cNvPicPr preferRelativeResize="0"/>
          <p:nvPr/>
        </p:nvPicPr>
        <p:blipFill>
          <a:blip r:embed="rId3">
            <a:alphaModFix/>
          </a:blip>
          <a:stretch>
            <a:fillRect/>
          </a:stretch>
        </p:blipFill>
        <p:spPr>
          <a:xfrm>
            <a:off x="1225875" y="1117800"/>
            <a:ext cx="6692250" cy="3735750"/>
          </a:xfrm>
          <a:prstGeom prst="rect">
            <a:avLst/>
          </a:prstGeom>
          <a:noFill/>
          <a:ln>
            <a:noFill/>
          </a:ln>
        </p:spPr>
      </p:pic>
      <p:sp>
        <p:nvSpPr>
          <p:cNvPr id="375" name="Google Shape;3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8"/>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381" name="Google Shape;381;p28"/>
          <p:cNvPicPr preferRelativeResize="0"/>
          <p:nvPr/>
        </p:nvPicPr>
        <p:blipFill>
          <a:blip r:embed="rId3">
            <a:alphaModFix/>
          </a:blip>
          <a:stretch>
            <a:fillRect/>
          </a:stretch>
        </p:blipFill>
        <p:spPr>
          <a:xfrm>
            <a:off x="1304763" y="1080625"/>
            <a:ext cx="6534475" cy="3722450"/>
          </a:xfrm>
          <a:prstGeom prst="rect">
            <a:avLst/>
          </a:prstGeom>
          <a:noFill/>
          <a:ln>
            <a:noFill/>
          </a:ln>
        </p:spPr>
      </p:pic>
      <p:sp>
        <p:nvSpPr>
          <p:cNvPr id="382" name="Google Shape;38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388" name="Google Shape;388;p29"/>
          <p:cNvPicPr preferRelativeResize="0"/>
          <p:nvPr/>
        </p:nvPicPr>
        <p:blipFill>
          <a:blip r:embed="rId3">
            <a:alphaModFix/>
          </a:blip>
          <a:stretch>
            <a:fillRect/>
          </a:stretch>
        </p:blipFill>
        <p:spPr>
          <a:xfrm>
            <a:off x="1191613" y="1239100"/>
            <a:ext cx="6760625" cy="3551400"/>
          </a:xfrm>
          <a:prstGeom prst="rect">
            <a:avLst/>
          </a:prstGeom>
          <a:noFill/>
          <a:ln>
            <a:noFill/>
          </a:ln>
        </p:spPr>
      </p:pic>
      <p:sp>
        <p:nvSpPr>
          <p:cNvPr id="389" name="Google Shape;3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0"/>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395" name="Google Shape;395;p30"/>
          <p:cNvPicPr preferRelativeResize="0"/>
          <p:nvPr/>
        </p:nvPicPr>
        <p:blipFill>
          <a:blip r:embed="rId3">
            <a:alphaModFix/>
          </a:blip>
          <a:stretch>
            <a:fillRect/>
          </a:stretch>
        </p:blipFill>
        <p:spPr>
          <a:xfrm>
            <a:off x="1374100" y="1207475"/>
            <a:ext cx="6247349" cy="3595600"/>
          </a:xfrm>
          <a:prstGeom prst="rect">
            <a:avLst/>
          </a:prstGeom>
          <a:noFill/>
          <a:ln>
            <a:noFill/>
          </a:ln>
        </p:spPr>
      </p:pic>
      <p:sp>
        <p:nvSpPr>
          <p:cNvPr id="396" name="Google Shape;39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402" name="Google Shape;402;p31"/>
          <p:cNvPicPr preferRelativeResize="0"/>
          <p:nvPr/>
        </p:nvPicPr>
        <p:blipFill>
          <a:blip r:embed="rId3">
            <a:alphaModFix/>
          </a:blip>
          <a:stretch>
            <a:fillRect/>
          </a:stretch>
        </p:blipFill>
        <p:spPr>
          <a:xfrm>
            <a:off x="1233425" y="1221000"/>
            <a:ext cx="6677000" cy="3456050"/>
          </a:xfrm>
          <a:prstGeom prst="rect">
            <a:avLst/>
          </a:prstGeom>
          <a:noFill/>
          <a:ln>
            <a:noFill/>
          </a:ln>
        </p:spPr>
      </p:pic>
      <p:sp>
        <p:nvSpPr>
          <p:cNvPr id="403" name="Google Shape;40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p:nvPr/>
        </p:nvSpPr>
        <p:spPr>
          <a:xfrm>
            <a:off x="4537281" y="1787607"/>
            <a:ext cx="9757" cy="2484264"/>
          </a:xfrm>
          <a:custGeom>
            <a:avLst/>
            <a:gdLst/>
            <a:ahLst/>
            <a:cxnLst/>
            <a:rect l="l" t="t" r="r" b="b"/>
            <a:pathLst>
              <a:path w="120" h="30553" extrusionOk="0">
                <a:moveTo>
                  <a:pt x="60" y="0"/>
                </a:moveTo>
                <a:cubicBezTo>
                  <a:pt x="31" y="0"/>
                  <a:pt x="1" y="20"/>
                  <a:pt x="1" y="40"/>
                </a:cubicBezTo>
                <a:lnTo>
                  <a:pt x="1" y="30503"/>
                </a:lnTo>
                <a:cubicBezTo>
                  <a:pt x="1" y="30533"/>
                  <a:pt x="31" y="30553"/>
                  <a:pt x="60" y="30553"/>
                </a:cubicBezTo>
                <a:cubicBezTo>
                  <a:pt x="90" y="30553"/>
                  <a:pt x="120" y="30533"/>
                  <a:pt x="120" y="30503"/>
                </a:cubicBezTo>
                <a:lnTo>
                  <a:pt x="120" y="40"/>
                </a:lnTo>
                <a:cubicBezTo>
                  <a:pt x="120" y="20"/>
                  <a:pt x="90" y="0"/>
                  <a:pt x="60" y="0"/>
                </a:cubicBez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txBox="1">
            <a:spLocks noGrp="1"/>
          </p:cNvSpPr>
          <p:nvPr>
            <p:ph type="title"/>
          </p:nvPr>
        </p:nvSpPr>
        <p:spPr>
          <a:xfrm>
            <a:off x="2179591" y="517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Plan</a:t>
            </a:r>
            <a:endParaRPr/>
          </a:p>
        </p:txBody>
      </p:sp>
      <p:grpSp>
        <p:nvGrpSpPr>
          <p:cNvPr id="72" name="Google Shape;72;p14"/>
          <p:cNvGrpSpPr/>
          <p:nvPr/>
        </p:nvGrpSpPr>
        <p:grpSpPr>
          <a:xfrm>
            <a:off x="7497962" y="3701820"/>
            <a:ext cx="411929" cy="411998"/>
            <a:chOff x="7584962" y="4109374"/>
            <a:chExt cx="411929" cy="411998"/>
          </a:xfrm>
        </p:grpSpPr>
        <p:sp>
          <p:nvSpPr>
            <p:cNvPr id="73" name="Google Shape;73;p14"/>
            <p:cNvSpPr/>
            <p:nvPr/>
          </p:nvSpPr>
          <p:spPr>
            <a:xfrm>
              <a:off x="7584962" y="4109374"/>
              <a:ext cx="411929" cy="411998"/>
            </a:xfrm>
            <a:custGeom>
              <a:avLst/>
              <a:gdLst/>
              <a:ahLst/>
              <a:cxnLst/>
              <a:rect l="l" t="t" r="r" b="b"/>
              <a:pathLst>
                <a:path w="5066" h="5067" extrusionOk="0">
                  <a:moveTo>
                    <a:pt x="4184" y="595"/>
                  </a:moveTo>
                  <a:lnTo>
                    <a:pt x="4184" y="1259"/>
                  </a:lnTo>
                  <a:lnTo>
                    <a:pt x="3876" y="1002"/>
                  </a:lnTo>
                  <a:lnTo>
                    <a:pt x="3876" y="595"/>
                  </a:lnTo>
                  <a:close/>
                  <a:moveTo>
                    <a:pt x="2543" y="298"/>
                  </a:moveTo>
                  <a:cubicBezTo>
                    <a:pt x="2577" y="298"/>
                    <a:pt x="2612" y="308"/>
                    <a:pt x="2637" y="328"/>
                  </a:cubicBezTo>
                  <a:lnTo>
                    <a:pt x="4719" y="2112"/>
                  </a:lnTo>
                  <a:cubicBezTo>
                    <a:pt x="4778" y="2161"/>
                    <a:pt x="4788" y="2260"/>
                    <a:pt x="4739" y="2320"/>
                  </a:cubicBezTo>
                  <a:cubicBezTo>
                    <a:pt x="4705" y="2354"/>
                    <a:pt x="4661" y="2372"/>
                    <a:pt x="4619" y="2372"/>
                  </a:cubicBezTo>
                  <a:cubicBezTo>
                    <a:pt x="4587" y="2372"/>
                    <a:pt x="4556" y="2361"/>
                    <a:pt x="4530" y="2340"/>
                  </a:cubicBezTo>
                  <a:lnTo>
                    <a:pt x="2637" y="724"/>
                  </a:lnTo>
                  <a:cubicBezTo>
                    <a:pt x="2612" y="699"/>
                    <a:pt x="2577" y="687"/>
                    <a:pt x="2543" y="687"/>
                  </a:cubicBezTo>
                  <a:cubicBezTo>
                    <a:pt x="2508" y="687"/>
                    <a:pt x="2473" y="699"/>
                    <a:pt x="2448" y="724"/>
                  </a:cubicBezTo>
                  <a:cubicBezTo>
                    <a:pt x="2409" y="754"/>
                    <a:pt x="545" y="2330"/>
                    <a:pt x="545" y="2340"/>
                  </a:cubicBezTo>
                  <a:cubicBezTo>
                    <a:pt x="515" y="2361"/>
                    <a:pt x="482" y="2372"/>
                    <a:pt x="448" y="2372"/>
                  </a:cubicBezTo>
                  <a:cubicBezTo>
                    <a:pt x="404" y="2372"/>
                    <a:pt x="361" y="2354"/>
                    <a:pt x="327" y="2320"/>
                  </a:cubicBezTo>
                  <a:cubicBezTo>
                    <a:pt x="278" y="2260"/>
                    <a:pt x="287" y="2161"/>
                    <a:pt x="347" y="2112"/>
                  </a:cubicBezTo>
                  <a:lnTo>
                    <a:pt x="2448" y="328"/>
                  </a:lnTo>
                  <a:cubicBezTo>
                    <a:pt x="2473" y="308"/>
                    <a:pt x="2508" y="298"/>
                    <a:pt x="2543" y="298"/>
                  </a:cubicBezTo>
                  <a:close/>
                  <a:moveTo>
                    <a:pt x="3142" y="3579"/>
                  </a:moveTo>
                  <a:lnTo>
                    <a:pt x="3142" y="4769"/>
                  </a:lnTo>
                  <a:lnTo>
                    <a:pt x="1933" y="4769"/>
                  </a:lnTo>
                  <a:lnTo>
                    <a:pt x="1933" y="3579"/>
                  </a:lnTo>
                  <a:close/>
                  <a:moveTo>
                    <a:pt x="2548" y="1031"/>
                  </a:moveTo>
                  <a:lnTo>
                    <a:pt x="4184" y="2429"/>
                  </a:lnTo>
                  <a:lnTo>
                    <a:pt x="4184" y="4769"/>
                  </a:lnTo>
                  <a:lnTo>
                    <a:pt x="3430" y="4769"/>
                  </a:lnTo>
                  <a:lnTo>
                    <a:pt x="3430" y="3430"/>
                  </a:lnTo>
                  <a:cubicBezTo>
                    <a:pt x="3430" y="3351"/>
                    <a:pt x="3371" y="3282"/>
                    <a:pt x="3281" y="3282"/>
                  </a:cubicBezTo>
                  <a:lnTo>
                    <a:pt x="1785" y="3282"/>
                  </a:lnTo>
                  <a:cubicBezTo>
                    <a:pt x="1695" y="3282"/>
                    <a:pt x="1636" y="3351"/>
                    <a:pt x="1636" y="3430"/>
                  </a:cubicBezTo>
                  <a:lnTo>
                    <a:pt x="1636" y="4769"/>
                  </a:lnTo>
                  <a:lnTo>
                    <a:pt x="892" y="4769"/>
                  </a:lnTo>
                  <a:lnTo>
                    <a:pt x="892" y="2429"/>
                  </a:lnTo>
                  <a:lnTo>
                    <a:pt x="2548" y="1031"/>
                  </a:lnTo>
                  <a:close/>
                  <a:moveTo>
                    <a:pt x="2548" y="0"/>
                  </a:moveTo>
                  <a:cubicBezTo>
                    <a:pt x="2439" y="0"/>
                    <a:pt x="2340" y="30"/>
                    <a:pt x="2250" y="110"/>
                  </a:cubicBezTo>
                  <a:lnTo>
                    <a:pt x="159" y="1884"/>
                  </a:lnTo>
                  <a:cubicBezTo>
                    <a:pt x="49" y="1973"/>
                    <a:pt x="0" y="2102"/>
                    <a:pt x="0" y="2221"/>
                  </a:cubicBezTo>
                  <a:cubicBezTo>
                    <a:pt x="0" y="2330"/>
                    <a:pt x="30" y="2429"/>
                    <a:pt x="109" y="2518"/>
                  </a:cubicBezTo>
                  <a:cubicBezTo>
                    <a:pt x="195" y="2618"/>
                    <a:pt x="322" y="2672"/>
                    <a:pt x="449" y="2672"/>
                  </a:cubicBezTo>
                  <a:cubicBezTo>
                    <a:pt x="498" y="2672"/>
                    <a:pt x="548" y="2664"/>
                    <a:pt x="595" y="2647"/>
                  </a:cubicBezTo>
                  <a:lnTo>
                    <a:pt x="595" y="4917"/>
                  </a:lnTo>
                  <a:cubicBezTo>
                    <a:pt x="595" y="4996"/>
                    <a:pt x="655" y="5066"/>
                    <a:pt x="743" y="5066"/>
                  </a:cubicBezTo>
                  <a:lnTo>
                    <a:pt x="4322" y="5066"/>
                  </a:lnTo>
                  <a:cubicBezTo>
                    <a:pt x="4411" y="5066"/>
                    <a:pt x="4471" y="4996"/>
                    <a:pt x="4471" y="4917"/>
                  </a:cubicBezTo>
                  <a:lnTo>
                    <a:pt x="4471" y="2647"/>
                  </a:lnTo>
                  <a:cubicBezTo>
                    <a:pt x="4520" y="2664"/>
                    <a:pt x="4571" y="2672"/>
                    <a:pt x="4621" y="2672"/>
                  </a:cubicBezTo>
                  <a:cubicBezTo>
                    <a:pt x="4749" y="2672"/>
                    <a:pt x="4871" y="2618"/>
                    <a:pt x="4957" y="2518"/>
                  </a:cubicBezTo>
                  <a:cubicBezTo>
                    <a:pt x="5036" y="2429"/>
                    <a:pt x="5065" y="2330"/>
                    <a:pt x="5065" y="2221"/>
                  </a:cubicBezTo>
                  <a:lnTo>
                    <a:pt x="5065" y="2191"/>
                  </a:lnTo>
                  <a:cubicBezTo>
                    <a:pt x="5056" y="2072"/>
                    <a:pt x="5006" y="1963"/>
                    <a:pt x="4917" y="1884"/>
                  </a:cubicBezTo>
                  <a:lnTo>
                    <a:pt x="4471" y="1507"/>
                  </a:lnTo>
                  <a:lnTo>
                    <a:pt x="4471" y="447"/>
                  </a:lnTo>
                  <a:cubicBezTo>
                    <a:pt x="4471" y="357"/>
                    <a:pt x="4411" y="298"/>
                    <a:pt x="4322" y="298"/>
                  </a:cubicBezTo>
                  <a:lnTo>
                    <a:pt x="3728" y="298"/>
                  </a:lnTo>
                  <a:cubicBezTo>
                    <a:pt x="3648" y="298"/>
                    <a:pt x="3589" y="357"/>
                    <a:pt x="3589" y="447"/>
                  </a:cubicBezTo>
                  <a:lnTo>
                    <a:pt x="3589" y="744"/>
                  </a:lnTo>
                  <a:lnTo>
                    <a:pt x="2835" y="110"/>
                  </a:lnTo>
                  <a:cubicBezTo>
                    <a:pt x="2746" y="30"/>
                    <a:pt x="2647" y="0"/>
                    <a:pt x="2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7742054" y="4253619"/>
              <a:ext cx="97656" cy="96840"/>
            </a:xfrm>
            <a:custGeom>
              <a:avLst/>
              <a:gdLst/>
              <a:ahLst/>
              <a:cxnLst/>
              <a:rect l="l" t="t" r="r" b="b"/>
              <a:pathLst>
                <a:path w="1201" h="1191" extrusionOk="0">
                  <a:moveTo>
                    <a:pt x="913" y="298"/>
                  </a:moveTo>
                  <a:lnTo>
                    <a:pt x="913" y="893"/>
                  </a:lnTo>
                  <a:lnTo>
                    <a:pt x="298" y="893"/>
                  </a:lnTo>
                  <a:lnTo>
                    <a:pt x="298" y="298"/>
                  </a:lnTo>
                  <a:close/>
                  <a:moveTo>
                    <a:pt x="150" y="1"/>
                  </a:moveTo>
                  <a:cubicBezTo>
                    <a:pt x="60" y="1"/>
                    <a:pt x="1" y="70"/>
                    <a:pt x="1" y="149"/>
                  </a:cubicBezTo>
                  <a:lnTo>
                    <a:pt x="1" y="1041"/>
                  </a:lnTo>
                  <a:cubicBezTo>
                    <a:pt x="1" y="1131"/>
                    <a:pt x="60" y="1191"/>
                    <a:pt x="150" y="1191"/>
                  </a:cubicBezTo>
                  <a:lnTo>
                    <a:pt x="1062" y="1191"/>
                  </a:lnTo>
                  <a:cubicBezTo>
                    <a:pt x="1141" y="1191"/>
                    <a:pt x="1201" y="1131"/>
                    <a:pt x="1201" y="1041"/>
                  </a:cubicBezTo>
                  <a:lnTo>
                    <a:pt x="1201" y="149"/>
                  </a:lnTo>
                  <a:cubicBezTo>
                    <a:pt x="1201" y="70"/>
                    <a:pt x="1141" y="1"/>
                    <a:pt x="1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7584962" y="4109374"/>
              <a:ext cx="411929" cy="411998"/>
            </a:xfrm>
            <a:custGeom>
              <a:avLst/>
              <a:gdLst/>
              <a:ahLst/>
              <a:cxnLst/>
              <a:rect l="l" t="t" r="r" b="b"/>
              <a:pathLst>
                <a:path w="5066" h="5067" extrusionOk="0">
                  <a:moveTo>
                    <a:pt x="4184" y="595"/>
                  </a:moveTo>
                  <a:lnTo>
                    <a:pt x="4184" y="1259"/>
                  </a:lnTo>
                  <a:lnTo>
                    <a:pt x="3876" y="1002"/>
                  </a:lnTo>
                  <a:lnTo>
                    <a:pt x="3876" y="595"/>
                  </a:lnTo>
                  <a:close/>
                  <a:moveTo>
                    <a:pt x="2543" y="298"/>
                  </a:moveTo>
                  <a:cubicBezTo>
                    <a:pt x="2577" y="298"/>
                    <a:pt x="2612" y="308"/>
                    <a:pt x="2637" y="328"/>
                  </a:cubicBezTo>
                  <a:lnTo>
                    <a:pt x="4719" y="2112"/>
                  </a:lnTo>
                  <a:cubicBezTo>
                    <a:pt x="4778" y="2161"/>
                    <a:pt x="4788" y="2260"/>
                    <a:pt x="4739" y="2320"/>
                  </a:cubicBezTo>
                  <a:cubicBezTo>
                    <a:pt x="4705" y="2354"/>
                    <a:pt x="4661" y="2372"/>
                    <a:pt x="4619" y="2372"/>
                  </a:cubicBezTo>
                  <a:cubicBezTo>
                    <a:pt x="4587" y="2372"/>
                    <a:pt x="4556" y="2361"/>
                    <a:pt x="4530" y="2340"/>
                  </a:cubicBezTo>
                  <a:lnTo>
                    <a:pt x="2637" y="724"/>
                  </a:lnTo>
                  <a:cubicBezTo>
                    <a:pt x="2612" y="699"/>
                    <a:pt x="2577" y="687"/>
                    <a:pt x="2543" y="687"/>
                  </a:cubicBezTo>
                  <a:cubicBezTo>
                    <a:pt x="2508" y="687"/>
                    <a:pt x="2473" y="699"/>
                    <a:pt x="2448" y="724"/>
                  </a:cubicBezTo>
                  <a:cubicBezTo>
                    <a:pt x="2409" y="754"/>
                    <a:pt x="545" y="2330"/>
                    <a:pt x="545" y="2340"/>
                  </a:cubicBezTo>
                  <a:cubicBezTo>
                    <a:pt x="515" y="2361"/>
                    <a:pt x="482" y="2372"/>
                    <a:pt x="448" y="2372"/>
                  </a:cubicBezTo>
                  <a:cubicBezTo>
                    <a:pt x="404" y="2372"/>
                    <a:pt x="361" y="2354"/>
                    <a:pt x="327" y="2320"/>
                  </a:cubicBezTo>
                  <a:cubicBezTo>
                    <a:pt x="278" y="2260"/>
                    <a:pt x="287" y="2161"/>
                    <a:pt x="347" y="2112"/>
                  </a:cubicBezTo>
                  <a:lnTo>
                    <a:pt x="2448" y="328"/>
                  </a:lnTo>
                  <a:cubicBezTo>
                    <a:pt x="2473" y="308"/>
                    <a:pt x="2508" y="298"/>
                    <a:pt x="2543" y="298"/>
                  </a:cubicBezTo>
                  <a:close/>
                  <a:moveTo>
                    <a:pt x="2697" y="3877"/>
                  </a:moveTo>
                  <a:cubicBezTo>
                    <a:pt x="2607" y="3877"/>
                    <a:pt x="2548" y="3946"/>
                    <a:pt x="2548" y="4025"/>
                  </a:cubicBezTo>
                  <a:cubicBezTo>
                    <a:pt x="2548" y="4104"/>
                    <a:pt x="2607" y="4174"/>
                    <a:pt x="2697" y="4174"/>
                  </a:cubicBezTo>
                  <a:cubicBezTo>
                    <a:pt x="2776" y="4174"/>
                    <a:pt x="2845" y="4104"/>
                    <a:pt x="2845" y="4025"/>
                  </a:cubicBezTo>
                  <a:cubicBezTo>
                    <a:pt x="2845" y="3946"/>
                    <a:pt x="2776" y="3877"/>
                    <a:pt x="2697" y="3877"/>
                  </a:cubicBezTo>
                  <a:close/>
                  <a:moveTo>
                    <a:pt x="3142" y="3579"/>
                  </a:moveTo>
                  <a:lnTo>
                    <a:pt x="3142" y="4769"/>
                  </a:lnTo>
                  <a:lnTo>
                    <a:pt x="1933" y="4769"/>
                  </a:lnTo>
                  <a:lnTo>
                    <a:pt x="1933" y="3579"/>
                  </a:lnTo>
                  <a:close/>
                  <a:moveTo>
                    <a:pt x="2548" y="1031"/>
                  </a:moveTo>
                  <a:lnTo>
                    <a:pt x="4184" y="2429"/>
                  </a:lnTo>
                  <a:lnTo>
                    <a:pt x="4184" y="4769"/>
                  </a:lnTo>
                  <a:lnTo>
                    <a:pt x="3430" y="4769"/>
                  </a:lnTo>
                  <a:lnTo>
                    <a:pt x="3430" y="3430"/>
                  </a:lnTo>
                  <a:cubicBezTo>
                    <a:pt x="3430" y="3351"/>
                    <a:pt x="3371" y="3282"/>
                    <a:pt x="3281" y="3282"/>
                  </a:cubicBezTo>
                  <a:lnTo>
                    <a:pt x="1785" y="3282"/>
                  </a:lnTo>
                  <a:cubicBezTo>
                    <a:pt x="1695" y="3282"/>
                    <a:pt x="1636" y="3351"/>
                    <a:pt x="1636" y="3430"/>
                  </a:cubicBezTo>
                  <a:lnTo>
                    <a:pt x="1636" y="4769"/>
                  </a:lnTo>
                  <a:lnTo>
                    <a:pt x="892" y="4769"/>
                  </a:lnTo>
                  <a:lnTo>
                    <a:pt x="892" y="2429"/>
                  </a:lnTo>
                  <a:lnTo>
                    <a:pt x="2548" y="1031"/>
                  </a:lnTo>
                  <a:close/>
                  <a:moveTo>
                    <a:pt x="2548" y="0"/>
                  </a:moveTo>
                  <a:cubicBezTo>
                    <a:pt x="2439" y="0"/>
                    <a:pt x="2340" y="30"/>
                    <a:pt x="2250" y="110"/>
                  </a:cubicBezTo>
                  <a:lnTo>
                    <a:pt x="159" y="1884"/>
                  </a:lnTo>
                  <a:cubicBezTo>
                    <a:pt x="49" y="1973"/>
                    <a:pt x="0" y="2102"/>
                    <a:pt x="0" y="2221"/>
                  </a:cubicBezTo>
                  <a:cubicBezTo>
                    <a:pt x="0" y="2330"/>
                    <a:pt x="30" y="2429"/>
                    <a:pt x="109" y="2518"/>
                  </a:cubicBezTo>
                  <a:cubicBezTo>
                    <a:pt x="195" y="2618"/>
                    <a:pt x="322" y="2672"/>
                    <a:pt x="449" y="2672"/>
                  </a:cubicBezTo>
                  <a:cubicBezTo>
                    <a:pt x="498" y="2672"/>
                    <a:pt x="548" y="2664"/>
                    <a:pt x="595" y="2647"/>
                  </a:cubicBezTo>
                  <a:lnTo>
                    <a:pt x="595" y="4917"/>
                  </a:lnTo>
                  <a:cubicBezTo>
                    <a:pt x="595" y="4996"/>
                    <a:pt x="655" y="5066"/>
                    <a:pt x="743" y="5066"/>
                  </a:cubicBezTo>
                  <a:lnTo>
                    <a:pt x="4322" y="5066"/>
                  </a:lnTo>
                  <a:cubicBezTo>
                    <a:pt x="4411" y="5066"/>
                    <a:pt x="4471" y="4996"/>
                    <a:pt x="4471" y="4917"/>
                  </a:cubicBezTo>
                  <a:lnTo>
                    <a:pt x="4471" y="2647"/>
                  </a:lnTo>
                  <a:cubicBezTo>
                    <a:pt x="4520" y="2664"/>
                    <a:pt x="4571" y="2672"/>
                    <a:pt x="4621" y="2672"/>
                  </a:cubicBezTo>
                  <a:cubicBezTo>
                    <a:pt x="4749" y="2672"/>
                    <a:pt x="4871" y="2618"/>
                    <a:pt x="4957" y="2518"/>
                  </a:cubicBezTo>
                  <a:cubicBezTo>
                    <a:pt x="5036" y="2429"/>
                    <a:pt x="5065" y="2330"/>
                    <a:pt x="5065" y="2221"/>
                  </a:cubicBezTo>
                  <a:lnTo>
                    <a:pt x="5065" y="2191"/>
                  </a:lnTo>
                  <a:cubicBezTo>
                    <a:pt x="5056" y="2072"/>
                    <a:pt x="5006" y="1963"/>
                    <a:pt x="4917" y="1884"/>
                  </a:cubicBezTo>
                  <a:lnTo>
                    <a:pt x="4471" y="1507"/>
                  </a:lnTo>
                  <a:lnTo>
                    <a:pt x="4471" y="447"/>
                  </a:lnTo>
                  <a:cubicBezTo>
                    <a:pt x="4471" y="357"/>
                    <a:pt x="4411" y="298"/>
                    <a:pt x="4322" y="298"/>
                  </a:cubicBezTo>
                  <a:lnTo>
                    <a:pt x="3728" y="298"/>
                  </a:lnTo>
                  <a:cubicBezTo>
                    <a:pt x="3648" y="298"/>
                    <a:pt x="3589" y="357"/>
                    <a:pt x="3589" y="447"/>
                  </a:cubicBezTo>
                  <a:lnTo>
                    <a:pt x="3589" y="744"/>
                  </a:lnTo>
                  <a:lnTo>
                    <a:pt x="2835" y="110"/>
                  </a:lnTo>
                  <a:cubicBezTo>
                    <a:pt x="2746" y="30"/>
                    <a:pt x="2647" y="0"/>
                    <a:pt x="2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7742054" y="4253619"/>
              <a:ext cx="97656" cy="96840"/>
            </a:xfrm>
            <a:custGeom>
              <a:avLst/>
              <a:gdLst/>
              <a:ahLst/>
              <a:cxnLst/>
              <a:rect l="l" t="t" r="r" b="b"/>
              <a:pathLst>
                <a:path w="1201" h="1191" extrusionOk="0">
                  <a:moveTo>
                    <a:pt x="913" y="298"/>
                  </a:moveTo>
                  <a:lnTo>
                    <a:pt x="913" y="893"/>
                  </a:lnTo>
                  <a:lnTo>
                    <a:pt x="298" y="893"/>
                  </a:lnTo>
                  <a:lnTo>
                    <a:pt x="298" y="298"/>
                  </a:lnTo>
                  <a:close/>
                  <a:moveTo>
                    <a:pt x="150" y="1"/>
                  </a:moveTo>
                  <a:cubicBezTo>
                    <a:pt x="60" y="1"/>
                    <a:pt x="1" y="70"/>
                    <a:pt x="1" y="149"/>
                  </a:cubicBezTo>
                  <a:lnTo>
                    <a:pt x="1" y="1041"/>
                  </a:lnTo>
                  <a:cubicBezTo>
                    <a:pt x="1" y="1131"/>
                    <a:pt x="60" y="1191"/>
                    <a:pt x="150" y="1191"/>
                  </a:cubicBezTo>
                  <a:lnTo>
                    <a:pt x="1062" y="1191"/>
                  </a:lnTo>
                  <a:cubicBezTo>
                    <a:pt x="1141" y="1191"/>
                    <a:pt x="1201" y="1131"/>
                    <a:pt x="1201" y="1041"/>
                  </a:cubicBezTo>
                  <a:lnTo>
                    <a:pt x="1201" y="149"/>
                  </a:lnTo>
                  <a:cubicBezTo>
                    <a:pt x="1201" y="70"/>
                    <a:pt x="1141" y="1"/>
                    <a:pt x="1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7792060" y="4424534"/>
              <a:ext cx="24231" cy="24230"/>
            </a:xfrm>
            <a:custGeom>
              <a:avLst/>
              <a:gdLst/>
              <a:ahLst/>
              <a:cxnLst/>
              <a:rect l="l" t="t" r="r" b="b"/>
              <a:pathLst>
                <a:path w="298" h="298" extrusionOk="0">
                  <a:moveTo>
                    <a:pt x="150" y="1"/>
                  </a:moveTo>
                  <a:cubicBezTo>
                    <a:pt x="60" y="1"/>
                    <a:pt x="1" y="70"/>
                    <a:pt x="1" y="149"/>
                  </a:cubicBezTo>
                  <a:cubicBezTo>
                    <a:pt x="1" y="228"/>
                    <a:pt x="60" y="298"/>
                    <a:pt x="150" y="298"/>
                  </a:cubicBezTo>
                  <a:cubicBezTo>
                    <a:pt x="229" y="298"/>
                    <a:pt x="298" y="228"/>
                    <a:pt x="298" y="149"/>
                  </a:cubicBezTo>
                  <a:cubicBezTo>
                    <a:pt x="298" y="70"/>
                    <a:pt x="229"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14"/>
          <p:cNvGrpSpPr/>
          <p:nvPr/>
        </p:nvGrpSpPr>
        <p:grpSpPr>
          <a:xfrm>
            <a:off x="5021275" y="1135633"/>
            <a:ext cx="3301049" cy="664082"/>
            <a:chOff x="5033400" y="3429233"/>
            <a:chExt cx="2989268" cy="1215600"/>
          </a:xfrm>
        </p:grpSpPr>
        <p:sp>
          <p:nvSpPr>
            <p:cNvPr id="79" name="Google Shape;79;p14"/>
            <p:cNvSpPr/>
            <p:nvPr/>
          </p:nvSpPr>
          <p:spPr>
            <a:xfrm>
              <a:off x="7557560" y="3993308"/>
              <a:ext cx="465107" cy="9025"/>
            </a:xfrm>
            <a:custGeom>
              <a:avLst/>
              <a:gdLst/>
              <a:ahLst/>
              <a:cxnLst/>
              <a:rect l="l" t="t" r="r" b="b"/>
              <a:pathLst>
                <a:path w="5720" h="111" extrusionOk="0">
                  <a:moveTo>
                    <a:pt x="60" y="1"/>
                  </a:moveTo>
                  <a:cubicBezTo>
                    <a:pt x="30" y="1"/>
                    <a:pt x="0" y="21"/>
                    <a:pt x="0" y="51"/>
                  </a:cubicBezTo>
                  <a:cubicBezTo>
                    <a:pt x="0" y="91"/>
                    <a:pt x="30" y="110"/>
                    <a:pt x="60" y="110"/>
                  </a:cubicBezTo>
                  <a:lnTo>
                    <a:pt x="5660" y="110"/>
                  </a:lnTo>
                  <a:cubicBezTo>
                    <a:pt x="5700" y="110"/>
                    <a:pt x="5720" y="91"/>
                    <a:pt x="5720" y="51"/>
                  </a:cubicBezTo>
                  <a:cubicBezTo>
                    <a:pt x="5720" y="21"/>
                    <a:pt x="5700" y="1"/>
                    <a:pt x="5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txBox="1"/>
            <p:nvPr/>
          </p:nvSpPr>
          <p:spPr>
            <a:xfrm>
              <a:off x="6502696" y="3994643"/>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Fira Sans Extra Condensed"/>
                  <a:ea typeface="Fira Sans Extra Condensed"/>
                  <a:cs typeface="Fira Sans Extra Condensed"/>
                  <a:sym typeface="Fira Sans Extra Condensed"/>
                </a:rPr>
                <a:t>04</a:t>
              </a:r>
              <a:endParaRPr sz="2500">
                <a:solidFill>
                  <a:srgbClr val="FFFFFF"/>
                </a:solidFill>
                <a:latin typeface="Fira Sans Extra Condensed"/>
                <a:ea typeface="Fira Sans Extra Condensed"/>
                <a:cs typeface="Fira Sans Extra Condensed"/>
                <a:sym typeface="Fira Sans Extra Condensed"/>
              </a:endParaRPr>
            </a:p>
          </p:txBody>
        </p:sp>
        <p:sp>
          <p:nvSpPr>
            <p:cNvPr id="81" name="Google Shape;81;p14"/>
            <p:cNvSpPr/>
            <p:nvPr/>
          </p:nvSpPr>
          <p:spPr>
            <a:xfrm rot="10800000">
              <a:off x="5033400" y="3429233"/>
              <a:ext cx="2725500" cy="1215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4"/>
          <p:cNvGrpSpPr/>
          <p:nvPr/>
        </p:nvGrpSpPr>
        <p:grpSpPr>
          <a:xfrm>
            <a:off x="1120930" y="3448783"/>
            <a:ext cx="412742" cy="411998"/>
            <a:chOff x="1147105" y="3304887"/>
            <a:chExt cx="412742" cy="411998"/>
          </a:xfrm>
        </p:grpSpPr>
        <p:sp>
          <p:nvSpPr>
            <p:cNvPr id="83" name="Google Shape;83;p14"/>
            <p:cNvSpPr/>
            <p:nvPr/>
          </p:nvSpPr>
          <p:spPr>
            <a:xfrm>
              <a:off x="1147105" y="3304887"/>
              <a:ext cx="412742" cy="411998"/>
            </a:xfrm>
            <a:custGeom>
              <a:avLst/>
              <a:gdLst/>
              <a:ahLst/>
              <a:cxnLst/>
              <a:rect l="l" t="t" r="r" b="b"/>
              <a:pathLst>
                <a:path w="5076" h="5067" extrusionOk="0">
                  <a:moveTo>
                    <a:pt x="3003" y="297"/>
                  </a:moveTo>
                  <a:cubicBezTo>
                    <a:pt x="3031" y="297"/>
                    <a:pt x="3067" y="302"/>
                    <a:pt x="3103" y="338"/>
                  </a:cubicBezTo>
                  <a:lnTo>
                    <a:pt x="3529" y="754"/>
                  </a:lnTo>
                  <a:cubicBezTo>
                    <a:pt x="3569" y="804"/>
                    <a:pt x="3569" y="853"/>
                    <a:pt x="3569" y="893"/>
                  </a:cubicBezTo>
                  <a:lnTo>
                    <a:pt x="2974" y="893"/>
                  </a:lnTo>
                  <a:lnTo>
                    <a:pt x="2974" y="298"/>
                  </a:lnTo>
                  <a:cubicBezTo>
                    <a:pt x="2982" y="298"/>
                    <a:pt x="2992" y="297"/>
                    <a:pt x="3003" y="297"/>
                  </a:cubicBezTo>
                  <a:close/>
                  <a:moveTo>
                    <a:pt x="4629" y="1760"/>
                  </a:moveTo>
                  <a:cubicBezTo>
                    <a:pt x="4667" y="1760"/>
                    <a:pt x="4704" y="1775"/>
                    <a:pt x="4729" y="1805"/>
                  </a:cubicBezTo>
                  <a:cubicBezTo>
                    <a:pt x="4788" y="1864"/>
                    <a:pt x="4788" y="1954"/>
                    <a:pt x="4729" y="2014"/>
                  </a:cubicBezTo>
                  <a:lnTo>
                    <a:pt x="4580" y="2162"/>
                  </a:lnTo>
                  <a:lnTo>
                    <a:pt x="4372" y="1954"/>
                  </a:lnTo>
                  <a:lnTo>
                    <a:pt x="4521" y="1805"/>
                  </a:lnTo>
                  <a:cubicBezTo>
                    <a:pt x="4550" y="1775"/>
                    <a:pt x="4590" y="1760"/>
                    <a:pt x="4629" y="1760"/>
                  </a:cubicBezTo>
                  <a:close/>
                  <a:moveTo>
                    <a:pt x="4164" y="2162"/>
                  </a:moveTo>
                  <a:lnTo>
                    <a:pt x="4372" y="2380"/>
                  </a:lnTo>
                  <a:lnTo>
                    <a:pt x="3658" y="3094"/>
                  </a:lnTo>
                  <a:lnTo>
                    <a:pt x="3450" y="2886"/>
                  </a:lnTo>
                  <a:cubicBezTo>
                    <a:pt x="3559" y="2767"/>
                    <a:pt x="4054" y="2271"/>
                    <a:pt x="4164" y="2162"/>
                  </a:cubicBezTo>
                  <a:close/>
                  <a:moveTo>
                    <a:pt x="3232" y="3094"/>
                  </a:moveTo>
                  <a:lnTo>
                    <a:pt x="3450" y="3302"/>
                  </a:lnTo>
                  <a:lnTo>
                    <a:pt x="3361" y="3382"/>
                  </a:lnTo>
                  <a:lnTo>
                    <a:pt x="3054" y="3490"/>
                  </a:lnTo>
                  <a:lnTo>
                    <a:pt x="3153" y="3173"/>
                  </a:lnTo>
                  <a:lnTo>
                    <a:pt x="3232" y="3094"/>
                  </a:lnTo>
                  <a:close/>
                  <a:moveTo>
                    <a:pt x="2677" y="298"/>
                  </a:moveTo>
                  <a:lnTo>
                    <a:pt x="2677" y="1042"/>
                  </a:lnTo>
                  <a:cubicBezTo>
                    <a:pt x="2677" y="1121"/>
                    <a:pt x="2746" y="1190"/>
                    <a:pt x="2825" y="1190"/>
                  </a:cubicBezTo>
                  <a:lnTo>
                    <a:pt x="3569" y="1190"/>
                  </a:lnTo>
                  <a:lnTo>
                    <a:pt x="3569" y="2340"/>
                  </a:lnTo>
                  <a:lnTo>
                    <a:pt x="3133" y="2776"/>
                  </a:lnTo>
                  <a:lnTo>
                    <a:pt x="2924" y="2985"/>
                  </a:lnTo>
                  <a:cubicBezTo>
                    <a:pt x="2905" y="3005"/>
                    <a:pt x="2895" y="3025"/>
                    <a:pt x="2885" y="3045"/>
                  </a:cubicBezTo>
                  <a:lnTo>
                    <a:pt x="2677" y="3679"/>
                  </a:lnTo>
                  <a:cubicBezTo>
                    <a:pt x="2657" y="3728"/>
                    <a:pt x="2667" y="3788"/>
                    <a:pt x="2706" y="3827"/>
                  </a:cubicBezTo>
                  <a:cubicBezTo>
                    <a:pt x="2736" y="3857"/>
                    <a:pt x="2778" y="3871"/>
                    <a:pt x="2823" y="3871"/>
                  </a:cubicBezTo>
                  <a:cubicBezTo>
                    <a:pt x="2837" y="3871"/>
                    <a:pt x="2851" y="3869"/>
                    <a:pt x="2865" y="3867"/>
                  </a:cubicBezTo>
                  <a:lnTo>
                    <a:pt x="3490" y="3649"/>
                  </a:lnTo>
                  <a:cubicBezTo>
                    <a:pt x="3519" y="3649"/>
                    <a:pt x="3539" y="3629"/>
                    <a:pt x="3549" y="3620"/>
                  </a:cubicBezTo>
                  <a:lnTo>
                    <a:pt x="3569" y="3600"/>
                  </a:lnTo>
                  <a:lnTo>
                    <a:pt x="3569" y="4620"/>
                  </a:lnTo>
                  <a:cubicBezTo>
                    <a:pt x="3569" y="4700"/>
                    <a:pt x="3499" y="4769"/>
                    <a:pt x="3420" y="4769"/>
                  </a:cubicBezTo>
                  <a:lnTo>
                    <a:pt x="446" y="4769"/>
                  </a:lnTo>
                  <a:cubicBezTo>
                    <a:pt x="367" y="4769"/>
                    <a:pt x="298" y="4700"/>
                    <a:pt x="298" y="4620"/>
                  </a:cubicBezTo>
                  <a:lnTo>
                    <a:pt x="298" y="447"/>
                  </a:lnTo>
                  <a:cubicBezTo>
                    <a:pt x="298" y="358"/>
                    <a:pt x="367" y="298"/>
                    <a:pt x="446" y="298"/>
                  </a:cubicBezTo>
                  <a:close/>
                  <a:moveTo>
                    <a:pt x="446" y="1"/>
                  </a:moveTo>
                  <a:cubicBezTo>
                    <a:pt x="208" y="1"/>
                    <a:pt x="0" y="199"/>
                    <a:pt x="0" y="447"/>
                  </a:cubicBezTo>
                  <a:lnTo>
                    <a:pt x="0" y="4620"/>
                  </a:lnTo>
                  <a:cubicBezTo>
                    <a:pt x="0" y="4869"/>
                    <a:pt x="208" y="5067"/>
                    <a:pt x="446" y="5067"/>
                  </a:cubicBezTo>
                  <a:lnTo>
                    <a:pt x="3420" y="5067"/>
                  </a:lnTo>
                  <a:cubicBezTo>
                    <a:pt x="3668" y="5067"/>
                    <a:pt x="3866" y="4869"/>
                    <a:pt x="3866" y="4620"/>
                  </a:cubicBezTo>
                  <a:lnTo>
                    <a:pt x="3866" y="3302"/>
                  </a:lnTo>
                  <a:lnTo>
                    <a:pt x="4947" y="2221"/>
                  </a:lnTo>
                  <a:cubicBezTo>
                    <a:pt x="5026" y="2133"/>
                    <a:pt x="5076" y="2023"/>
                    <a:pt x="5076" y="1904"/>
                  </a:cubicBezTo>
                  <a:cubicBezTo>
                    <a:pt x="5076" y="1795"/>
                    <a:pt x="5026" y="1677"/>
                    <a:pt x="4947" y="1597"/>
                  </a:cubicBezTo>
                  <a:cubicBezTo>
                    <a:pt x="4857" y="1508"/>
                    <a:pt x="4743" y="1463"/>
                    <a:pt x="4629" y="1463"/>
                  </a:cubicBezTo>
                  <a:cubicBezTo>
                    <a:pt x="4515" y="1463"/>
                    <a:pt x="4401" y="1508"/>
                    <a:pt x="4312" y="1597"/>
                  </a:cubicBezTo>
                  <a:lnTo>
                    <a:pt x="3866" y="2043"/>
                  </a:lnTo>
                  <a:lnTo>
                    <a:pt x="3866" y="864"/>
                  </a:lnTo>
                  <a:cubicBezTo>
                    <a:pt x="3866" y="745"/>
                    <a:pt x="3817" y="635"/>
                    <a:pt x="3737" y="546"/>
                  </a:cubicBezTo>
                  <a:lnTo>
                    <a:pt x="3311" y="130"/>
                  </a:lnTo>
                  <a:cubicBezTo>
                    <a:pt x="3232" y="40"/>
                    <a:pt x="3123" y="1"/>
                    <a:pt x="3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1211392" y="3425796"/>
              <a:ext cx="193524" cy="24312"/>
            </a:xfrm>
            <a:custGeom>
              <a:avLst/>
              <a:gdLst/>
              <a:ahLst/>
              <a:cxnLst/>
              <a:rect l="l" t="t" r="r" b="b"/>
              <a:pathLst>
                <a:path w="2380" h="299" extrusionOk="0">
                  <a:moveTo>
                    <a:pt x="148" y="1"/>
                  </a:moveTo>
                  <a:cubicBezTo>
                    <a:pt x="69" y="1"/>
                    <a:pt x="0" y="60"/>
                    <a:pt x="0" y="150"/>
                  </a:cubicBezTo>
                  <a:cubicBezTo>
                    <a:pt x="0" y="229"/>
                    <a:pt x="69" y="298"/>
                    <a:pt x="148" y="298"/>
                  </a:cubicBezTo>
                  <a:lnTo>
                    <a:pt x="2230" y="298"/>
                  </a:lnTo>
                  <a:cubicBezTo>
                    <a:pt x="2310" y="298"/>
                    <a:pt x="2379" y="229"/>
                    <a:pt x="2379" y="150"/>
                  </a:cubicBezTo>
                  <a:cubicBezTo>
                    <a:pt x="2379" y="60"/>
                    <a:pt x="2310" y="1"/>
                    <a:pt x="2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1211392" y="3473444"/>
              <a:ext cx="145143" cy="24230"/>
            </a:xfrm>
            <a:custGeom>
              <a:avLst/>
              <a:gdLst/>
              <a:ahLst/>
              <a:cxnLst/>
              <a:rect l="l" t="t" r="r" b="b"/>
              <a:pathLst>
                <a:path w="1785" h="298" extrusionOk="0">
                  <a:moveTo>
                    <a:pt x="148" y="0"/>
                  </a:moveTo>
                  <a:cubicBezTo>
                    <a:pt x="69" y="0"/>
                    <a:pt x="0" y="69"/>
                    <a:pt x="0" y="148"/>
                  </a:cubicBezTo>
                  <a:cubicBezTo>
                    <a:pt x="0" y="238"/>
                    <a:pt x="69" y="297"/>
                    <a:pt x="148" y="297"/>
                  </a:cubicBezTo>
                  <a:lnTo>
                    <a:pt x="1635" y="297"/>
                  </a:lnTo>
                  <a:cubicBezTo>
                    <a:pt x="1715" y="297"/>
                    <a:pt x="1785" y="238"/>
                    <a:pt x="1785" y="148"/>
                  </a:cubicBezTo>
                  <a:cubicBezTo>
                    <a:pt x="1785" y="69"/>
                    <a:pt x="1715" y="0"/>
                    <a:pt x="1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1211392" y="3521742"/>
              <a:ext cx="145143" cy="24312"/>
            </a:xfrm>
            <a:custGeom>
              <a:avLst/>
              <a:gdLst/>
              <a:ahLst/>
              <a:cxnLst/>
              <a:rect l="l" t="t" r="r" b="b"/>
              <a:pathLst>
                <a:path w="1785" h="299" extrusionOk="0">
                  <a:moveTo>
                    <a:pt x="148" y="1"/>
                  </a:moveTo>
                  <a:cubicBezTo>
                    <a:pt x="69" y="1"/>
                    <a:pt x="0" y="70"/>
                    <a:pt x="0" y="149"/>
                  </a:cubicBezTo>
                  <a:cubicBezTo>
                    <a:pt x="0" y="239"/>
                    <a:pt x="69" y="298"/>
                    <a:pt x="148" y="298"/>
                  </a:cubicBezTo>
                  <a:lnTo>
                    <a:pt x="1635" y="298"/>
                  </a:lnTo>
                  <a:cubicBezTo>
                    <a:pt x="1715" y="298"/>
                    <a:pt x="1785" y="239"/>
                    <a:pt x="1785" y="149"/>
                  </a:cubicBezTo>
                  <a:cubicBezTo>
                    <a:pt x="1785" y="70"/>
                    <a:pt x="1715" y="1"/>
                    <a:pt x="1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1211392" y="3570122"/>
              <a:ext cx="145143" cy="24312"/>
            </a:xfrm>
            <a:custGeom>
              <a:avLst/>
              <a:gdLst/>
              <a:ahLst/>
              <a:cxnLst/>
              <a:rect l="l" t="t" r="r" b="b"/>
              <a:pathLst>
                <a:path w="1785" h="299" extrusionOk="0">
                  <a:moveTo>
                    <a:pt x="148" y="1"/>
                  </a:moveTo>
                  <a:cubicBezTo>
                    <a:pt x="69" y="1"/>
                    <a:pt x="0" y="70"/>
                    <a:pt x="0" y="149"/>
                  </a:cubicBezTo>
                  <a:cubicBezTo>
                    <a:pt x="0" y="239"/>
                    <a:pt x="69" y="298"/>
                    <a:pt x="148" y="298"/>
                  </a:cubicBezTo>
                  <a:lnTo>
                    <a:pt x="1635" y="298"/>
                  </a:lnTo>
                  <a:cubicBezTo>
                    <a:pt x="1715" y="298"/>
                    <a:pt x="1785" y="239"/>
                    <a:pt x="1785" y="149"/>
                  </a:cubicBezTo>
                  <a:cubicBezTo>
                    <a:pt x="1785" y="70"/>
                    <a:pt x="1715" y="1"/>
                    <a:pt x="1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1308071" y="3644277"/>
              <a:ext cx="96843" cy="24312"/>
            </a:xfrm>
            <a:custGeom>
              <a:avLst/>
              <a:gdLst/>
              <a:ahLst/>
              <a:cxnLst/>
              <a:rect l="l" t="t" r="r" b="b"/>
              <a:pathLst>
                <a:path w="1191" h="299" extrusionOk="0">
                  <a:moveTo>
                    <a:pt x="149" y="1"/>
                  </a:moveTo>
                  <a:cubicBezTo>
                    <a:pt x="70" y="1"/>
                    <a:pt x="1" y="70"/>
                    <a:pt x="1" y="149"/>
                  </a:cubicBezTo>
                  <a:cubicBezTo>
                    <a:pt x="1" y="239"/>
                    <a:pt x="70" y="298"/>
                    <a:pt x="149" y="298"/>
                  </a:cubicBezTo>
                  <a:lnTo>
                    <a:pt x="1041" y="298"/>
                  </a:lnTo>
                  <a:cubicBezTo>
                    <a:pt x="1121" y="298"/>
                    <a:pt x="1190" y="239"/>
                    <a:pt x="1190" y="149"/>
                  </a:cubicBezTo>
                  <a:cubicBezTo>
                    <a:pt x="1190" y="70"/>
                    <a:pt x="1121" y="1"/>
                    <a:pt x="10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14"/>
          <p:cNvGrpSpPr/>
          <p:nvPr/>
        </p:nvGrpSpPr>
        <p:grpSpPr>
          <a:xfrm>
            <a:off x="193000" y="1121600"/>
            <a:ext cx="4367575" cy="935992"/>
            <a:chOff x="219190" y="1010768"/>
            <a:chExt cx="4367575" cy="2793172"/>
          </a:xfrm>
        </p:grpSpPr>
        <p:sp>
          <p:nvSpPr>
            <p:cNvPr id="90" name="Google Shape;90;p14"/>
            <p:cNvSpPr txBox="1"/>
            <p:nvPr/>
          </p:nvSpPr>
          <p:spPr>
            <a:xfrm>
              <a:off x="219190" y="3230040"/>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Fira Sans Extra Condensed"/>
                  <a:ea typeface="Fira Sans Extra Condensed"/>
                  <a:cs typeface="Fira Sans Extra Condensed"/>
                  <a:sym typeface="Fira Sans Extra Condensed"/>
                </a:rPr>
                <a:t>01</a:t>
              </a:r>
              <a:endParaRPr sz="2500">
                <a:solidFill>
                  <a:srgbClr val="FFFFFF"/>
                </a:solidFill>
                <a:latin typeface="Fira Sans Extra Condensed"/>
                <a:ea typeface="Fira Sans Extra Condensed"/>
                <a:cs typeface="Fira Sans Extra Condensed"/>
                <a:sym typeface="Fira Sans Extra Condensed"/>
              </a:endParaRPr>
            </a:p>
          </p:txBody>
        </p:sp>
        <p:grpSp>
          <p:nvGrpSpPr>
            <p:cNvPr id="91" name="Google Shape;91;p14"/>
            <p:cNvGrpSpPr/>
            <p:nvPr/>
          </p:nvGrpSpPr>
          <p:grpSpPr>
            <a:xfrm>
              <a:off x="1220816" y="1010768"/>
              <a:ext cx="3365950" cy="1981800"/>
              <a:chOff x="1220816" y="1044547"/>
              <a:chExt cx="3365950" cy="1981800"/>
            </a:xfrm>
          </p:grpSpPr>
          <p:cxnSp>
            <p:nvCxnSpPr>
              <p:cNvPr id="92" name="Google Shape;92;p14"/>
              <p:cNvCxnSpPr/>
              <p:nvPr/>
            </p:nvCxnSpPr>
            <p:spPr>
              <a:xfrm>
                <a:off x="4125366" y="1829919"/>
                <a:ext cx="461400" cy="0"/>
              </a:xfrm>
              <a:prstGeom prst="straightConnector1">
                <a:avLst/>
              </a:prstGeom>
              <a:noFill/>
              <a:ln w="19050" cap="flat" cmpd="sng">
                <a:solidFill>
                  <a:srgbClr val="F3F3F3"/>
                </a:solidFill>
                <a:prstDash val="solid"/>
                <a:round/>
                <a:headEnd type="none" w="med" len="med"/>
                <a:tailEnd type="none" w="med" len="med"/>
              </a:ln>
            </p:spPr>
          </p:cxnSp>
          <p:sp>
            <p:nvSpPr>
              <p:cNvPr id="93" name="Google Shape;93;p14"/>
              <p:cNvSpPr/>
              <p:nvPr/>
            </p:nvSpPr>
            <p:spPr>
              <a:xfrm>
                <a:off x="1220816" y="1044547"/>
                <a:ext cx="2904600" cy="19818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14"/>
          <p:cNvSpPr txBox="1"/>
          <p:nvPr/>
        </p:nvSpPr>
        <p:spPr>
          <a:xfrm>
            <a:off x="7544561" y="1186112"/>
            <a:ext cx="927900" cy="31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Fira Sans Extra Condensed"/>
                <a:ea typeface="Fira Sans Extra Condensed"/>
                <a:cs typeface="Fira Sans Extra Condensed"/>
                <a:sym typeface="Fira Sans Extra Condensed"/>
              </a:rPr>
              <a:t>02</a:t>
            </a:r>
            <a:endParaRPr sz="2500">
              <a:solidFill>
                <a:srgbClr val="FFFFFF"/>
              </a:solidFill>
              <a:latin typeface="Fira Sans Extra Condensed"/>
              <a:ea typeface="Fira Sans Extra Condensed"/>
              <a:cs typeface="Fira Sans Extra Condensed"/>
              <a:sym typeface="Fira Sans Extra Condensed"/>
            </a:endParaRPr>
          </a:p>
        </p:txBody>
      </p:sp>
      <p:sp>
        <p:nvSpPr>
          <p:cNvPr id="95" name="Google Shape;95;p14"/>
          <p:cNvSpPr/>
          <p:nvPr/>
        </p:nvSpPr>
        <p:spPr>
          <a:xfrm>
            <a:off x="7463950" y="1135625"/>
            <a:ext cx="927857" cy="664076"/>
          </a:xfrm>
          <a:custGeom>
            <a:avLst/>
            <a:gdLst/>
            <a:ahLst/>
            <a:cxnLst/>
            <a:rect l="l" t="t" r="r" b="b"/>
            <a:pathLst>
              <a:path w="11411" h="14939" extrusionOk="0">
                <a:moveTo>
                  <a:pt x="2925" y="0"/>
                </a:moveTo>
                <a:cubicBezTo>
                  <a:pt x="1289" y="1774"/>
                  <a:pt x="229" y="4084"/>
                  <a:pt x="40" y="6642"/>
                </a:cubicBezTo>
                <a:cubicBezTo>
                  <a:pt x="20" y="6909"/>
                  <a:pt x="0" y="7187"/>
                  <a:pt x="0" y="7464"/>
                </a:cubicBezTo>
                <a:cubicBezTo>
                  <a:pt x="0" y="9388"/>
                  <a:pt x="496" y="11182"/>
                  <a:pt x="1359" y="12758"/>
                </a:cubicBezTo>
                <a:cubicBezTo>
                  <a:pt x="1696" y="13373"/>
                  <a:pt x="2092" y="13948"/>
                  <a:pt x="2538" y="14483"/>
                </a:cubicBezTo>
                <a:cubicBezTo>
                  <a:pt x="2667" y="14642"/>
                  <a:pt x="2806" y="14791"/>
                  <a:pt x="2934" y="14939"/>
                </a:cubicBezTo>
                <a:lnTo>
                  <a:pt x="9318" y="14939"/>
                </a:lnTo>
                <a:cubicBezTo>
                  <a:pt x="10479" y="14939"/>
                  <a:pt x="11411" y="14007"/>
                  <a:pt x="11411" y="12848"/>
                </a:cubicBezTo>
                <a:lnTo>
                  <a:pt x="11411" y="2092"/>
                </a:lnTo>
                <a:cubicBezTo>
                  <a:pt x="11411" y="942"/>
                  <a:pt x="10479" y="0"/>
                  <a:pt x="9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678225" y="1121600"/>
            <a:ext cx="927914" cy="664090"/>
          </a:xfrm>
          <a:custGeom>
            <a:avLst/>
            <a:gdLst/>
            <a:ahLst/>
            <a:cxnLst/>
            <a:rect l="l" t="t" r="r" b="b"/>
            <a:pathLst>
              <a:path w="11411" h="14941" extrusionOk="0">
                <a:moveTo>
                  <a:pt x="2092" y="1"/>
                </a:moveTo>
                <a:cubicBezTo>
                  <a:pt x="942" y="1"/>
                  <a:pt x="0" y="943"/>
                  <a:pt x="0" y="2093"/>
                </a:cubicBezTo>
                <a:lnTo>
                  <a:pt x="0" y="12858"/>
                </a:lnTo>
                <a:cubicBezTo>
                  <a:pt x="0" y="14008"/>
                  <a:pt x="942" y="14940"/>
                  <a:pt x="2092" y="14940"/>
                </a:cubicBezTo>
                <a:lnTo>
                  <a:pt x="8476" y="14940"/>
                </a:lnTo>
                <a:cubicBezTo>
                  <a:pt x="8615" y="14791"/>
                  <a:pt x="8754" y="14643"/>
                  <a:pt x="8882" y="14484"/>
                </a:cubicBezTo>
                <a:cubicBezTo>
                  <a:pt x="9329" y="13949"/>
                  <a:pt x="9725" y="13374"/>
                  <a:pt x="10062" y="12759"/>
                </a:cubicBezTo>
                <a:cubicBezTo>
                  <a:pt x="10925" y="11193"/>
                  <a:pt x="11411" y="9389"/>
                  <a:pt x="11411" y="7466"/>
                </a:cubicBezTo>
                <a:cubicBezTo>
                  <a:pt x="11411" y="7188"/>
                  <a:pt x="11400" y="6911"/>
                  <a:pt x="11381" y="6643"/>
                </a:cubicBezTo>
                <a:cubicBezTo>
                  <a:pt x="11193" y="4085"/>
                  <a:pt x="10131" y="1776"/>
                  <a:pt x="8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txBox="1"/>
          <p:nvPr/>
        </p:nvSpPr>
        <p:spPr>
          <a:xfrm>
            <a:off x="7576450" y="1186101"/>
            <a:ext cx="773700" cy="41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Assistant ExtraBold"/>
                <a:ea typeface="Assistant ExtraBold"/>
                <a:cs typeface="Assistant ExtraBold"/>
                <a:sym typeface="Assistant ExtraBold"/>
              </a:rPr>
              <a:t>02</a:t>
            </a:r>
            <a:endParaRPr sz="2500">
              <a:solidFill>
                <a:srgbClr val="FFFFFF"/>
              </a:solidFill>
              <a:latin typeface="Assistant ExtraBold"/>
              <a:ea typeface="Assistant ExtraBold"/>
              <a:cs typeface="Assistant ExtraBold"/>
              <a:sym typeface="Assistant ExtraBold"/>
            </a:endParaRPr>
          </a:p>
        </p:txBody>
      </p:sp>
      <p:sp>
        <p:nvSpPr>
          <p:cNvPr id="98" name="Google Shape;98;p14"/>
          <p:cNvSpPr txBox="1"/>
          <p:nvPr/>
        </p:nvSpPr>
        <p:spPr>
          <a:xfrm>
            <a:off x="605771" y="1150156"/>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Assistant ExtraBold"/>
                <a:ea typeface="Assistant ExtraBold"/>
                <a:cs typeface="Assistant ExtraBold"/>
                <a:sym typeface="Assistant ExtraBold"/>
              </a:rPr>
              <a:t>01</a:t>
            </a:r>
            <a:endParaRPr sz="2500">
              <a:solidFill>
                <a:srgbClr val="FFFFFF"/>
              </a:solidFill>
              <a:latin typeface="Assistant ExtraBold"/>
              <a:ea typeface="Assistant ExtraBold"/>
              <a:cs typeface="Assistant ExtraBold"/>
              <a:sym typeface="Assistant ExtraBold"/>
            </a:endParaRPr>
          </a:p>
        </p:txBody>
      </p:sp>
      <p:cxnSp>
        <p:nvCxnSpPr>
          <p:cNvPr id="99" name="Google Shape;99;p14"/>
          <p:cNvCxnSpPr/>
          <p:nvPr/>
        </p:nvCxnSpPr>
        <p:spPr>
          <a:xfrm rot="10800000">
            <a:off x="4560575" y="1914796"/>
            <a:ext cx="461400" cy="0"/>
          </a:xfrm>
          <a:prstGeom prst="straightConnector1">
            <a:avLst/>
          </a:prstGeom>
          <a:noFill/>
          <a:ln w="19050" cap="flat" cmpd="sng">
            <a:solidFill>
              <a:srgbClr val="F3F3F3"/>
            </a:solidFill>
            <a:prstDash val="solid"/>
            <a:round/>
            <a:headEnd type="none" w="med" len="med"/>
            <a:tailEnd type="none" w="med" len="med"/>
          </a:ln>
        </p:spPr>
      </p:cxnSp>
      <p:sp>
        <p:nvSpPr>
          <p:cNvPr id="100" name="Google Shape;100;p14"/>
          <p:cNvSpPr/>
          <p:nvPr/>
        </p:nvSpPr>
        <p:spPr>
          <a:xfrm>
            <a:off x="1195500" y="2286600"/>
            <a:ext cx="2904600" cy="6642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14"/>
          <p:cNvCxnSpPr/>
          <p:nvPr/>
        </p:nvCxnSpPr>
        <p:spPr>
          <a:xfrm>
            <a:off x="4075875" y="2580328"/>
            <a:ext cx="461400" cy="0"/>
          </a:xfrm>
          <a:prstGeom prst="straightConnector1">
            <a:avLst/>
          </a:prstGeom>
          <a:noFill/>
          <a:ln w="19050" cap="flat" cmpd="sng">
            <a:solidFill>
              <a:srgbClr val="F3F3F3"/>
            </a:solidFill>
            <a:prstDash val="solid"/>
            <a:round/>
            <a:headEnd type="none" w="med" len="med"/>
            <a:tailEnd type="none" w="med" len="med"/>
          </a:ln>
        </p:spPr>
      </p:cxnSp>
      <p:sp>
        <p:nvSpPr>
          <p:cNvPr id="102" name="Google Shape;102;p14"/>
          <p:cNvSpPr/>
          <p:nvPr/>
        </p:nvSpPr>
        <p:spPr>
          <a:xfrm>
            <a:off x="657050" y="2278375"/>
            <a:ext cx="927914" cy="664090"/>
          </a:xfrm>
          <a:custGeom>
            <a:avLst/>
            <a:gdLst/>
            <a:ahLst/>
            <a:cxnLst/>
            <a:rect l="l" t="t" r="r" b="b"/>
            <a:pathLst>
              <a:path w="11411" h="14941" extrusionOk="0">
                <a:moveTo>
                  <a:pt x="2092" y="1"/>
                </a:moveTo>
                <a:cubicBezTo>
                  <a:pt x="942" y="1"/>
                  <a:pt x="0" y="943"/>
                  <a:pt x="0" y="2093"/>
                </a:cubicBezTo>
                <a:lnTo>
                  <a:pt x="0" y="12858"/>
                </a:lnTo>
                <a:cubicBezTo>
                  <a:pt x="0" y="14008"/>
                  <a:pt x="942" y="14940"/>
                  <a:pt x="2092" y="14940"/>
                </a:cubicBezTo>
                <a:lnTo>
                  <a:pt x="8476" y="14940"/>
                </a:lnTo>
                <a:cubicBezTo>
                  <a:pt x="8615" y="14791"/>
                  <a:pt x="8754" y="14643"/>
                  <a:pt x="8882" y="14484"/>
                </a:cubicBezTo>
                <a:cubicBezTo>
                  <a:pt x="9329" y="13949"/>
                  <a:pt x="9725" y="13374"/>
                  <a:pt x="10062" y="12759"/>
                </a:cubicBezTo>
                <a:cubicBezTo>
                  <a:pt x="10925" y="11193"/>
                  <a:pt x="11411" y="9389"/>
                  <a:pt x="11411" y="7466"/>
                </a:cubicBezTo>
                <a:cubicBezTo>
                  <a:pt x="11411" y="7188"/>
                  <a:pt x="11400" y="6911"/>
                  <a:pt x="11381" y="6643"/>
                </a:cubicBezTo>
                <a:cubicBezTo>
                  <a:pt x="11193" y="4085"/>
                  <a:pt x="10131" y="1776"/>
                  <a:pt x="8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4"/>
          <p:cNvGrpSpPr/>
          <p:nvPr/>
        </p:nvGrpSpPr>
        <p:grpSpPr>
          <a:xfrm>
            <a:off x="4984213" y="2292671"/>
            <a:ext cx="3301049" cy="664082"/>
            <a:chOff x="5033400" y="3429233"/>
            <a:chExt cx="2989268" cy="1215600"/>
          </a:xfrm>
        </p:grpSpPr>
        <p:sp>
          <p:nvSpPr>
            <p:cNvPr id="104" name="Google Shape;104;p14"/>
            <p:cNvSpPr/>
            <p:nvPr/>
          </p:nvSpPr>
          <p:spPr>
            <a:xfrm>
              <a:off x="7557560" y="3993308"/>
              <a:ext cx="465107" cy="9025"/>
            </a:xfrm>
            <a:custGeom>
              <a:avLst/>
              <a:gdLst/>
              <a:ahLst/>
              <a:cxnLst/>
              <a:rect l="l" t="t" r="r" b="b"/>
              <a:pathLst>
                <a:path w="5720" h="111" extrusionOk="0">
                  <a:moveTo>
                    <a:pt x="60" y="1"/>
                  </a:moveTo>
                  <a:cubicBezTo>
                    <a:pt x="30" y="1"/>
                    <a:pt x="0" y="21"/>
                    <a:pt x="0" y="51"/>
                  </a:cubicBezTo>
                  <a:cubicBezTo>
                    <a:pt x="0" y="91"/>
                    <a:pt x="30" y="110"/>
                    <a:pt x="60" y="110"/>
                  </a:cubicBezTo>
                  <a:lnTo>
                    <a:pt x="5660" y="110"/>
                  </a:lnTo>
                  <a:cubicBezTo>
                    <a:pt x="5700" y="110"/>
                    <a:pt x="5720" y="91"/>
                    <a:pt x="5720" y="51"/>
                  </a:cubicBezTo>
                  <a:cubicBezTo>
                    <a:pt x="5720" y="21"/>
                    <a:pt x="5700" y="1"/>
                    <a:pt x="5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6502696" y="3994643"/>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Fira Sans Extra Condensed"/>
                  <a:ea typeface="Fira Sans Extra Condensed"/>
                  <a:cs typeface="Fira Sans Extra Condensed"/>
                  <a:sym typeface="Fira Sans Extra Condensed"/>
                </a:rPr>
                <a:t>04</a:t>
              </a:r>
              <a:endParaRPr sz="2500">
                <a:solidFill>
                  <a:srgbClr val="FFFFFF"/>
                </a:solidFill>
                <a:latin typeface="Fira Sans Extra Condensed"/>
                <a:ea typeface="Fira Sans Extra Condensed"/>
                <a:cs typeface="Fira Sans Extra Condensed"/>
                <a:sym typeface="Fira Sans Extra Condensed"/>
              </a:endParaRPr>
            </a:p>
          </p:txBody>
        </p:sp>
        <p:sp>
          <p:nvSpPr>
            <p:cNvPr id="106" name="Google Shape;106;p14"/>
            <p:cNvSpPr/>
            <p:nvPr/>
          </p:nvSpPr>
          <p:spPr>
            <a:xfrm rot="10800000">
              <a:off x="5033400" y="3429233"/>
              <a:ext cx="2725500" cy="1215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4"/>
          <p:cNvGrpSpPr/>
          <p:nvPr/>
        </p:nvGrpSpPr>
        <p:grpSpPr>
          <a:xfrm>
            <a:off x="1037650" y="3496808"/>
            <a:ext cx="3301049" cy="664082"/>
            <a:chOff x="5033400" y="3429233"/>
            <a:chExt cx="2989268" cy="1215600"/>
          </a:xfrm>
        </p:grpSpPr>
        <p:sp>
          <p:nvSpPr>
            <p:cNvPr id="108" name="Google Shape;108;p14"/>
            <p:cNvSpPr/>
            <p:nvPr/>
          </p:nvSpPr>
          <p:spPr>
            <a:xfrm>
              <a:off x="7557560" y="3993308"/>
              <a:ext cx="465107" cy="9025"/>
            </a:xfrm>
            <a:custGeom>
              <a:avLst/>
              <a:gdLst/>
              <a:ahLst/>
              <a:cxnLst/>
              <a:rect l="l" t="t" r="r" b="b"/>
              <a:pathLst>
                <a:path w="5720" h="111" extrusionOk="0">
                  <a:moveTo>
                    <a:pt x="60" y="1"/>
                  </a:moveTo>
                  <a:cubicBezTo>
                    <a:pt x="30" y="1"/>
                    <a:pt x="0" y="21"/>
                    <a:pt x="0" y="51"/>
                  </a:cubicBezTo>
                  <a:cubicBezTo>
                    <a:pt x="0" y="91"/>
                    <a:pt x="30" y="110"/>
                    <a:pt x="60" y="110"/>
                  </a:cubicBezTo>
                  <a:lnTo>
                    <a:pt x="5660" y="110"/>
                  </a:lnTo>
                  <a:cubicBezTo>
                    <a:pt x="5700" y="110"/>
                    <a:pt x="5720" y="91"/>
                    <a:pt x="5720" y="51"/>
                  </a:cubicBezTo>
                  <a:cubicBezTo>
                    <a:pt x="5720" y="21"/>
                    <a:pt x="5700" y="1"/>
                    <a:pt x="5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6502696" y="3994643"/>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Fira Sans Extra Condensed"/>
                  <a:ea typeface="Fira Sans Extra Condensed"/>
                  <a:cs typeface="Fira Sans Extra Condensed"/>
                  <a:sym typeface="Fira Sans Extra Condensed"/>
                </a:rPr>
                <a:t>04</a:t>
              </a:r>
              <a:endParaRPr sz="2500">
                <a:solidFill>
                  <a:srgbClr val="FFFFFF"/>
                </a:solidFill>
                <a:latin typeface="Fira Sans Extra Condensed"/>
                <a:ea typeface="Fira Sans Extra Condensed"/>
                <a:cs typeface="Fira Sans Extra Condensed"/>
                <a:sym typeface="Fira Sans Extra Condensed"/>
              </a:endParaRPr>
            </a:p>
          </p:txBody>
        </p:sp>
        <p:sp>
          <p:nvSpPr>
            <p:cNvPr id="110" name="Google Shape;110;p14"/>
            <p:cNvSpPr/>
            <p:nvPr/>
          </p:nvSpPr>
          <p:spPr>
            <a:xfrm rot="10800000">
              <a:off x="5033400" y="3429233"/>
              <a:ext cx="2725500" cy="1215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4"/>
          <p:cNvSpPr/>
          <p:nvPr/>
        </p:nvSpPr>
        <p:spPr>
          <a:xfrm>
            <a:off x="7499338" y="2292675"/>
            <a:ext cx="927857" cy="664076"/>
          </a:xfrm>
          <a:custGeom>
            <a:avLst/>
            <a:gdLst/>
            <a:ahLst/>
            <a:cxnLst/>
            <a:rect l="l" t="t" r="r" b="b"/>
            <a:pathLst>
              <a:path w="11411" h="14939" extrusionOk="0">
                <a:moveTo>
                  <a:pt x="2925" y="0"/>
                </a:moveTo>
                <a:cubicBezTo>
                  <a:pt x="1289" y="1774"/>
                  <a:pt x="229" y="4084"/>
                  <a:pt x="40" y="6642"/>
                </a:cubicBezTo>
                <a:cubicBezTo>
                  <a:pt x="20" y="6909"/>
                  <a:pt x="0" y="7187"/>
                  <a:pt x="0" y="7464"/>
                </a:cubicBezTo>
                <a:cubicBezTo>
                  <a:pt x="0" y="9388"/>
                  <a:pt x="496" y="11182"/>
                  <a:pt x="1359" y="12758"/>
                </a:cubicBezTo>
                <a:cubicBezTo>
                  <a:pt x="1696" y="13373"/>
                  <a:pt x="2092" y="13948"/>
                  <a:pt x="2538" y="14483"/>
                </a:cubicBezTo>
                <a:cubicBezTo>
                  <a:pt x="2667" y="14642"/>
                  <a:pt x="2806" y="14791"/>
                  <a:pt x="2934" y="14939"/>
                </a:cubicBezTo>
                <a:lnTo>
                  <a:pt x="9318" y="14939"/>
                </a:lnTo>
                <a:cubicBezTo>
                  <a:pt x="10479" y="14939"/>
                  <a:pt x="11411" y="14007"/>
                  <a:pt x="11411" y="12848"/>
                </a:cubicBezTo>
                <a:lnTo>
                  <a:pt x="11411" y="2092"/>
                </a:lnTo>
                <a:cubicBezTo>
                  <a:pt x="11411" y="942"/>
                  <a:pt x="10479" y="0"/>
                  <a:pt x="9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678225" y="3496800"/>
            <a:ext cx="927914" cy="664090"/>
          </a:xfrm>
          <a:custGeom>
            <a:avLst/>
            <a:gdLst/>
            <a:ahLst/>
            <a:cxnLst/>
            <a:rect l="l" t="t" r="r" b="b"/>
            <a:pathLst>
              <a:path w="11411" h="14941" extrusionOk="0">
                <a:moveTo>
                  <a:pt x="2092" y="1"/>
                </a:moveTo>
                <a:cubicBezTo>
                  <a:pt x="942" y="1"/>
                  <a:pt x="0" y="943"/>
                  <a:pt x="0" y="2093"/>
                </a:cubicBezTo>
                <a:lnTo>
                  <a:pt x="0" y="12858"/>
                </a:lnTo>
                <a:cubicBezTo>
                  <a:pt x="0" y="14008"/>
                  <a:pt x="942" y="14940"/>
                  <a:pt x="2092" y="14940"/>
                </a:cubicBezTo>
                <a:lnTo>
                  <a:pt x="8476" y="14940"/>
                </a:lnTo>
                <a:cubicBezTo>
                  <a:pt x="8615" y="14791"/>
                  <a:pt x="8754" y="14643"/>
                  <a:pt x="8882" y="14484"/>
                </a:cubicBezTo>
                <a:cubicBezTo>
                  <a:pt x="9329" y="13949"/>
                  <a:pt x="9725" y="13374"/>
                  <a:pt x="10062" y="12759"/>
                </a:cubicBezTo>
                <a:cubicBezTo>
                  <a:pt x="10925" y="11193"/>
                  <a:pt x="11411" y="9389"/>
                  <a:pt x="11411" y="7466"/>
                </a:cubicBezTo>
                <a:cubicBezTo>
                  <a:pt x="11411" y="7188"/>
                  <a:pt x="11400" y="6911"/>
                  <a:pt x="11381" y="6643"/>
                </a:cubicBezTo>
                <a:cubicBezTo>
                  <a:pt x="11193" y="4085"/>
                  <a:pt x="10131" y="1776"/>
                  <a:pt x="8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4"/>
          <p:cNvCxnSpPr/>
          <p:nvPr/>
        </p:nvCxnSpPr>
        <p:spPr>
          <a:xfrm>
            <a:off x="4048800" y="3781778"/>
            <a:ext cx="461400" cy="0"/>
          </a:xfrm>
          <a:prstGeom prst="straightConnector1">
            <a:avLst/>
          </a:prstGeom>
          <a:noFill/>
          <a:ln w="19050" cap="flat" cmpd="sng">
            <a:solidFill>
              <a:srgbClr val="F3F3F3"/>
            </a:solidFill>
            <a:prstDash val="solid"/>
            <a:round/>
            <a:headEnd type="none" w="med" len="med"/>
            <a:tailEnd type="none" w="med" len="med"/>
          </a:ln>
        </p:spPr>
      </p:cxnSp>
      <p:cxnSp>
        <p:nvCxnSpPr>
          <p:cNvPr id="114" name="Google Shape;114;p14"/>
          <p:cNvCxnSpPr/>
          <p:nvPr/>
        </p:nvCxnSpPr>
        <p:spPr>
          <a:xfrm>
            <a:off x="4560575" y="2976803"/>
            <a:ext cx="461400" cy="0"/>
          </a:xfrm>
          <a:prstGeom prst="straightConnector1">
            <a:avLst/>
          </a:prstGeom>
          <a:noFill/>
          <a:ln w="19050" cap="flat" cmpd="sng">
            <a:solidFill>
              <a:srgbClr val="F3F3F3"/>
            </a:solidFill>
            <a:prstDash val="solid"/>
            <a:round/>
            <a:headEnd type="none" w="med" len="med"/>
            <a:tailEnd type="none" w="med" len="med"/>
          </a:ln>
        </p:spPr>
      </p:cxnSp>
      <p:cxnSp>
        <p:nvCxnSpPr>
          <p:cNvPr id="115" name="Google Shape;115;p14"/>
          <p:cNvCxnSpPr/>
          <p:nvPr/>
        </p:nvCxnSpPr>
        <p:spPr>
          <a:xfrm>
            <a:off x="4634950" y="4381978"/>
            <a:ext cx="461400" cy="0"/>
          </a:xfrm>
          <a:prstGeom prst="straightConnector1">
            <a:avLst/>
          </a:prstGeom>
          <a:noFill/>
          <a:ln w="19050" cap="flat" cmpd="sng">
            <a:solidFill>
              <a:srgbClr val="F3F3F3"/>
            </a:solidFill>
            <a:prstDash val="solid"/>
            <a:round/>
            <a:headEnd type="none" w="med" len="med"/>
            <a:tailEnd type="none" w="med" len="med"/>
          </a:ln>
        </p:spPr>
      </p:cxnSp>
      <p:grpSp>
        <p:nvGrpSpPr>
          <p:cNvPr id="116" name="Google Shape;116;p14"/>
          <p:cNvGrpSpPr/>
          <p:nvPr/>
        </p:nvGrpSpPr>
        <p:grpSpPr>
          <a:xfrm>
            <a:off x="5035525" y="3449733"/>
            <a:ext cx="3301049" cy="664082"/>
            <a:chOff x="5033400" y="3429233"/>
            <a:chExt cx="2989268" cy="1215600"/>
          </a:xfrm>
        </p:grpSpPr>
        <p:sp>
          <p:nvSpPr>
            <p:cNvPr id="117" name="Google Shape;117;p14"/>
            <p:cNvSpPr/>
            <p:nvPr/>
          </p:nvSpPr>
          <p:spPr>
            <a:xfrm>
              <a:off x="7557560" y="3993308"/>
              <a:ext cx="465107" cy="9025"/>
            </a:xfrm>
            <a:custGeom>
              <a:avLst/>
              <a:gdLst/>
              <a:ahLst/>
              <a:cxnLst/>
              <a:rect l="l" t="t" r="r" b="b"/>
              <a:pathLst>
                <a:path w="5720" h="111" extrusionOk="0">
                  <a:moveTo>
                    <a:pt x="60" y="1"/>
                  </a:moveTo>
                  <a:cubicBezTo>
                    <a:pt x="30" y="1"/>
                    <a:pt x="0" y="21"/>
                    <a:pt x="0" y="51"/>
                  </a:cubicBezTo>
                  <a:cubicBezTo>
                    <a:pt x="0" y="91"/>
                    <a:pt x="30" y="110"/>
                    <a:pt x="60" y="110"/>
                  </a:cubicBezTo>
                  <a:lnTo>
                    <a:pt x="5660" y="110"/>
                  </a:lnTo>
                  <a:cubicBezTo>
                    <a:pt x="5700" y="110"/>
                    <a:pt x="5720" y="91"/>
                    <a:pt x="5720" y="51"/>
                  </a:cubicBezTo>
                  <a:cubicBezTo>
                    <a:pt x="5720" y="21"/>
                    <a:pt x="5700" y="1"/>
                    <a:pt x="5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txBox="1"/>
            <p:nvPr/>
          </p:nvSpPr>
          <p:spPr>
            <a:xfrm>
              <a:off x="6502696" y="3994643"/>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Fira Sans Extra Condensed"/>
                  <a:ea typeface="Fira Sans Extra Condensed"/>
                  <a:cs typeface="Fira Sans Extra Condensed"/>
                  <a:sym typeface="Fira Sans Extra Condensed"/>
                </a:rPr>
                <a:t>04</a:t>
              </a:r>
              <a:endParaRPr sz="2500">
                <a:solidFill>
                  <a:srgbClr val="FFFFFF"/>
                </a:solidFill>
                <a:latin typeface="Fira Sans Extra Condensed"/>
                <a:ea typeface="Fira Sans Extra Condensed"/>
                <a:cs typeface="Fira Sans Extra Condensed"/>
                <a:sym typeface="Fira Sans Extra Condensed"/>
              </a:endParaRPr>
            </a:p>
          </p:txBody>
        </p:sp>
        <p:sp>
          <p:nvSpPr>
            <p:cNvPr id="119" name="Google Shape;119;p14"/>
            <p:cNvSpPr/>
            <p:nvPr/>
          </p:nvSpPr>
          <p:spPr>
            <a:xfrm rot="10800000">
              <a:off x="5033400" y="3429233"/>
              <a:ext cx="2725500" cy="1215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p:nvPr/>
        </p:nvSpPr>
        <p:spPr>
          <a:xfrm>
            <a:off x="7497975" y="3449725"/>
            <a:ext cx="927857" cy="664076"/>
          </a:xfrm>
          <a:custGeom>
            <a:avLst/>
            <a:gdLst/>
            <a:ahLst/>
            <a:cxnLst/>
            <a:rect l="l" t="t" r="r" b="b"/>
            <a:pathLst>
              <a:path w="11411" h="14939" extrusionOk="0">
                <a:moveTo>
                  <a:pt x="2925" y="0"/>
                </a:moveTo>
                <a:cubicBezTo>
                  <a:pt x="1289" y="1774"/>
                  <a:pt x="229" y="4084"/>
                  <a:pt x="40" y="6642"/>
                </a:cubicBezTo>
                <a:cubicBezTo>
                  <a:pt x="20" y="6909"/>
                  <a:pt x="0" y="7187"/>
                  <a:pt x="0" y="7464"/>
                </a:cubicBezTo>
                <a:cubicBezTo>
                  <a:pt x="0" y="9388"/>
                  <a:pt x="496" y="11182"/>
                  <a:pt x="1359" y="12758"/>
                </a:cubicBezTo>
                <a:cubicBezTo>
                  <a:pt x="1696" y="13373"/>
                  <a:pt x="2092" y="13948"/>
                  <a:pt x="2538" y="14483"/>
                </a:cubicBezTo>
                <a:cubicBezTo>
                  <a:pt x="2667" y="14642"/>
                  <a:pt x="2806" y="14791"/>
                  <a:pt x="2934" y="14939"/>
                </a:cubicBezTo>
                <a:lnTo>
                  <a:pt x="9318" y="14939"/>
                </a:lnTo>
                <a:cubicBezTo>
                  <a:pt x="10479" y="14939"/>
                  <a:pt x="11411" y="14007"/>
                  <a:pt x="11411" y="12848"/>
                </a:cubicBezTo>
                <a:lnTo>
                  <a:pt x="11411" y="2092"/>
                </a:lnTo>
                <a:cubicBezTo>
                  <a:pt x="11411" y="942"/>
                  <a:pt x="10479" y="0"/>
                  <a:pt x="9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p:nvPr/>
        </p:nvSpPr>
        <p:spPr>
          <a:xfrm>
            <a:off x="605783" y="2330281"/>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Assistant ExtraBold"/>
                <a:ea typeface="Assistant ExtraBold"/>
                <a:cs typeface="Assistant ExtraBold"/>
                <a:sym typeface="Assistant ExtraBold"/>
              </a:rPr>
              <a:t>03</a:t>
            </a:r>
            <a:endParaRPr sz="2500">
              <a:solidFill>
                <a:srgbClr val="FFFFFF"/>
              </a:solidFill>
              <a:latin typeface="Assistant ExtraBold"/>
              <a:ea typeface="Assistant ExtraBold"/>
              <a:cs typeface="Assistant ExtraBold"/>
              <a:sym typeface="Assistant ExtraBold"/>
            </a:endParaRPr>
          </a:p>
        </p:txBody>
      </p:sp>
      <p:sp>
        <p:nvSpPr>
          <p:cNvPr id="122" name="Google Shape;122;p14"/>
          <p:cNvSpPr txBox="1"/>
          <p:nvPr/>
        </p:nvSpPr>
        <p:spPr>
          <a:xfrm>
            <a:off x="605796" y="3513356"/>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Assistant ExtraBold"/>
                <a:ea typeface="Assistant ExtraBold"/>
                <a:cs typeface="Assistant ExtraBold"/>
                <a:sym typeface="Assistant ExtraBold"/>
              </a:rPr>
              <a:t>05</a:t>
            </a:r>
            <a:endParaRPr sz="2500">
              <a:solidFill>
                <a:srgbClr val="FFFFFF"/>
              </a:solidFill>
              <a:latin typeface="Assistant ExtraBold"/>
              <a:ea typeface="Assistant ExtraBold"/>
              <a:cs typeface="Assistant ExtraBold"/>
              <a:sym typeface="Assistant ExtraBold"/>
            </a:endParaRPr>
          </a:p>
        </p:txBody>
      </p:sp>
      <p:sp>
        <p:nvSpPr>
          <p:cNvPr id="123" name="Google Shape;123;p14"/>
          <p:cNvSpPr txBox="1"/>
          <p:nvPr/>
        </p:nvSpPr>
        <p:spPr>
          <a:xfrm>
            <a:off x="7499346" y="2337768"/>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Assistant ExtraBold"/>
                <a:ea typeface="Assistant ExtraBold"/>
                <a:cs typeface="Assistant ExtraBold"/>
                <a:sym typeface="Assistant ExtraBold"/>
              </a:rPr>
              <a:t>04</a:t>
            </a:r>
            <a:endParaRPr sz="2500">
              <a:solidFill>
                <a:srgbClr val="FFFFFF"/>
              </a:solidFill>
              <a:latin typeface="Assistant ExtraBold"/>
              <a:ea typeface="Assistant ExtraBold"/>
              <a:cs typeface="Assistant ExtraBold"/>
              <a:sym typeface="Assistant ExtraBold"/>
            </a:endParaRPr>
          </a:p>
        </p:txBody>
      </p:sp>
      <p:sp>
        <p:nvSpPr>
          <p:cNvPr id="124" name="Google Shape;124;p14"/>
          <p:cNvSpPr txBox="1"/>
          <p:nvPr/>
        </p:nvSpPr>
        <p:spPr>
          <a:xfrm>
            <a:off x="7497958" y="3511206"/>
            <a:ext cx="927900" cy="5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FFFFFF"/>
                </a:solidFill>
                <a:latin typeface="Assistant ExtraBold"/>
                <a:ea typeface="Assistant ExtraBold"/>
                <a:cs typeface="Assistant ExtraBold"/>
                <a:sym typeface="Assistant ExtraBold"/>
              </a:rPr>
              <a:t>06</a:t>
            </a:r>
            <a:endParaRPr sz="2500">
              <a:solidFill>
                <a:srgbClr val="FFFFFF"/>
              </a:solidFill>
              <a:latin typeface="Assistant ExtraBold"/>
              <a:ea typeface="Assistant ExtraBold"/>
              <a:cs typeface="Assistant ExtraBold"/>
              <a:sym typeface="Assistant ExtraBold"/>
            </a:endParaRPr>
          </a:p>
        </p:txBody>
      </p:sp>
      <p:sp>
        <p:nvSpPr>
          <p:cNvPr id="125" name="Google Shape;125;p14"/>
          <p:cNvSpPr txBox="1"/>
          <p:nvPr/>
        </p:nvSpPr>
        <p:spPr>
          <a:xfrm>
            <a:off x="2116388" y="1265313"/>
            <a:ext cx="245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Assistant"/>
                <a:ea typeface="Assistant"/>
                <a:cs typeface="Assistant"/>
                <a:sym typeface="Assistant"/>
              </a:rPr>
              <a:t>Introduction</a:t>
            </a:r>
            <a:endParaRPr sz="1600" b="1" dirty="0">
              <a:latin typeface="Assistant"/>
              <a:ea typeface="Assistant"/>
              <a:cs typeface="Assistant"/>
              <a:sym typeface="Assistant"/>
            </a:endParaRPr>
          </a:p>
        </p:txBody>
      </p:sp>
      <p:sp>
        <p:nvSpPr>
          <p:cNvPr id="126" name="Google Shape;126;p14"/>
          <p:cNvSpPr txBox="1"/>
          <p:nvPr/>
        </p:nvSpPr>
        <p:spPr>
          <a:xfrm>
            <a:off x="5122263" y="3559500"/>
            <a:ext cx="2455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Assistant"/>
                <a:ea typeface="Assistant"/>
                <a:cs typeface="Assistant"/>
                <a:sym typeface="Assistant"/>
              </a:rPr>
              <a:t>Conclusion</a:t>
            </a:r>
            <a:endParaRPr sz="1600" b="1" dirty="0">
              <a:latin typeface="Assistant"/>
              <a:ea typeface="Assistant"/>
              <a:cs typeface="Assistant"/>
              <a:sym typeface="Assistant"/>
            </a:endParaRPr>
          </a:p>
        </p:txBody>
      </p:sp>
      <p:sp>
        <p:nvSpPr>
          <p:cNvPr id="127" name="Google Shape;127;p14"/>
          <p:cNvSpPr txBox="1"/>
          <p:nvPr/>
        </p:nvSpPr>
        <p:spPr>
          <a:xfrm>
            <a:off x="2179600" y="2375450"/>
            <a:ext cx="245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Assistant"/>
                <a:ea typeface="Assistant"/>
                <a:cs typeface="Assistant"/>
                <a:sym typeface="Assistant"/>
              </a:rPr>
              <a:t>Clustering</a:t>
            </a:r>
            <a:endParaRPr sz="1600" b="1">
              <a:latin typeface="Assistant"/>
              <a:ea typeface="Assistant"/>
              <a:cs typeface="Assistant"/>
              <a:sym typeface="Assistant"/>
            </a:endParaRPr>
          </a:p>
        </p:txBody>
      </p:sp>
      <p:sp>
        <p:nvSpPr>
          <p:cNvPr id="128" name="Google Shape;128;p14"/>
          <p:cNvSpPr txBox="1"/>
          <p:nvPr/>
        </p:nvSpPr>
        <p:spPr>
          <a:xfrm>
            <a:off x="5082125" y="1129100"/>
            <a:ext cx="2455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Assistant"/>
                <a:ea typeface="Assistant"/>
                <a:cs typeface="Assistant"/>
                <a:sym typeface="Assistant"/>
              </a:rPr>
              <a:t>Apprentissage non supervisé</a:t>
            </a:r>
            <a:endParaRPr sz="1600" b="1">
              <a:latin typeface="Assistant"/>
              <a:ea typeface="Assistant"/>
              <a:cs typeface="Assistant"/>
              <a:sym typeface="Assistant"/>
            </a:endParaRPr>
          </a:p>
        </p:txBody>
      </p:sp>
      <p:sp>
        <p:nvSpPr>
          <p:cNvPr id="129" name="Google Shape;129;p14"/>
          <p:cNvSpPr txBox="1"/>
          <p:nvPr/>
        </p:nvSpPr>
        <p:spPr>
          <a:xfrm>
            <a:off x="5131788" y="2378425"/>
            <a:ext cx="2455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Assistant"/>
                <a:ea typeface="Assistant"/>
                <a:cs typeface="Assistant"/>
                <a:sym typeface="Assistant"/>
              </a:rPr>
              <a:t>DBSCAN</a:t>
            </a:r>
            <a:endParaRPr sz="1600" b="1" dirty="0">
              <a:latin typeface="Assistant"/>
              <a:ea typeface="Assistant"/>
              <a:cs typeface="Assistant"/>
              <a:sym typeface="Assistant"/>
            </a:endParaRPr>
          </a:p>
        </p:txBody>
      </p:sp>
      <p:sp>
        <p:nvSpPr>
          <p:cNvPr id="130" name="Google Shape;130;p14"/>
          <p:cNvSpPr txBox="1"/>
          <p:nvPr/>
        </p:nvSpPr>
        <p:spPr>
          <a:xfrm>
            <a:off x="1563488" y="3613300"/>
            <a:ext cx="2455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Assistant"/>
                <a:ea typeface="Assistant"/>
                <a:cs typeface="Assistant"/>
                <a:sym typeface="Assistant"/>
              </a:rPr>
              <a:t>Implémentation</a:t>
            </a:r>
            <a:endParaRPr sz="1600" b="1">
              <a:latin typeface="Assistant"/>
              <a:ea typeface="Assistant"/>
              <a:cs typeface="Assistant"/>
              <a:sym typeface="Assistant"/>
            </a:endParaRPr>
          </a:p>
        </p:txBody>
      </p:sp>
      <p:sp>
        <p:nvSpPr>
          <p:cNvPr id="131" name="Google Shape;13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409" name="Google Shape;409;p32"/>
          <p:cNvPicPr preferRelativeResize="0"/>
          <p:nvPr/>
        </p:nvPicPr>
        <p:blipFill>
          <a:blip r:embed="rId3">
            <a:alphaModFix/>
          </a:blip>
          <a:stretch>
            <a:fillRect/>
          </a:stretch>
        </p:blipFill>
        <p:spPr>
          <a:xfrm>
            <a:off x="1270913" y="1210225"/>
            <a:ext cx="6602026" cy="3441600"/>
          </a:xfrm>
          <a:prstGeom prst="rect">
            <a:avLst/>
          </a:prstGeom>
          <a:noFill/>
          <a:ln>
            <a:noFill/>
          </a:ln>
        </p:spPr>
      </p:pic>
      <p:sp>
        <p:nvSpPr>
          <p:cNvPr id="410" name="Google Shape;4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3"/>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416" name="Google Shape;416;p33"/>
          <p:cNvPicPr preferRelativeResize="0"/>
          <p:nvPr/>
        </p:nvPicPr>
        <p:blipFill>
          <a:blip r:embed="rId3">
            <a:alphaModFix/>
          </a:blip>
          <a:stretch>
            <a:fillRect/>
          </a:stretch>
        </p:blipFill>
        <p:spPr>
          <a:xfrm>
            <a:off x="1239175" y="1179725"/>
            <a:ext cx="6665650" cy="3446900"/>
          </a:xfrm>
          <a:prstGeom prst="rect">
            <a:avLst/>
          </a:prstGeom>
          <a:noFill/>
          <a:ln>
            <a:noFill/>
          </a:ln>
        </p:spPr>
      </p:pic>
      <p:sp>
        <p:nvSpPr>
          <p:cNvPr id="417" name="Google Shape;41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Étapes de l’algorithme</a:t>
            </a:r>
            <a:endParaRPr/>
          </a:p>
        </p:txBody>
      </p:sp>
      <p:pic>
        <p:nvPicPr>
          <p:cNvPr id="423" name="Google Shape;423;p34"/>
          <p:cNvPicPr preferRelativeResize="0"/>
          <p:nvPr/>
        </p:nvPicPr>
        <p:blipFill>
          <a:blip r:embed="rId3">
            <a:alphaModFix/>
          </a:blip>
          <a:stretch>
            <a:fillRect/>
          </a:stretch>
        </p:blipFill>
        <p:spPr>
          <a:xfrm>
            <a:off x="1268687" y="1082350"/>
            <a:ext cx="6606625" cy="3670350"/>
          </a:xfrm>
          <a:prstGeom prst="rect">
            <a:avLst/>
          </a:prstGeom>
          <a:noFill/>
          <a:ln>
            <a:noFill/>
          </a:ln>
        </p:spPr>
      </p:pic>
      <p:sp>
        <p:nvSpPr>
          <p:cNvPr id="424" name="Google Shape;42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ctrTitle"/>
          </p:nvPr>
        </p:nvSpPr>
        <p:spPr>
          <a:xfrm>
            <a:off x="4485575" y="3046350"/>
            <a:ext cx="5013600" cy="14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Implémentation</a:t>
            </a:r>
            <a:endParaRPr/>
          </a:p>
          <a:p>
            <a:pPr marL="0" lvl="0" indent="0" algn="l" rtl="0">
              <a:spcBef>
                <a:spcPts val="0"/>
              </a:spcBef>
              <a:spcAft>
                <a:spcPts val="0"/>
              </a:spcAft>
              <a:buNone/>
            </a:pPr>
            <a:endParaRPr/>
          </a:p>
        </p:txBody>
      </p:sp>
      <p:grpSp>
        <p:nvGrpSpPr>
          <p:cNvPr id="430" name="Google Shape;430;p35"/>
          <p:cNvGrpSpPr/>
          <p:nvPr/>
        </p:nvGrpSpPr>
        <p:grpSpPr>
          <a:xfrm>
            <a:off x="-2609895" y="7"/>
            <a:ext cx="8675662" cy="4494740"/>
            <a:chOff x="497576" y="1258552"/>
            <a:chExt cx="5699049" cy="2952598"/>
          </a:xfrm>
        </p:grpSpPr>
        <p:sp>
          <p:nvSpPr>
            <p:cNvPr id="431" name="Google Shape;431;p35"/>
            <p:cNvSpPr/>
            <p:nvPr/>
          </p:nvSpPr>
          <p:spPr>
            <a:xfrm>
              <a:off x="2712069"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497576" y="1258552"/>
              <a:ext cx="3321347"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cxnSp>
        <p:nvCxnSpPr>
          <p:cNvPr id="440" name="Google Shape;440;p36"/>
          <p:cNvCxnSpPr>
            <a:stCxn id="441" idx="6"/>
            <a:endCxn id="442" idx="0"/>
          </p:cNvCxnSpPr>
          <p:nvPr/>
        </p:nvCxnSpPr>
        <p:spPr>
          <a:xfrm>
            <a:off x="4432414" y="1217788"/>
            <a:ext cx="793800" cy="166800"/>
          </a:xfrm>
          <a:prstGeom prst="bentConnector2">
            <a:avLst/>
          </a:prstGeom>
          <a:noFill/>
          <a:ln w="19050" cap="flat" cmpd="sng">
            <a:solidFill>
              <a:srgbClr val="9E9E9E"/>
            </a:solidFill>
            <a:prstDash val="solid"/>
            <a:round/>
            <a:headEnd type="none" w="med" len="med"/>
            <a:tailEnd type="none" w="med" len="med"/>
          </a:ln>
        </p:spPr>
      </p:cxnSp>
      <p:cxnSp>
        <p:nvCxnSpPr>
          <p:cNvPr id="443" name="Google Shape;443;p36"/>
          <p:cNvCxnSpPr>
            <a:stCxn id="442" idx="2"/>
            <a:endCxn id="444" idx="0"/>
          </p:cNvCxnSpPr>
          <p:nvPr/>
        </p:nvCxnSpPr>
        <p:spPr>
          <a:xfrm flipH="1">
            <a:off x="4004442" y="1801063"/>
            <a:ext cx="805500" cy="107700"/>
          </a:xfrm>
          <a:prstGeom prst="bentConnector2">
            <a:avLst/>
          </a:prstGeom>
          <a:noFill/>
          <a:ln w="19050" cap="flat" cmpd="sng">
            <a:solidFill>
              <a:srgbClr val="9E9E9E"/>
            </a:solidFill>
            <a:prstDash val="solid"/>
            <a:round/>
            <a:headEnd type="none" w="med" len="med"/>
            <a:tailEnd type="none" w="med" len="med"/>
          </a:ln>
        </p:spPr>
      </p:cxnSp>
      <p:cxnSp>
        <p:nvCxnSpPr>
          <p:cNvPr id="445" name="Google Shape;445;p36"/>
          <p:cNvCxnSpPr>
            <a:stCxn id="444" idx="6"/>
            <a:endCxn id="446" idx="0"/>
          </p:cNvCxnSpPr>
          <p:nvPr/>
        </p:nvCxnSpPr>
        <p:spPr>
          <a:xfrm>
            <a:off x="4432414" y="2337111"/>
            <a:ext cx="793800" cy="215100"/>
          </a:xfrm>
          <a:prstGeom prst="bentConnector2">
            <a:avLst/>
          </a:prstGeom>
          <a:noFill/>
          <a:ln w="19050" cap="flat" cmpd="sng">
            <a:solidFill>
              <a:srgbClr val="9E9E9E"/>
            </a:solidFill>
            <a:prstDash val="solid"/>
            <a:round/>
            <a:headEnd type="none" w="med" len="med"/>
            <a:tailEnd type="none" w="med" len="med"/>
          </a:ln>
        </p:spPr>
      </p:cxnSp>
      <p:cxnSp>
        <p:nvCxnSpPr>
          <p:cNvPr id="447" name="Google Shape;447;p36"/>
          <p:cNvCxnSpPr>
            <a:stCxn id="441" idx="2"/>
          </p:cNvCxnSpPr>
          <p:nvPr/>
        </p:nvCxnSpPr>
        <p:spPr>
          <a:xfrm rot="10800000">
            <a:off x="2896714" y="1217788"/>
            <a:ext cx="679500" cy="0"/>
          </a:xfrm>
          <a:prstGeom prst="straightConnector1">
            <a:avLst/>
          </a:prstGeom>
          <a:noFill/>
          <a:ln w="19050" cap="flat" cmpd="sng">
            <a:solidFill>
              <a:srgbClr val="9E9E9E"/>
            </a:solidFill>
            <a:prstDash val="solid"/>
            <a:round/>
            <a:headEnd type="none" w="med" len="med"/>
            <a:tailEnd type="oval" w="med" len="med"/>
          </a:ln>
        </p:spPr>
      </p:cxnSp>
      <p:cxnSp>
        <p:nvCxnSpPr>
          <p:cNvPr id="448" name="Google Shape;448;p36"/>
          <p:cNvCxnSpPr>
            <a:stCxn id="444" idx="2"/>
          </p:cNvCxnSpPr>
          <p:nvPr/>
        </p:nvCxnSpPr>
        <p:spPr>
          <a:xfrm rot="10800000">
            <a:off x="2896714" y="2337111"/>
            <a:ext cx="679500" cy="0"/>
          </a:xfrm>
          <a:prstGeom prst="straightConnector1">
            <a:avLst/>
          </a:prstGeom>
          <a:noFill/>
          <a:ln w="19050" cap="flat" cmpd="sng">
            <a:solidFill>
              <a:srgbClr val="9E9E9E"/>
            </a:solidFill>
            <a:prstDash val="solid"/>
            <a:round/>
            <a:headEnd type="none" w="med" len="med"/>
            <a:tailEnd type="oval" w="med" len="med"/>
          </a:ln>
        </p:spPr>
      </p:cxnSp>
      <p:cxnSp>
        <p:nvCxnSpPr>
          <p:cNvPr id="449" name="Google Shape;449;p36"/>
          <p:cNvCxnSpPr>
            <a:stCxn id="442" idx="6"/>
          </p:cNvCxnSpPr>
          <p:nvPr/>
        </p:nvCxnSpPr>
        <p:spPr>
          <a:xfrm>
            <a:off x="5642442" y="1801063"/>
            <a:ext cx="674100" cy="0"/>
          </a:xfrm>
          <a:prstGeom prst="straightConnector1">
            <a:avLst/>
          </a:prstGeom>
          <a:noFill/>
          <a:ln w="19050" cap="flat" cmpd="sng">
            <a:solidFill>
              <a:srgbClr val="9E9E9E"/>
            </a:solidFill>
            <a:prstDash val="solid"/>
            <a:round/>
            <a:headEnd type="none" w="med" len="med"/>
            <a:tailEnd type="oval" w="med" len="med"/>
          </a:ln>
        </p:spPr>
      </p:cxnSp>
      <p:cxnSp>
        <p:nvCxnSpPr>
          <p:cNvPr id="450" name="Google Shape;450;p36"/>
          <p:cNvCxnSpPr>
            <a:stCxn id="446" idx="6"/>
          </p:cNvCxnSpPr>
          <p:nvPr/>
        </p:nvCxnSpPr>
        <p:spPr>
          <a:xfrm>
            <a:off x="5619098" y="2945388"/>
            <a:ext cx="674100" cy="0"/>
          </a:xfrm>
          <a:prstGeom prst="straightConnector1">
            <a:avLst/>
          </a:prstGeom>
          <a:noFill/>
          <a:ln w="19050" cap="flat" cmpd="sng">
            <a:solidFill>
              <a:srgbClr val="9E9E9E"/>
            </a:solidFill>
            <a:prstDash val="solid"/>
            <a:round/>
            <a:headEnd type="none" w="med" len="med"/>
            <a:tailEnd type="oval" w="med" len="med"/>
          </a:ln>
        </p:spPr>
      </p:cxnSp>
      <p:sp>
        <p:nvSpPr>
          <p:cNvPr id="451" name="Google Shape;451;p36"/>
          <p:cNvSpPr txBox="1"/>
          <p:nvPr/>
        </p:nvSpPr>
        <p:spPr>
          <a:xfrm>
            <a:off x="750537" y="865588"/>
            <a:ext cx="1957200" cy="70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073763"/>
                </a:solidFill>
                <a:latin typeface="Outfit ExtraBold"/>
                <a:ea typeface="Outfit ExtraBold"/>
                <a:cs typeface="Outfit ExtraBold"/>
                <a:sym typeface="Outfit ExtraBold"/>
              </a:rPr>
              <a:t>Importation des librairies</a:t>
            </a: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None/>
            </a:pPr>
            <a:endParaRPr sz="1700">
              <a:solidFill>
                <a:srgbClr val="073763"/>
              </a:solidFill>
              <a:latin typeface="Outfit ExtraBold"/>
              <a:ea typeface="Outfit ExtraBold"/>
              <a:cs typeface="Outfit ExtraBold"/>
              <a:sym typeface="Outfit ExtraBold"/>
            </a:endParaRPr>
          </a:p>
        </p:txBody>
      </p:sp>
      <p:sp>
        <p:nvSpPr>
          <p:cNvPr id="452" name="Google Shape;452;p36"/>
          <p:cNvSpPr txBox="1"/>
          <p:nvPr/>
        </p:nvSpPr>
        <p:spPr>
          <a:xfrm>
            <a:off x="750537" y="2073250"/>
            <a:ext cx="1957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1600">
                <a:solidFill>
                  <a:srgbClr val="073763"/>
                </a:solidFill>
                <a:latin typeface="Outfit ExtraBold"/>
                <a:ea typeface="Outfit ExtraBold"/>
                <a:cs typeface="Outfit ExtraBold"/>
                <a:sym typeface="Outfit ExtraBold"/>
              </a:rPr>
              <a:t>Feature engineering</a:t>
            </a: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None/>
            </a:pPr>
            <a:endParaRPr sz="1600">
              <a:solidFill>
                <a:srgbClr val="073763"/>
              </a:solidFill>
              <a:latin typeface="Outfit ExtraBold"/>
              <a:ea typeface="Outfit ExtraBold"/>
              <a:cs typeface="Outfit ExtraBold"/>
              <a:sym typeface="Outfit ExtraBold"/>
            </a:endParaRPr>
          </a:p>
        </p:txBody>
      </p:sp>
      <p:sp>
        <p:nvSpPr>
          <p:cNvPr id="453" name="Google Shape;453;p36"/>
          <p:cNvSpPr txBox="1"/>
          <p:nvPr/>
        </p:nvSpPr>
        <p:spPr>
          <a:xfrm>
            <a:off x="6216660" y="1532888"/>
            <a:ext cx="26010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073763"/>
                </a:solidFill>
                <a:latin typeface="Outfit ExtraBold"/>
                <a:ea typeface="Outfit ExtraBold"/>
                <a:cs typeface="Outfit ExtraBold"/>
                <a:sym typeface="Outfit ExtraBold"/>
              </a:rPr>
              <a:t>Pré-traitement du dataset</a:t>
            </a: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None/>
            </a:pPr>
            <a:endParaRPr sz="1700">
              <a:solidFill>
                <a:srgbClr val="073763"/>
              </a:solidFill>
              <a:latin typeface="Outfit ExtraBold"/>
              <a:ea typeface="Outfit ExtraBold"/>
              <a:cs typeface="Outfit ExtraBold"/>
              <a:sym typeface="Outfit ExtraBold"/>
            </a:endParaRPr>
          </a:p>
        </p:txBody>
      </p:sp>
      <p:sp>
        <p:nvSpPr>
          <p:cNvPr id="454" name="Google Shape;454;p36"/>
          <p:cNvSpPr txBox="1"/>
          <p:nvPr/>
        </p:nvSpPr>
        <p:spPr>
          <a:xfrm>
            <a:off x="6159063" y="2691527"/>
            <a:ext cx="2716200" cy="64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1600" dirty="0">
                <a:solidFill>
                  <a:srgbClr val="073763"/>
                </a:solidFill>
                <a:latin typeface="Outfit ExtraBold"/>
                <a:ea typeface="Outfit ExtraBold"/>
                <a:cs typeface="Outfit ExtraBold"/>
                <a:sym typeface="Outfit ExtraBold"/>
              </a:rPr>
              <a:t>Plotting data</a:t>
            </a:r>
            <a:endParaRPr sz="1600" dirty="0">
              <a:solidFill>
                <a:srgbClr val="073763"/>
              </a:solidFill>
              <a:latin typeface="Outfit ExtraBold"/>
              <a:ea typeface="Outfit ExtraBold"/>
              <a:cs typeface="Outfit ExtraBold"/>
              <a:sym typeface="Outfit ExtraBold"/>
            </a:endParaRPr>
          </a:p>
          <a:p>
            <a:pPr marL="0" lvl="0" indent="0" algn="ctr" rtl="0">
              <a:spcBef>
                <a:spcPts val="0"/>
              </a:spcBef>
              <a:spcAft>
                <a:spcPts val="0"/>
              </a:spcAft>
              <a:buNone/>
            </a:pPr>
            <a:endParaRPr sz="1600" dirty="0">
              <a:solidFill>
                <a:srgbClr val="073763"/>
              </a:solidFill>
              <a:latin typeface="Outfit ExtraBold"/>
              <a:ea typeface="Outfit ExtraBold"/>
              <a:cs typeface="Outfit ExtraBold"/>
              <a:sym typeface="Outfit ExtraBold"/>
            </a:endParaRPr>
          </a:p>
        </p:txBody>
      </p:sp>
      <p:sp>
        <p:nvSpPr>
          <p:cNvPr id="441" name="Google Shape;441;p36"/>
          <p:cNvSpPr/>
          <p:nvPr/>
        </p:nvSpPr>
        <p:spPr>
          <a:xfrm>
            <a:off x="3576214" y="789388"/>
            <a:ext cx="856200" cy="856800"/>
          </a:xfrm>
          <a:prstGeom prst="ellipse">
            <a:avLst/>
          </a:prstGeom>
          <a:noFill/>
          <a:ln w="19050" cap="flat" cmpd="sng">
            <a:solidFill>
              <a:srgbClr val="A22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3B48"/>
              </a:solidFill>
            </a:endParaRPr>
          </a:p>
        </p:txBody>
      </p:sp>
      <p:sp>
        <p:nvSpPr>
          <p:cNvPr id="442" name="Google Shape;442;p36"/>
          <p:cNvSpPr/>
          <p:nvPr/>
        </p:nvSpPr>
        <p:spPr>
          <a:xfrm>
            <a:off x="4809942" y="1384513"/>
            <a:ext cx="832500" cy="833100"/>
          </a:xfrm>
          <a:prstGeom prst="ellipse">
            <a:avLst/>
          </a:prstGeom>
          <a:noFill/>
          <a:ln w="19050" cap="flat" cmpd="sng">
            <a:solidFill>
              <a:srgbClr val="A22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576214" y="1908711"/>
            <a:ext cx="856200" cy="856800"/>
          </a:xfrm>
          <a:prstGeom prst="ellipse">
            <a:avLst/>
          </a:prstGeom>
          <a:noFill/>
          <a:ln w="19050" cap="flat" cmpd="sng">
            <a:solidFill>
              <a:srgbClr val="A22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4833098" y="2552088"/>
            <a:ext cx="786000" cy="786600"/>
          </a:xfrm>
          <a:prstGeom prst="ellipse">
            <a:avLst/>
          </a:prstGeom>
          <a:noFill/>
          <a:ln w="19050" cap="flat" cmpd="sng">
            <a:solidFill>
              <a:srgbClr val="A22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 name="Google Shape;455;p36"/>
          <p:cNvCxnSpPr>
            <a:stCxn id="456" idx="6"/>
            <a:endCxn id="457" idx="0"/>
          </p:cNvCxnSpPr>
          <p:nvPr/>
        </p:nvCxnSpPr>
        <p:spPr>
          <a:xfrm>
            <a:off x="4432457" y="3432175"/>
            <a:ext cx="863400" cy="190800"/>
          </a:xfrm>
          <a:prstGeom prst="bentConnector2">
            <a:avLst/>
          </a:prstGeom>
          <a:noFill/>
          <a:ln w="19050" cap="flat" cmpd="sng">
            <a:solidFill>
              <a:srgbClr val="9E9E9E"/>
            </a:solidFill>
            <a:prstDash val="solid"/>
            <a:round/>
            <a:headEnd type="none" w="med" len="med"/>
            <a:tailEnd type="none" w="med" len="med"/>
          </a:ln>
        </p:spPr>
      </p:cxnSp>
      <p:cxnSp>
        <p:nvCxnSpPr>
          <p:cNvPr id="458" name="Google Shape;458;p36"/>
          <p:cNvCxnSpPr>
            <a:stCxn id="446" idx="2"/>
            <a:endCxn id="456" idx="0"/>
          </p:cNvCxnSpPr>
          <p:nvPr/>
        </p:nvCxnSpPr>
        <p:spPr>
          <a:xfrm flipH="1">
            <a:off x="4004498" y="2945388"/>
            <a:ext cx="828600" cy="58500"/>
          </a:xfrm>
          <a:prstGeom prst="bentConnector2">
            <a:avLst/>
          </a:prstGeom>
          <a:noFill/>
          <a:ln w="19050" cap="flat" cmpd="sng">
            <a:solidFill>
              <a:srgbClr val="9E9E9E"/>
            </a:solidFill>
            <a:prstDash val="solid"/>
            <a:round/>
            <a:headEnd type="none" w="med" len="med"/>
            <a:tailEnd type="none" w="med" len="med"/>
          </a:ln>
        </p:spPr>
      </p:cxnSp>
      <p:sp>
        <p:nvSpPr>
          <p:cNvPr id="456" name="Google Shape;456;p36"/>
          <p:cNvSpPr/>
          <p:nvPr/>
        </p:nvSpPr>
        <p:spPr>
          <a:xfrm>
            <a:off x="3576257" y="3003775"/>
            <a:ext cx="856200" cy="856800"/>
          </a:xfrm>
          <a:prstGeom prst="ellipse">
            <a:avLst/>
          </a:prstGeom>
          <a:noFill/>
          <a:ln w="19050" cap="flat" cmpd="sng">
            <a:solidFill>
              <a:srgbClr val="A22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879484" y="3623113"/>
            <a:ext cx="832500" cy="833100"/>
          </a:xfrm>
          <a:prstGeom prst="ellipse">
            <a:avLst/>
          </a:prstGeom>
          <a:noFill/>
          <a:ln w="19050" cap="flat" cmpd="sng">
            <a:solidFill>
              <a:srgbClr val="A22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txBox="1"/>
          <p:nvPr/>
        </p:nvSpPr>
        <p:spPr>
          <a:xfrm>
            <a:off x="428638" y="3104188"/>
            <a:ext cx="2601000" cy="108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1600">
                <a:solidFill>
                  <a:srgbClr val="073763"/>
                </a:solidFill>
                <a:latin typeface="Outfit ExtraBold"/>
                <a:ea typeface="Outfit ExtraBold"/>
                <a:cs typeface="Outfit ExtraBold"/>
                <a:sym typeface="Outfit ExtraBold"/>
              </a:rPr>
              <a:t>Standardize</a:t>
            </a: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Clr>
                <a:schemeClr val="accent6"/>
              </a:buClr>
              <a:buSzPts val="1100"/>
              <a:buFont typeface="Arial"/>
              <a:buNone/>
            </a:pPr>
            <a:r>
              <a:rPr lang="en" sz="1600">
                <a:solidFill>
                  <a:srgbClr val="073763"/>
                </a:solidFill>
                <a:latin typeface="Outfit ExtraBold"/>
                <a:ea typeface="Outfit ExtraBold"/>
                <a:cs typeface="Outfit ExtraBold"/>
                <a:sym typeface="Outfit ExtraBold"/>
              </a:rPr>
              <a:t> features</a:t>
            </a: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None/>
            </a:pPr>
            <a:endParaRPr sz="1600">
              <a:solidFill>
                <a:srgbClr val="073763"/>
              </a:solidFill>
              <a:latin typeface="Outfit ExtraBold"/>
              <a:ea typeface="Outfit ExtraBold"/>
              <a:cs typeface="Outfit ExtraBold"/>
              <a:sym typeface="Outfit ExtraBold"/>
            </a:endParaRPr>
          </a:p>
        </p:txBody>
      </p:sp>
      <p:sp>
        <p:nvSpPr>
          <p:cNvPr id="460" name="Google Shape;460;p36"/>
          <p:cNvSpPr txBox="1"/>
          <p:nvPr/>
        </p:nvSpPr>
        <p:spPr>
          <a:xfrm>
            <a:off x="6159063" y="3697163"/>
            <a:ext cx="2716200" cy="64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1600">
                <a:solidFill>
                  <a:srgbClr val="073763"/>
                </a:solidFill>
                <a:latin typeface="Outfit ExtraBold"/>
                <a:ea typeface="Outfit ExtraBold"/>
                <a:cs typeface="Outfit ExtraBold"/>
                <a:sym typeface="Outfit ExtraBold"/>
              </a:rPr>
              <a:t>Création du modèle DBSCAN</a:t>
            </a: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None/>
            </a:pPr>
            <a:endParaRPr sz="1600">
              <a:solidFill>
                <a:srgbClr val="073763"/>
              </a:solidFill>
              <a:latin typeface="Outfit ExtraBold"/>
              <a:ea typeface="Outfit ExtraBold"/>
              <a:cs typeface="Outfit ExtraBold"/>
              <a:sym typeface="Outfit ExtraBold"/>
            </a:endParaRPr>
          </a:p>
        </p:txBody>
      </p:sp>
      <p:cxnSp>
        <p:nvCxnSpPr>
          <p:cNvPr id="461" name="Google Shape;461;p36"/>
          <p:cNvCxnSpPr/>
          <p:nvPr/>
        </p:nvCxnSpPr>
        <p:spPr>
          <a:xfrm>
            <a:off x="5748052" y="4039675"/>
            <a:ext cx="674100" cy="0"/>
          </a:xfrm>
          <a:prstGeom prst="straightConnector1">
            <a:avLst/>
          </a:prstGeom>
          <a:noFill/>
          <a:ln w="19050" cap="flat" cmpd="sng">
            <a:solidFill>
              <a:srgbClr val="9E9E9E"/>
            </a:solidFill>
            <a:prstDash val="solid"/>
            <a:round/>
            <a:headEnd type="none" w="med" len="med"/>
            <a:tailEnd type="oval" w="med" len="med"/>
          </a:ln>
        </p:spPr>
      </p:cxnSp>
      <p:cxnSp>
        <p:nvCxnSpPr>
          <p:cNvPr id="462" name="Google Shape;462;p36"/>
          <p:cNvCxnSpPr/>
          <p:nvPr/>
        </p:nvCxnSpPr>
        <p:spPr>
          <a:xfrm rot="10800000">
            <a:off x="2896732" y="3432174"/>
            <a:ext cx="679500" cy="0"/>
          </a:xfrm>
          <a:prstGeom prst="straightConnector1">
            <a:avLst/>
          </a:prstGeom>
          <a:noFill/>
          <a:ln w="19050" cap="flat" cmpd="sng">
            <a:solidFill>
              <a:srgbClr val="9E9E9E"/>
            </a:solidFill>
            <a:prstDash val="solid"/>
            <a:round/>
            <a:headEnd type="none" w="med" len="med"/>
            <a:tailEnd type="oval" w="med" len="med"/>
          </a:ln>
        </p:spPr>
      </p:cxnSp>
      <p:sp>
        <p:nvSpPr>
          <p:cNvPr id="463" name="Google Shape;463;p36"/>
          <p:cNvSpPr/>
          <p:nvPr/>
        </p:nvSpPr>
        <p:spPr>
          <a:xfrm>
            <a:off x="3620694" y="4098838"/>
            <a:ext cx="856200" cy="856800"/>
          </a:xfrm>
          <a:prstGeom prst="ellipse">
            <a:avLst/>
          </a:prstGeom>
          <a:noFill/>
          <a:ln w="19050" cap="flat" cmpd="sng">
            <a:solidFill>
              <a:srgbClr val="A229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txBox="1"/>
          <p:nvPr/>
        </p:nvSpPr>
        <p:spPr>
          <a:xfrm>
            <a:off x="508700" y="4161921"/>
            <a:ext cx="2601000" cy="78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1600">
                <a:solidFill>
                  <a:srgbClr val="073763"/>
                </a:solidFill>
                <a:latin typeface="Outfit ExtraBold"/>
                <a:ea typeface="Outfit ExtraBold"/>
                <a:cs typeface="Outfit ExtraBold"/>
                <a:sym typeface="Outfit ExtraBold"/>
              </a:rPr>
              <a:t>Évaluation des </a:t>
            </a: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Clr>
                <a:schemeClr val="accent6"/>
              </a:buClr>
              <a:buSzPts val="1100"/>
              <a:buFont typeface="Arial"/>
              <a:buNone/>
            </a:pPr>
            <a:r>
              <a:rPr lang="en" sz="1600">
                <a:solidFill>
                  <a:srgbClr val="073763"/>
                </a:solidFill>
                <a:latin typeface="Outfit ExtraBold"/>
                <a:ea typeface="Outfit ExtraBold"/>
                <a:cs typeface="Outfit ExtraBold"/>
                <a:sym typeface="Outfit ExtraBold"/>
              </a:rPr>
              <a:t>résultats</a:t>
            </a: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Clr>
                <a:schemeClr val="accent6"/>
              </a:buClr>
              <a:buSzPts val="1100"/>
              <a:buFont typeface="Arial"/>
              <a:buNone/>
            </a:pPr>
            <a:endParaRPr sz="1600">
              <a:solidFill>
                <a:srgbClr val="073763"/>
              </a:solidFill>
              <a:latin typeface="Outfit ExtraBold"/>
              <a:ea typeface="Outfit ExtraBold"/>
              <a:cs typeface="Outfit ExtraBold"/>
              <a:sym typeface="Outfit ExtraBold"/>
            </a:endParaRPr>
          </a:p>
          <a:p>
            <a:pPr marL="0" lvl="0" indent="0" algn="ctr" rtl="0">
              <a:spcBef>
                <a:spcPts val="0"/>
              </a:spcBef>
              <a:spcAft>
                <a:spcPts val="0"/>
              </a:spcAft>
              <a:buNone/>
            </a:pPr>
            <a:endParaRPr sz="1600">
              <a:solidFill>
                <a:srgbClr val="073763"/>
              </a:solidFill>
              <a:latin typeface="Outfit ExtraBold"/>
              <a:ea typeface="Outfit ExtraBold"/>
              <a:cs typeface="Outfit ExtraBold"/>
              <a:sym typeface="Outfit ExtraBold"/>
            </a:endParaRPr>
          </a:p>
        </p:txBody>
      </p:sp>
      <p:cxnSp>
        <p:nvCxnSpPr>
          <p:cNvPr id="465" name="Google Shape;465;p36"/>
          <p:cNvCxnSpPr/>
          <p:nvPr/>
        </p:nvCxnSpPr>
        <p:spPr>
          <a:xfrm rot="10800000">
            <a:off x="2941144" y="4555211"/>
            <a:ext cx="679500" cy="0"/>
          </a:xfrm>
          <a:prstGeom prst="straightConnector1">
            <a:avLst/>
          </a:prstGeom>
          <a:noFill/>
          <a:ln w="19050" cap="flat" cmpd="sng">
            <a:solidFill>
              <a:srgbClr val="9E9E9E"/>
            </a:solidFill>
            <a:prstDash val="solid"/>
            <a:round/>
            <a:headEnd type="none" w="med" len="med"/>
            <a:tailEnd type="oval" w="med" len="med"/>
          </a:ln>
        </p:spPr>
      </p:cxnSp>
      <p:cxnSp>
        <p:nvCxnSpPr>
          <p:cNvPr id="466" name="Google Shape;466;p36"/>
          <p:cNvCxnSpPr>
            <a:stCxn id="463" idx="0"/>
            <a:endCxn id="457" idx="2"/>
          </p:cNvCxnSpPr>
          <p:nvPr/>
        </p:nvCxnSpPr>
        <p:spPr>
          <a:xfrm rot="-5400000">
            <a:off x="4434594" y="3653938"/>
            <a:ext cx="59100" cy="830700"/>
          </a:xfrm>
          <a:prstGeom prst="bentConnector2">
            <a:avLst/>
          </a:prstGeom>
          <a:noFill/>
          <a:ln w="19050" cap="flat" cmpd="sng">
            <a:solidFill>
              <a:srgbClr val="9E9E9E"/>
            </a:solidFill>
            <a:prstDash val="solid"/>
            <a:round/>
            <a:headEnd type="none" w="med" len="med"/>
            <a:tailEnd type="none" w="med" len="med"/>
          </a:ln>
        </p:spPr>
      </p:cxnSp>
      <p:sp>
        <p:nvSpPr>
          <p:cNvPr id="467" name="Google Shape;467;p36"/>
          <p:cNvSpPr txBox="1"/>
          <p:nvPr/>
        </p:nvSpPr>
        <p:spPr>
          <a:xfrm>
            <a:off x="3566763" y="871450"/>
            <a:ext cx="875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solidFill>
                  <a:srgbClr val="073763"/>
                </a:solidFill>
                <a:latin typeface="Outfit"/>
                <a:ea typeface="Outfit"/>
                <a:cs typeface="Outfit"/>
                <a:sym typeface="Outfit"/>
              </a:rPr>
              <a:t>01</a:t>
            </a:r>
            <a:endParaRPr sz="3300" b="1">
              <a:solidFill>
                <a:srgbClr val="073763"/>
              </a:solidFill>
              <a:latin typeface="Outfit"/>
              <a:ea typeface="Outfit"/>
              <a:cs typeface="Outfit"/>
              <a:sym typeface="Outfit"/>
            </a:endParaRPr>
          </a:p>
        </p:txBody>
      </p:sp>
      <p:sp>
        <p:nvSpPr>
          <p:cNvPr id="468" name="Google Shape;468;p36"/>
          <p:cNvSpPr txBox="1"/>
          <p:nvPr/>
        </p:nvSpPr>
        <p:spPr>
          <a:xfrm>
            <a:off x="4788638" y="1449050"/>
            <a:ext cx="875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solidFill>
                  <a:srgbClr val="073763"/>
                </a:solidFill>
                <a:latin typeface="Outfit"/>
                <a:ea typeface="Outfit"/>
                <a:cs typeface="Outfit"/>
                <a:sym typeface="Outfit"/>
              </a:rPr>
              <a:t>02</a:t>
            </a:r>
            <a:endParaRPr sz="3300" b="1">
              <a:solidFill>
                <a:srgbClr val="073763"/>
              </a:solidFill>
              <a:latin typeface="Outfit"/>
              <a:ea typeface="Outfit"/>
              <a:cs typeface="Outfit"/>
              <a:sym typeface="Outfit"/>
            </a:endParaRPr>
          </a:p>
        </p:txBody>
      </p:sp>
      <p:sp>
        <p:nvSpPr>
          <p:cNvPr id="469" name="Google Shape;469;p36"/>
          <p:cNvSpPr txBox="1"/>
          <p:nvPr/>
        </p:nvSpPr>
        <p:spPr>
          <a:xfrm>
            <a:off x="3566763" y="1970300"/>
            <a:ext cx="875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solidFill>
                  <a:srgbClr val="073763"/>
                </a:solidFill>
                <a:latin typeface="Outfit"/>
                <a:ea typeface="Outfit"/>
                <a:cs typeface="Outfit"/>
                <a:sym typeface="Outfit"/>
              </a:rPr>
              <a:t>03</a:t>
            </a:r>
            <a:endParaRPr sz="3300" b="1">
              <a:solidFill>
                <a:srgbClr val="073763"/>
              </a:solidFill>
              <a:latin typeface="Outfit"/>
              <a:ea typeface="Outfit"/>
              <a:cs typeface="Outfit"/>
              <a:sym typeface="Outfit"/>
            </a:endParaRPr>
          </a:p>
        </p:txBody>
      </p:sp>
      <p:sp>
        <p:nvSpPr>
          <p:cNvPr id="470" name="Google Shape;470;p36"/>
          <p:cNvSpPr txBox="1"/>
          <p:nvPr/>
        </p:nvSpPr>
        <p:spPr>
          <a:xfrm>
            <a:off x="4788638" y="2574025"/>
            <a:ext cx="875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solidFill>
                  <a:srgbClr val="073763"/>
                </a:solidFill>
                <a:latin typeface="Outfit"/>
                <a:ea typeface="Outfit"/>
                <a:cs typeface="Outfit"/>
                <a:sym typeface="Outfit"/>
              </a:rPr>
              <a:t>04</a:t>
            </a:r>
            <a:endParaRPr sz="3300" b="1">
              <a:solidFill>
                <a:srgbClr val="073763"/>
              </a:solidFill>
              <a:latin typeface="Outfit"/>
              <a:ea typeface="Outfit"/>
              <a:cs typeface="Outfit"/>
              <a:sym typeface="Outfit"/>
            </a:endParaRPr>
          </a:p>
        </p:txBody>
      </p:sp>
      <p:sp>
        <p:nvSpPr>
          <p:cNvPr id="471" name="Google Shape;471;p36"/>
          <p:cNvSpPr txBox="1"/>
          <p:nvPr/>
        </p:nvSpPr>
        <p:spPr>
          <a:xfrm>
            <a:off x="3566813" y="3085838"/>
            <a:ext cx="875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solidFill>
                  <a:srgbClr val="073763"/>
                </a:solidFill>
                <a:latin typeface="Outfit"/>
                <a:ea typeface="Outfit"/>
                <a:cs typeface="Outfit"/>
                <a:sym typeface="Outfit"/>
              </a:rPr>
              <a:t>05</a:t>
            </a:r>
            <a:endParaRPr sz="3300" b="1">
              <a:solidFill>
                <a:srgbClr val="073763"/>
              </a:solidFill>
              <a:latin typeface="Outfit"/>
              <a:ea typeface="Outfit"/>
              <a:cs typeface="Outfit"/>
              <a:sym typeface="Outfit"/>
            </a:endParaRPr>
          </a:p>
        </p:txBody>
      </p:sp>
      <p:sp>
        <p:nvSpPr>
          <p:cNvPr id="472" name="Google Shape;472;p36"/>
          <p:cNvSpPr txBox="1"/>
          <p:nvPr/>
        </p:nvSpPr>
        <p:spPr>
          <a:xfrm>
            <a:off x="4858188" y="3673175"/>
            <a:ext cx="875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solidFill>
                  <a:srgbClr val="073763"/>
                </a:solidFill>
                <a:latin typeface="Outfit"/>
                <a:ea typeface="Outfit"/>
                <a:cs typeface="Outfit"/>
                <a:sym typeface="Outfit"/>
              </a:rPr>
              <a:t>06</a:t>
            </a:r>
            <a:endParaRPr sz="3300" b="1">
              <a:solidFill>
                <a:srgbClr val="073763"/>
              </a:solidFill>
              <a:latin typeface="Outfit"/>
              <a:ea typeface="Outfit"/>
              <a:cs typeface="Outfit"/>
              <a:sym typeface="Outfit"/>
            </a:endParaRPr>
          </a:p>
        </p:txBody>
      </p:sp>
      <p:sp>
        <p:nvSpPr>
          <p:cNvPr id="473" name="Google Shape;473;p36"/>
          <p:cNvSpPr txBox="1"/>
          <p:nvPr/>
        </p:nvSpPr>
        <p:spPr>
          <a:xfrm>
            <a:off x="3611250" y="4182350"/>
            <a:ext cx="875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300" b="1">
                <a:solidFill>
                  <a:srgbClr val="073763"/>
                </a:solidFill>
                <a:latin typeface="Outfit"/>
                <a:ea typeface="Outfit"/>
                <a:cs typeface="Outfit"/>
                <a:sym typeface="Outfit"/>
              </a:rPr>
              <a:t>07</a:t>
            </a:r>
            <a:endParaRPr sz="3300" b="1">
              <a:solidFill>
                <a:srgbClr val="073763"/>
              </a:solidFill>
              <a:latin typeface="Outfit"/>
              <a:ea typeface="Outfit"/>
              <a:cs typeface="Outfit"/>
              <a:sym typeface="Outfit"/>
            </a:endParaRPr>
          </a:p>
        </p:txBody>
      </p:sp>
      <p:sp>
        <p:nvSpPr>
          <p:cNvPr id="474" name="Google Shape;474;p36"/>
          <p:cNvSpPr txBox="1">
            <a:spLocks noGrp="1"/>
          </p:cNvSpPr>
          <p:nvPr>
            <p:ph type="title" idx="4294967295"/>
          </p:nvPr>
        </p:nvSpPr>
        <p:spPr>
          <a:xfrm>
            <a:off x="1986577" y="-35150"/>
            <a:ext cx="53730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Etapes de création du modèle</a:t>
            </a:r>
            <a:endParaRPr/>
          </a:p>
        </p:txBody>
      </p:sp>
      <p:sp>
        <p:nvSpPr>
          <p:cNvPr id="475" name="Google Shape;47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ctrTitle"/>
          </p:nvPr>
        </p:nvSpPr>
        <p:spPr>
          <a:xfrm>
            <a:off x="5229075" y="3248775"/>
            <a:ext cx="5013600" cy="14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Méthodes d’évaluation</a:t>
            </a:r>
            <a:endParaRPr/>
          </a:p>
          <a:p>
            <a:pPr marL="0" lvl="0" indent="0" algn="l" rtl="0">
              <a:spcBef>
                <a:spcPts val="0"/>
              </a:spcBef>
              <a:spcAft>
                <a:spcPts val="0"/>
              </a:spcAft>
              <a:buNone/>
            </a:pPr>
            <a:endParaRPr/>
          </a:p>
        </p:txBody>
      </p:sp>
      <p:grpSp>
        <p:nvGrpSpPr>
          <p:cNvPr id="481" name="Google Shape;481;p37"/>
          <p:cNvGrpSpPr/>
          <p:nvPr/>
        </p:nvGrpSpPr>
        <p:grpSpPr>
          <a:xfrm>
            <a:off x="-2609895" y="7"/>
            <a:ext cx="8675662" cy="4494740"/>
            <a:chOff x="497576" y="1258552"/>
            <a:chExt cx="5699049" cy="2952598"/>
          </a:xfrm>
        </p:grpSpPr>
        <p:sp>
          <p:nvSpPr>
            <p:cNvPr id="482" name="Google Shape;482;p37"/>
            <p:cNvSpPr/>
            <p:nvPr/>
          </p:nvSpPr>
          <p:spPr>
            <a:xfrm>
              <a:off x="2712069"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497576" y="1258552"/>
              <a:ext cx="3321347"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8"/>
          <p:cNvSpPr/>
          <p:nvPr/>
        </p:nvSpPr>
        <p:spPr>
          <a:xfrm>
            <a:off x="3793759" y="2048250"/>
            <a:ext cx="1518000" cy="1518000"/>
          </a:xfrm>
          <a:prstGeom prst="roundRect">
            <a:avLst>
              <a:gd name="adj" fmla="val 16667"/>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3027814" y="2388895"/>
            <a:ext cx="3049800" cy="3049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8"/>
          <p:cNvGrpSpPr/>
          <p:nvPr/>
        </p:nvGrpSpPr>
        <p:grpSpPr>
          <a:xfrm>
            <a:off x="4615628" y="2153938"/>
            <a:ext cx="4085244" cy="1710499"/>
            <a:chOff x="4608365" y="1123463"/>
            <a:chExt cx="4085244" cy="1710499"/>
          </a:xfrm>
        </p:grpSpPr>
        <p:sp>
          <p:nvSpPr>
            <p:cNvPr id="494" name="Google Shape;494;p38"/>
            <p:cNvSpPr/>
            <p:nvPr/>
          </p:nvSpPr>
          <p:spPr>
            <a:xfrm>
              <a:off x="5637041" y="1123463"/>
              <a:ext cx="676800" cy="676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4608365" y="1315961"/>
              <a:ext cx="1518000" cy="15180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txBox="1"/>
            <p:nvPr/>
          </p:nvSpPr>
          <p:spPr>
            <a:xfrm>
              <a:off x="4608382" y="1692532"/>
              <a:ext cx="1518000" cy="39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3500">
                  <a:solidFill>
                    <a:srgbClr val="FFFFFF"/>
                  </a:solidFill>
                  <a:latin typeface="Assistant ExtraBold"/>
                  <a:ea typeface="Assistant ExtraBold"/>
                  <a:cs typeface="Assistant ExtraBold"/>
                  <a:sym typeface="Assistant ExtraBold"/>
                </a:rPr>
                <a:t>02</a:t>
              </a:r>
              <a:endParaRPr sz="3500">
                <a:solidFill>
                  <a:srgbClr val="FFFFFF"/>
                </a:solidFill>
                <a:latin typeface="Assistant ExtraBold"/>
                <a:ea typeface="Assistant ExtraBold"/>
                <a:cs typeface="Assistant ExtraBold"/>
                <a:sym typeface="Assistant ExtraBold"/>
              </a:endParaRPr>
            </a:p>
            <a:p>
              <a:pPr marL="0" lvl="0" indent="0" algn="ctr" rtl="0">
                <a:spcBef>
                  <a:spcPts val="0"/>
                </a:spcBef>
                <a:spcAft>
                  <a:spcPts val="0"/>
                </a:spcAft>
                <a:buNone/>
              </a:pPr>
              <a:endParaRPr sz="2000">
                <a:solidFill>
                  <a:srgbClr val="FFFFFF"/>
                </a:solidFill>
                <a:latin typeface="Fira Sans Extra Condensed"/>
                <a:ea typeface="Fira Sans Extra Condensed"/>
                <a:cs typeface="Fira Sans Extra Condensed"/>
                <a:sym typeface="Fira Sans Extra Condensed"/>
              </a:endParaRPr>
            </a:p>
          </p:txBody>
        </p:sp>
        <p:sp>
          <p:nvSpPr>
            <p:cNvPr id="497" name="Google Shape;497;p38"/>
            <p:cNvSpPr txBox="1"/>
            <p:nvPr/>
          </p:nvSpPr>
          <p:spPr>
            <a:xfrm>
              <a:off x="6646409" y="1596469"/>
              <a:ext cx="2047200" cy="3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Validation externe</a:t>
              </a:r>
              <a:endParaRPr sz="1700" b="1">
                <a:solidFill>
                  <a:schemeClr val="accent2"/>
                </a:solidFill>
                <a:latin typeface="Fira Sans Extra Condensed"/>
                <a:ea typeface="Fira Sans Extra Condensed"/>
                <a:cs typeface="Fira Sans Extra Condensed"/>
                <a:sym typeface="Fira Sans Extra Condensed"/>
              </a:endParaRPr>
            </a:p>
          </p:txBody>
        </p:sp>
      </p:grpSp>
      <p:sp>
        <p:nvSpPr>
          <p:cNvPr id="498" name="Google Shape;498;p38"/>
          <p:cNvSpPr txBox="1"/>
          <p:nvPr/>
        </p:nvSpPr>
        <p:spPr>
          <a:xfrm>
            <a:off x="334358" y="700547"/>
            <a:ext cx="8686800" cy="7332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50" dirty="0">
                <a:solidFill>
                  <a:schemeClr val="accent6"/>
                </a:solidFill>
                <a:highlight>
                  <a:srgbClr val="FFFFFF"/>
                </a:highlight>
                <a:latin typeface="Assistant"/>
                <a:ea typeface="Assistant"/>
                <a:cs typeface="Assistant"/>
                <a:sym typeface="Assistant"/>
              </a:rPr>
              <a:t>Il existe deux classes de techniques statistiques pour valider les résultats de l’apprentissage par clusters. Il s’agit de :</a:t>
            </a:r>
            <a:endParaRPr dirty="0">
              <a:latin typeface="Assistant"/>
              <a:ea typeface="Assistant"/>
              <a:cs typeface="Assistant"/>
              <a:sym typeface="Assistant"/>
            </a:endParaRPr>
          </a:p>
        </p:txBody>
      </p:sp>
      <p:grpSp>
        <p:nvGrpSpPr>
          <p:cNvPr id="499" name="Google Shape;499;p38"/>
          <p:cNvGrpSpPr/>
          <p:nvPr/>
        </p:nvGrpSpPr>
        <p:grpSpPr>
          <a:xfrm>
            <a:off x="443125" y="2153938"/>
            <a:ext cx="4090763" cy="1710499"/>
            <a:chOff x="435863" y="1123463"/>
            <a:chExt cx="4090763" cy="1710499"/>
          </a:xfrm>
        </p:grpSpPr>
        <p:sp>
          <p:nvSpPr>
            <p:cNvPr id="500" name="Google Shape;500;p38"/>
            <p:cNvSpPr/>
            <p:nvPr/>
          </p:nvSpPr>
          <p:spPr>
            <a:xfrm>
              <a:off x="2777408" y="1123463"/>
              <a:ext cx="676800" cy="676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3008613" y="1315961"/>
              <a:ext cx="1518000" cy="15180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txBox="1"/>
            <p:nvPr/>
          </p:nvSpPr>
          <p:spPr>
            <a:xfrm>
              <a:off x="3008626" y="1683682"/>
              <a:ext cx="1518000" cy="39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rgbClr val="FFFFFF"/>
                  </a:solidFill>
                  <a:latin typeface="Assistant ExtraBold"/>
                  <a:ea typeface="Assistant ExtraBold"/>
                  <a:cs typeface="Assistant ExtraBold"/>
                  <a:sym typeface="Assistant ExtraBold"/>
                </a:rPr>
                <a:t>01</a:t>
              </a:r>
              <a:endParaRPr sz="3500">
                <a:solidFill>
                  <a:srgbClr val="FFFFFF"/>
                </a:solidFill>
                <a:latin typeface="Assistant ExtraBold"/>
                <a:ea typeface="Assistant ExtraBold"/>
                <a:cs typeface="Assistant ExtraBold"/>
                <a:sym typeface="Assistant ExtraBold"/>
              </a:endParaRPr>
            </a:p>
            <a:p>
              <a:pPr marL="0" lvl="0" indent="0" algn="ctr" rtl="0">
                <a:spcBef>
                  <a:spcPts val="0"/>
                </a:spcBef>
                <a:spcAft>
                  <a:spcPts val="0"/>
                </a:spcAft>
                <a:buNone/>
              </a:pPr>
              <a:endParaRPr sz="2000">
                <a:solidFill>
                  <a:srgbClr val="FFFFFF"/>
                </a:solidFill>
                <a:latin typeface="Fira Sans Extra Condensed"/>
                <a:ea typeface="Fira Sans Extra Condensed"/>
                <a:cs typeface="Fira Sans Extra Condensed"/>
                <a:sym typeface="Fira Sans Extra Condensed"/>
              </a:endParaRPr>
            </a:p>
          </p:txBody>
        </p:sp>
        <p:sp>
          <p:nvSpPr>
            <p:cNvPr id="503" name="Google Shape;503;p38"/>
            <p:cNvSpPr txBox="1"/>
            <p:nvPr/>
          </p:nvSpPr>
          <p:spPr>
            <a:xfrm>
              <a:off x="435863" y="1632094"/>
              <a:ext cx="2047200" cy="36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a:solidFill>
                    <a:schemeClr val="accent1"/>
                  </a:solidFill>
                  <a:latin typeface="Fira Sans Extra Condensed"/>
                  <a:ea typeface="Fira Sans Extra Condensed"/>
                  <a:cs typeface="Fira Sans Extra Condensed"/>
                  <a:sym typeface="Fira Sans Extra Condensed"/>
                </a:rPr>
                <a:t>Validation interne</a:t>
              </a:r>
              <a:endParaRPr sz="1700" b="1">
                <a:solidFill>
                  <a:schemeClr val="accent1"/>
                </a:solidFill>
                <a:latin typeface="Fira Sans Extra Condensed"/>
                <a:ea typeface="Fira Sans Extra Condensed"/>
                <a:cs typeface="Fira Sans Extra Condensed"/>
                <a:sym typeface="Fira Sans Extra Condensed"/>
              </a:endParaRPr>
            </a:p>
          </p:txBody>
        </p:sp>
      </p:grpSp>
      <p:sp>
        <p:nvSpPr>
          <p:cNvPr id="504" name="Google Shape;504;p38"/>
          <p:cNvSpPr txBox="1"/>
          <p:nvPr/>
        </p:nvSpPr>
        <p:spPr>
          <a:xfrm>
            <a:off x="6654225" y="3015561"/>
            <a:ext cx="1854900" cy="103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50">
                <a:solidFill>
                  <a:schemeClr val="accent6"/>
                </a:solidFill>
                <a:highlight>
                  <a:srgbClr val="FFFFFF"/>
                </a:highlight>
                <a:latin typeface="Assistant SemiBold"/>
                <a:ea typeface="Assistant SemiBold"/>
                <a:cs typeface="Assistant SemiBold"/>
                <a:sym typeface="Assistant SemiBold"/>
              </a:rPr>
              <a:t>Peut être effectué si de véritables étiquettes de cluster sont disponibles.</a:t>
            </a:r>
            <a:endParaRPr sz="1250">
              <a:solidFill>
                <a:schemeClr val="accent6"/>
              </a:solidFill>
              <a:highlight>
                <a:srgbClr val="FFFFFF"/>
              </a:highlight>
              <a:latin typeface="Assistant SemiBold"/>
              <a:ea typeface="Assistant SemiBold"/>
              <a:cs typeface="Assistant SemiBold"/>
              <a:sym typeface="Assistant SemiBold"/>
            </a:endParaRPr>
          </a:p>
          <a:p>
            <a:pPr marL="0" lvl="0" indent="0" algn="l" rtl="0">
              <a:spcBef>
                <a:spcPts val="0"/>
              </a:spcBef>
              <a:spcAft>
                <a:spcPts val="0"/>
              </a:spcAft>
              <a:buNone/>
            </a:pPr>
            <a:endParaRPr sz="1200">
              <a:solidFill>
                <a:schemeClr val="accent6"/>
              </a:solidFill>
              <a:latin typeface="Roboto"/>
              <a:ea typeface="Roboto"/>
              <a:cs typeface="Roboto"/>
              <a:sym typeface="Roboto"/>
            </a:endParaRPr>
          </a:p>
        </p:txBody>
      </p:sp>
      <p:sp>
        <p:nvSpPr>
          <p:cNvPr id="505" name="Google Shape;505;p38"/>
          <p:cNvSpPr txBox="1"/>
          <p:nvPr/>
        </p:nvSpPr>
        <p:spPr>
          <a:xfrm>
            <a:off x="780888" y="3051100"/>
            <a:ext cx="1942200" cy="6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6"/>
              </a:buClr>
              <a:buSzPts val="1100"/>
              <a:buFont typeface="Arial"/>
              <a:buNone/>
            </a:pPr>
            <a:r>
              <a:rPr lang="en" sz="1250">
                <a:solidFill>
                  <a:schemeClr val="accent6"/>
                </a:solidFill>
                <a:highlight>
                  <a:srgbClr val="FFFFFF"/>
                </a:highlight>
                <a:latin typeface="Assistant SemiBold"/>
                <a:ea typeface="Assistant SemiBold"/>
                <a:cs typeface="Assistant SemiBold"/>
                <a:sym typeface="Assistant SemiBold"/>
              </a:rPr>
              <a:t>Combinent cohésion et séparation pour estimer le score de validation</a:t>
            </a:r>
            <a:endParaRPr sz="1250">
              <a:solidFill>
                <a:schemeClr val="accent6"/>
              </a:solidFill>
              <a:highlight>
                <a:srgbClr val="FFFFFF"/>
              </a:highlight>
              <a:latin typeface="Assistant SemiBold"/>
              <a:ea typeface="Assistant SemiBold"/>
              <a:cs typeface="Assistant SemiBold"/>
              <a:sym typeface="Assistant SemiBold"/>
            </a:endParaRPr>
          </a:p>
          <a:p>
            <a:pPr marL="0" lvl="0" indent="0" algn="l" rtl="0">
              <a:spcBef>
                <a:spcPts val="0"/>
              </a:spcBef>
              <a:spcAft>
                <a:spcPts val="0"/>
              </a:spcAft>
              <a:buNone/>
            </a:pPr>
            <a:endParaRPr sz="1200">
              <a:solidFill>
                <a:schemeClr val="accent6"/>
              </a:solidFill>
              <a:latin typeface="Roboto"/>
              <a:ea typeface="Roboto"/>
              <a:cs typeface="Roboto"/>
              <a:sym typeface="Roboto"/>
            </a:endParaRPr>
          </a:p>
        </p:txBody>
      </p:sp>
      <p:sp>
        <p:nvSpPr>
          <p:cNvPr id="506" name="Google Shape;50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39"/>
          <p:cNvPicPr preferRelativeResize="0"/>
          <p:nvPr/>
        </p:nvPicPr>
        <p:blipFill>
          <a:blip r:embed="rId3">
            <a:alphaModFix/>
          </a:blip>
          <a:stretch>
            <a:fillRect/>
          </a:stretch>
        </p:blipFill>
        <p:spPr>
          <a:xfrm>
            <a:off x="2671104" y="3055871"/>
            <a:ext cx="3927600" cy="1435900"/>
          </a:xfrm>
          <a:prstGeom prst="rect">
            <a:avLst/>
          </a:prstGeom>
          <a:ln>
            <a:noFill/>
          </a:ln>
          <a:effectLst>
            <a:outerShdw blurRad="190500" algn="tl" rotWithShape="0">
              <a:srgbClr val="000000">
                <a:alpha val="70000"/>
              </a:srgbClr>
            </a:outerShdw>
          </a:effectLst>
        </p:spPr>
      </p:pic>
      <p:sp>
        <p:nvSpPr>
          <p:cNvPr id="512" name="Google Shape;512;p39"/>
          <p:cNvSpPr txBox="1"/>
          <p:nvPr/>
        </p:nvSpPr>
        <p:spPr>
          <a:xfrm>
            <a:off x="304336" y="990686"/>
            <a:ext cx="86622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latin typeface="Assistant"/>
                <a:ea typeface="Assistant"/>
                <a:cs typeface="Assistant"/>
                <a:sym typeface="Assistant"/>
              </a:rPr>
              <a:t>L’approche consiste à calculer le score de validation de chaque cluster, puis à les combiner de manière pondérée pour arriver au score final pour l’ensemble des clusters. Soit S un ensemble de clusters C1 , C2 , C3 ,............, Cn , alors la validité de S sera calculée comme suit :</a:t>
            </a:r>
            <a:endParaRPr dirty="0">
              <a:latin typeface="Assistant"/>
              <a:ea typeface="Assistant"/>
              <a:cs typeface="Assistant"/>
              <a:sym typeface="Assistant"/>
            </a:endParaRPr>
          </a:p>
        </p:txBody>
      </p:sp>
      <p:sp>
        <p:nvSpPr>
          <p:cNvPr id="513" name="Google Shape;513;p39"/>
          <p:cNvSpPr txBox="1"/>
          <p:nvPr/>
        </p:nvSpPr>
        <p:spPr>
          <a:xfrm>
            <a:off x="3774246" y="4536917"/>
            <a:ext cx="326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dirty="0">
                <a:solidFill>
                  <a:srgbClr val="073763"/>
                </a:solidFill>
              </a:rPr>
              <a:t>Figure : Validation interne</a:t>
            </a:r>
            <a:endParaRPr sz="900" b="1" dirty="0">
              <a:solidFill>
                <a:srgbClr val="073763"/>
              </a:solidFill>
            </a:endParaRPr>
          </a:p>
        </p:txBody>
      </p:sp>
      <p:sp>
        <p:nvSpPr>
          <p:cNvPr id="514" name="Google Shape;514;p39"/>
          <p:cNvSpPr txBox="1">
            <a:spLocks noGrp="1"/>
          </p:cNvSpPr>
          <p:nvPr>
            <p:ph type="title" idx="4294967295"/>
          </p:nvPr>
        </p:nvSpPr>
        <p:spPr>
          <a:xfrm>
            <a:off x="2312091" y="1205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Validation interne</a:t>
            </a:r>
            <a:endParaRPr/>
          </a:p>
        </p:txBody>
      </p:sp>
      <p:pic>
        <p:nvPicPr>
          <p:cNvPr id="516" name="Google Shape;516;p39"/>
          <p:cNvPicPr preferRelativeResize="0"/>
          <p:nvPr/>
        </p:nvPicPr>
        <p:blipFill>
          <a:blip r:embed="rId4">
            <a:alphaModFix/>
          </a:blip>
          <a:stretch>
            <a:fillRect/>
          </a:stretch>
        </p:blipFill>
        <p:spPr>
          <a:xfrm>
            <a:off x="4853425" y="2125562"/>
            <a:ext cx="3497500" cy="659775"/>
          </a:xfrm>
          <a:prstGeom prst="rect">
            <a:avLst/>
          </a:prstGeom>
          <a:noFill/>
          <a:ln>
            <a:noFill/>
          </a:ln>
        </p:spPr>
      </p:pic>
      <p:pic>
        <p:nvPicPr>
          <p:cNvPr id="517" name="Google Shape;517;p39"/>
          <p:cNvPicPr preferRelativeResize="0"/>
          <p:nvPr/>
        </p:nvPicPr>
        <p:blipFill>
          <a:blip r:embed="rId5">
            <a:alphaModFix/>
          </a:blip>
          <a:stretch>
            <a:fillRect/>
          </a:stretch>
        </p:blipFill>
        <p:spPr>
          <a:xfrm>
            <a:off x="793075" y="2157020"/>
            <a:ext cx="3927599" cy="607224"/>
          </a:xfrm>
          <a:prstGeom prst="rect">
            <a:avLst/>
          </a:prstGeom>
          <a:noFill/>
          <a:ln>
            <a:noFill/>
          </a:ln>
        </p:spPr>
      </p:pic>
      <p:sp>
        <p:nvSpPr>
          <p:cNvPr id="518" name="Google Shape;51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0"/>
          <p:cNvSpPr/>
          <p:nvPr/>
        </p:nvSpPr>
        <p:spPr>
          <a:xfrm>
            <a:off x="3753247" y="2512601"/>
            <a:ext cx="1518000" cy="1518000"/>
          </a:xfrm>
          <a:prstGeom prst="roundRect">
            <a:avLst>
              <a:gd name="adj" fmla="val 16667"/>
            </a:avLst>
          </a:prstGeom>
          <a:no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40"/>
          <p:cNvGrpSpPr/>
          <p:nvPr/>
        </p:nvGrpSpPr>
        <p:grpSpPr>
          <a:xfrm>
            <a:off x="402613" y="2214426"/>
            <a:ext cx="4090750" cy="1746315"/>
            <a:chOff x="435863" y="2915713"/>
            <a:chExt cx="4090750" cy="1746315"/>
          </a:xfrm>
        </p:grpSpPr>
        <p:sp>
          <p:nvSpPr>
            <p:cNvPr id="525" name="Google Shape;525;p40"/>
            <p:cNvSpPr/>
            <p:nvPr/>
          </p:nvSpPr>
          <p:spPr>
            <a:xfrm>
              <a:off x="2777408" y="3985228"/>
              <a:ext cx="676800" cy="676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3008613" y="2915713"/>
              <a:ext cx="1518000" cy="1518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txBox="1"/>
            <p:nvPr/>
          </p:nvSpPr>
          <p:spPr>
            <a:xfrm>
              <a:off x="435864" y="3578127"/>
              <a:ext cx="2047200" cy="520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accent6"/>
                </a:buClr>
                <a:buSzPts val="1100"/>
                <a:buFont typeface="Arial"/>
                <a:buNone/>
              </a:pPr>
              <a:r>
                <a:rPr lang="en" sz="1250" dirty="0">
                  <a:solidFill>
                    <a:schemeClr val="accent6"/>
                  </a:solidFill>
                  <a:latin typeface="Assistant SemiBold"/>
                  <a:ea typeface="Assistant SemiBold"/>
                  <a:cs typeface="Assistant SemiBold"/>
                  <a:sym typeface="Assistant SemiBold"/>
                </a:rPr>
                <a:t> Mesurer la distance de séparation entre les clusters.</a:t>
              </a:r>
              <a:endParaRPr sz="1250" dirty="0">
                <a:solidFill>
                  <a:schemeClr val="accent6"/>
                </a:solidFill>
                <a:latin typeface="Assistant SemiBold"/>
                <a:ea typeface="Assistant SemiBold"/>
                <a:cs typeface="Assistant SemiBold"/>
                <a:sym typeface="Assistant SemiBold"/>
              </a:endParaRPr>
            </a:p>
            <a:p>
              <a:pPr marL="0" lvl="0" indent="0" algn="r" rtl="0">
                <a:spcBef>
                  <a:spcPts val="0"/>
                </a:spcBef>
                <a:spcAft>
                  <a:spcPts val="0"/>
                </a:spcAft>
                <a:buNone/>
              </a:pPr>
              <a:endParaRPr sz="1200" dirty="0">
                <a:latin typeface="Roboto"/>
                <a:ea typeface="Roboto"/>
                <a:cs typeface="Roboto"/>
                <a:sym typeface="Roboto"/>
              </a:endParaRPr>
            </a:p>
          </p:txBody>
        </p:sp>
        <p:sp>
          <p:nvSpPr>
            <p:cNvPr id="528" name="Google Shape;528;p40"/>
            <p:cNvSpPr txBox="1"/>
            <p:nvPr/>
          </p:nvSpPr>
          <p:spPr>
            <a:xfrm>
              <a:off x="435863" y="3217541"/>
              <a:ext cx="2047200" cy="36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accent6"/>
                </a:buClr>
                <a:buSzPts val="1100"/>
                <a:buFont typeface="Arial"/>
                <a:buNone/>
              </a:pPr>
              <a:r>
                <a:rPr lang="en" sz="1700" b="1">
                  <a:solidFill>
                    <a:schemeClr val="accent3"/>
                  </a:solidFill>
                  <a:latin typeface="Fira Sans Extra Condensed"/>
                  <a:ea typeface="Fira Sans Extra Condensed"/>
                  <a:cs typeface="Fira Sans Extra Condensed"/>
                  <a:sym typeface="Fira Sans Extra Condensed"/>
                </a:rPr>
                <a:t>Silhouette score</a:t>
              </a:r>
              <a:endParaRPr sz="1700" b="1">
                <a:solidFill>
                  <a:schemeClr val="accent3"/>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sz="1700" b="1">
                <a:solidFill>
                  <a:schemeClr val="accent3"/>
                </a:solidFill>
                <a:latin typeface="Fira Sans Extra Condensed"/>
                <a:ea typeface="Fira Sans Extra Condensed"/>
                <a:cs typeface="Fira Sans Extra Condensed"/>
                <a:sym typeface="Fira Sans Extra Condensed"/>
              </a:endParaRPr>
            </a:p>
          </p:txBody>
        </p:sp>
      </p:grpSp>
      <p:grpSp>
        <p:nvGrpSpPr>
          <p:cNvPr id="529" name="Google Shape;529;p40"/>
          <p:cNvGrpSpPr/>
          <p:nvPr/>
        </p:nvGrpSpPr>
        <p:grpSpPr>
          <a:xfrm>
            <a:off x="5788638" y="3575082"/>
            <a:ext cx="283751" cy="283781"/>
            <a:chOff x="-17542500" y="3684100"/>
            <a:chExt cx="303250" cy="303250"/>
          </a:xfrm>
        </p:grpSpPr>
        <p:sp>
          <p:nvSpPr>
            <p:cNvPr id="530" name="Google Shape;530;p40"/>
            <p:cNvSpPr/>
            <p:nvPr/>
          </p:nvSpPr>
          <p:spPr>
            <a:xfrm>
              <a:off x="-17542500" y="3863675"/>
              <a:ext cx="70900" cy="52800"/>
            </a:xfrm>
            <a:custGeom>
              <a:avLst/>
              <a:gdLst/>
              <a:ahLst/>
              <a:cxnLst/>
              <a:rect l="l" t="t" r="r" b="b"/>
              <a:pathLst>
                <a:path w="2836" h="2112" extrusionOk="0">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17488150" y="3881000"/>
              <a:ext cx="70900" cy="106350"/>
            </a:xfrm>
            <a:custGeom>
              <a:avLst/>
              <a:gdLst/>
              <a:ahLst/>
              <a:cxnLst/>
              <a:rect l="l" t="t" r="r" b="b"/>
              <a:pathLst>
                <a:path w="2836" h="4254" extrusionOk="0">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17310150" y="3863675"/>
              <a:ext cx="70900" cy="52800"/>
            </a:xfrm>
            <a:custGeom>
              <a:avLst/>
              <a:gdLst/>
              <a:ahLst/>
              <a:cxnLst/>
              <a:rect l="l" t="t" r="r" b="b"/>
              <a:pathLst>
                <a:path w="2836" h="2112" extrusionOk="0">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17364500" y="3881000"/>
              <a:ext cx="70925" cy="106350"/>
            </a:xfrm>
            <a:custGeom>
              <a:avLst/>
              <a:gdLst/>
              <a:ahLst/>
              <a:cxnLst/>
              <a:rect l="l" t="t" r="r" b="b"/>
              <a:pathLst>
                <a:path w="2837" h="4254" extrusionOk="0">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17505475" y="3845550"/>
              <a:ext cx="228425" cy="18150"/>
            </a:xfrm>
            <a:custGeom>
              <a:avLst/>
              <a:gdLst/>
              <a:ahLst/>
              <a:cxnLst/>
              <a:rect l="l" t="t" r="r" b="b"/>
              <a:pathLst>
                <a:path w="9137" h="726" extrusionOk="0">
                  <a:moveTo>
                    <a:pt x="0" y="1"/>
                  </a:moveTo>
                  <a:cubicBezTo>
                    <a:pt x="158" y="379"/>
                    <a:pt x="536" y="725"/>
                    <a:pt x="1008" y="725"/>
                  </a:cubicBezTo>
                  <a:lnTo>
                    <a:pt x="8129" y="725"/>
                  </a:lnTo>
                  <a:cubicBezTo>
                    <a:pt x="8601" y="725"/>
                    <a:pt x="8979" y="379"/>
                    <a:pt x="9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17523600" y="3706925"/>
              <a:ext cx="265450" cy="121325"/>
            </a:xfrm>
            <a:custGeom>
              <a:avLst/>
              <a:gdLst/>
              <a:ahLst/>
              <a:cxnLst/>
              <a:rect l="l" t="t" r="r" b="b"/>
              <a:pathLst>
                <a:path w="10618" h="4853" extrusionOk="0">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17448775" y="3684100"/>
              <a:ext cx="115800" cy="52800"/>
            </a:xfrm>
            <a:custGeom>
              <a:avLst/>
              <a:gdLst/>
              <a:ahLst/>
              <a:cxnLst/>
              <a:rect l="l" t="t" r="r" b="b"/>
              <a:pathLst>
                <a:path w="4632" h="2112" extrusionOk="0">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40"/>
          <p:cNvGrpSpPr/>
          <p:nvPr/>
        </p:nvGrpSpPr>
        <p:grpSpPr>
          <a:xfrm>
            <a:off x="4575115" y="2214426"/>
            <a:ext cx="4085224" cy="1746315"/>
            <a:chOff x="4608365" y="2915713"/>
            <a:chExt cx="4085224" cy="1746315"/>
          </a:xfrm>
        </p:grpSpPr>
        <p:sp>
          <p:nvSpPr>
            <p:cNvPr id="538" name="Google Shape;538;p40"/>
            <p:cNvSpPr/>
            <p:nvPr/>
          </p:nvSpPr>
          <p:spPr>
            <a:xfrm>
              <a:off x="5637041" y="3985228"/>
              <a:ext cx="676800" cy="676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4608365" y="2915713"/>
              <a:ext cx="1518000" cy="1518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txBox="1"/>
            <p:nvPr/>
          </p:nvSpPr>
          <p:spPr>
            <a:xfrm>
              <a:off x="6646389" y="3578149"/>
              <a:ext cx="20472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1250">
                  <a:solidFill>
                    <a:schemeClr val="accent6"/>
                  </a:solidFill>
                  <a:latin typeface="Assistant SemiBold"/>
                  <a:ea typeface="Assistant SemiBold"/>
                  <a:cs typeface="Assistant SemiBold"/>
                  <a:sym typeface="Assistant SemiBold"/>
                </a:rPr>
                <a:t>Le rapport entre la dispersion intra-cluster et la dispersion entre clusters.</a:t>
              </a:r>
              <a:endParaRPr sz="1250">
                <a:solidFill>
                  <a:schemeClr val="accent6"/>
                </a:solidFill>
                <a:latin typeface="Assistant SemiBold"/>
                <a:ea typeface="Assistant SemiBold"/>
                <a:cs typeface="Assistant SemiBold"/>
                <a:sym typeface="Assistant SemiBold"/>
              </a:endParaRPr>
            </a:p>
            <a:p>
              <a:pPr marL="0" lvl="0" indent="0" algn="l" rtl="0">
                <a:spcBef>
                  <a:spcPts val="0"/>
                </a:spcBef>
                <a:spcAft>
                  <a:spcPts val="0"/>
                </a:spcAft>
                <a:buNone/>
              </a:pPr>
              <a:endParaRPr sz="1200">
                <a:solidFill>
                  <a:schemeClr val="accent6"/>
                </a:solidFill>
                <a:latin typeface="Roboto"/>
                <a:ea typeface="Roboto"/>
                <a:cs typeface="Roboto"/>
                <a:sym typeface="Roboto"/>
              </a:endParaRPr>
            </a:p>
          </p:txBody>
        </p:sp>
        <p:sp>
          <p:nvSpPr>
            <p:cNvPr id="541" name="Google Shape;541;p40"/>
            <p:cNvSpPr txBox="1"/>
            <p:nvPr/>
          </p:nvSpPr>
          <p:spPr>
            <a:xfrm>
              <a:off x="6618263" y="3217538"/>
              <a:ext cx="2047200" cy="3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1700" b="1">
                  <a:solidFill>
                    <a:schemeClr val="accent4"/>
                  </a:solidFill>
                  <a:latin typeface="Fira Sans Extra Condensed"/>
                  <a:ea typeface="Fira Sans Extra Condensed"/>
                  <a:cs typeface="Fira Sans Extra Condensed"/>
                  <a:sym typeface="Fira Sans Extra Condensed"/>
                </a:rPr>
                <a:t>Calisnki-Harabasz</a:t>
              </a:r>
              <a:endParaRPr sz="1700" b="1">
                <a:solidFill>
                  <a:schemeClr val="accent4"/>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700" b="1">
                <a:solidFill>
                  <a:schemeClr val="accent4"/>
                </a:solidFill>
                <a:latin typeface="Fira Sans Extra Condensed"/>
                <a:ea typeface="Fira Sans Extra Condensed"/>
                <a:cs typeface="Fira Sans Extra Condensed"/>
                <a:sym typeface="Fira Sans Extra Condensed"/>
              </a:endParaRPr>
            </a:p>
          </p:txBody>
        </p:sp>
      </p:grpSp>
      <p:sp>
        <p:nvSpPr>
          <p:cNvPr id="542" name="Google Shape;542;p40"/>
          <p:cNvSpPr txBox="1"/>
          <p:nvPr/>
        </p:nvSpPr>
        <p:spPr>
          <a:xfrm>
            <a:off x="2987301" y="2590270"/>
            <a:ext cx="1518000" cy="39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rgbClr val="FFFFFF"/>
                </a:solidFill>
                <a:latin typeface="Assistant ExtraBold"/>
                <a:ea typeface="Assistant ExtraBold"/>
                <a:cs typeface="Assistant ExtraBold"/>
                <a:sym typeface="Assistant ExtraBold"/>
              </a:rPr>
              <a:t>01</a:t>
            </a:r>
            <a:endParaRPr sz="3500">
              <a:solidFill>
                <a:srgbClr val="FFFFFF"/>
              </a:solidFill>
              <a:latin typeface="Assistant ExtraBold"/>
              <a:ea typeface="Assistant ExtraBold"/>
              <a:cs typeface="Assistant ExtraBold"/>
              <a:sym typeface="Assistant ExtraBold"/>
            </a:endParaRPr>
          </a:p>
        </p:txBody>
      </p:sp>
      <p:sp>
        <p:nvSpPr>
          <p:cNvPr id="543" name="Google Shape;543;p40"/>
          <p:cNvSpPr txBox="1"/>
          <p:nvPr/>
        </p:nvSpPr>
        <p:spPr>
          <a:xfrm>
            <a:off x="4575132" y="2590270"/>
            <a:ext cx="1518000" cy="39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rgbClr val="FFFFFF"/>
                </a:solidFill>
                <a:latin typeface="Assistant ExtraBold"/>
                <a:ea typeface="Assistant ExtraBold"/>
                <a:cs typeface="Assistant ExtraBold"/>
                <a:sym typeface="Assistant ExtraBold"/>
              </a:rPr>
              <a:t>02</a:t>
            </a:r>
            <a:endParaRPr sz="3500">
              <a:solidFill>
                <a:srgbClr val="FFFFFF"/>
              </a:solidFill>
              <a:latin typeface="Assistant ExtraBold"/>
              <a:ea typeface="Assistant ExtraBold"/>
              <a:cs typeface="Assistant ExtraBold"/>
              <a:sym typeface="Assistant ExtraBold"/>
            </a:endParaRPr>
          </a:p>
        </p:txBody>
      </p:sp>
      <p:sp>
        <p:nvSpPr>
          <p:cNvPr id="544" name="Google Shape;544;p40"/>
          <p:cNvSpPr txBox="1">
            <a:spLocks noGrp="1"/>
          </p:cNvSpPr>
          <p:nvPr>
            <p:ph type="title" idx="4294967295"/>
          </p:nvPr>
        </p:nvSpPr>
        <p:spPr>
          <a:xfrm>
            <a:off x="2312091" y="1205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Validation interne</a:t>
            </a:r>
            <a:endParaRPr/>
          </a:p>
        </p:txBody>
      </p:sp>
      <p:sp>
        <p:nvSpPr>
          <p:cNvPr id="545" name="Google Shape;545;p40"/>
          <p:cNvSpPr txBox="1"/>
          <p:nvPr/>
        </p:nvSpPr>
        <p:spPr>
          <a:xfrm>
            <a:off x="520650" y="1048275"/>
            <a:ext cx="81027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Assistant"/>
                <a:ea typeface="Assistant"/>
                <a:cs typeface="Assistant"/>
                <a:sym typeface="Assistant"/>
              </a:rPr>
              <a:t>En pratique, au lieu de traiter deux paramètres, plusieurs mesures sont disponibles qui combinent les deux mesures ci-dessus en une seule mesure. </a:t>
            </a:r>
            <a:r>
              <a:rPr lang="en" dirty="0">
                <a:latin typeface="Assistant"/>
                <a:ea typeface="Assistant"/>
                <a:cs typeface="Assistant"/>
                <a:sym typeface="Assistant"/>
              </a:rPr>
              <a:t>Voici quelques exemples de telles mesures : </a:t>
            </a:r>
            <a:endParaRPr dirty="0">
              <a:latin typeface="Assistant"/>
              <a:ea typeface="Assistant"/>
              <a:cs typeface="Assistant"/>
              <a:sym typeface="Assistant"/>
            </a:endParaRPr>
          </a:p>
        </p:txBody>
      </p:sp>
      <p:sp>
        <p:nvSpPr>
          <p:cNvPr id="546" name="Google Shape;54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1"/>
          <p:cNvSpPr txBox="1">
            <a:spLocks noGrp="1"/>
          </p:cNvSpPr>
          <p:nvPr>
            <p:ph type="title" idx="4294967295"/>
          </p:nvPr>
        </p:nvSpPr>
        <p:spPr>
          <a:xfrm>
            <a:off x="2312101" y="120525"/>
            <a:ext cx="49377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Validation interne (Silhouette)</a:t>
            </a:r>
            <a:endParaRPr/>
          </a:p>
        </p:txBody>
      </p:sp>
      <p:grpSp>
        <p:nvGrpSpPr>
          <p:cNvPr id="552" name="Google Shape;552;p41"/>
          <p:cNvGrpSpPr/>
          <p:nvPr/>
        </p:nvGrpSpPr>
        <p:grpSpPr>
          <a:xfrm>
            <a:off x="6436900" y="1065498"/>
            <a:ext cx="2065425" cy="3614031"/>
            <a:chOff x="6436900" y="1065498"/>
            <a:chExt cx="2065425" cy="3614031"/>
          </a:xfrm>
        </p:grpSpPr>
        <p:sp>
          <p:nvSpPr>
            <p:cNvPr id="553" name="Google Shape;553;p41"/>
            <p:cNvSpPr/>
            <p:nvPr/>
          </p:nvSpPr>
          <p:spPr>
            <a:xfrm>
              <a:off x="6436900" y="1640367"/>
              <a:ext cx="1866068" cy="3039162"/>
            </a:xfrm>
            <a:custGeom>
              <a:avLst/>
              <a:gdLst/>
              <a:ahLst/>
              <a:cxnLst/>
              <a:rect l="l" t="t" r="r" b="b"/>
              <a:pathLst>
                <a:path w="16289" h="26529" extrusionOk="0">
                  <a:moveTo>
                    <a:pt x="16199" y="1"/>
                  </a:moveTo>
                  <a:cubicBezTo>
                    <a:pt x="16031" y="546"/>
                    <a:pt x="15525" y="943"/>
                    <a:pt x="14930" y="943"/>
                  </a:cubicBezTo>
                  <a:lnTo>
                    <a:pt x="14791" y="943"/>
                  </a:lnTo>
                  <a:cubicBezTo>
                    <a:pt x="14057" y="943"/>
                    <a:pt x="13463" y="1537"/>
                    <a:pt x="13463" y="2261"/>
                  </a:cubicBezTo>
                  <a:cubicBezTo>
                    <a:pt x="13463" y="2737"/>
                    <a:pt x="13205" y="3173"/>
                    <a:pt x="12799" y="3411"/>
                  </a:cubicBezTo>
                  <a:lnTo>
                    <a:pt x="8863" y="5681"/>
                  </a:lnTo>
                  <a:cubicBezTo>
                    <a:pt x="8660" y="5800"/>
                    <a:pt x="8432" y="5860"/>
                    <a:pt x="8203" y="5860"/>
                  </a:cubicBezTo>
                  <a:cubicBezTo>
                    <a:pt x="7973" y="5860"/>
                    <a:pt x="7743" y="5800"/>
                    <a:pt x="7535" y="5681"/>
                  </a:cubicBezTo>
                  <a:lnTo>
                    <a:pt x="3600" y="3411"/>
                  </a:lnTo>
                  <a:cubicBezTo>
                    <a:pt x="3193" y="3173"/>
                    <a:pt x="2935" y="2737"/>
                    <a:pt x="2935" y="2261"/>
                  </a:cubicBezTo>
                  <a:cubicBezTo>
                    <a:pt x="2935" y="1537"/>
                    <a:pt x="2350" y="943"/>
                    <a:pt x="1617" y="943"/>
                  </a:cubicBezTo>
                  <a:lnTo>
                    <a:pt x="1" y="943"/>
                  </a:lnTo>
                  <a:lnTo>
                    <a:pt x="1" y="26528"/>
                  </a:lnTo>
                  <a:lnTo>
                    <a:pt x="16288" y="26528"/>
                  </a:lnTo>
                  <a:lnTo>
                    <a:pt x="162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6907056" y="1065498"/>
              <a:ext cx="929082" cy="1067012"/>
            </a:xfrm>
            <a:custGeom>
              <a:avLst/>
              <a:gdLst/>
              <a:ahLst/>
              <a:cxnLst/>
              <a:rect l="l" t="t" r="r" b="b"/>
              <a:pathLst>
                <a:path w="8110" h="9314" extrusionOk="0">
                  <a:moveTo>
                    <a:pt x="4052" y="0"/>
                  </a:moveTo>
                  <a:cubicBezTo>
                    <a:pt x="4021" y="0"/>
                    <a:pt x="3991" y="8"/>
                    <a:pt x="3966" y="22"/>
                  </a:cubicBezTo>
                  <a:lnTo>
                    <a:pt x="90" y="2263"/>
                  </a:lnTo>
                  <a:cubicBezTo>
                    <a:pt x="31" y="2293"/>
                    <a:pt x="1" y="2352"/>
                    <a:pt x="1" y="2421"/>
                  </a:cubicBezTo>
                  <a:lnTo>
                    <a:pt x="1" y="6892"/>
                  </a:lnTo>
                  <a:cubicBezTo>
                    <a:pt x="1" y="6961"/>
                    <a:pt x="31" y="7021"/>
                    <a:pt x="90" y="7051"/>
                  </a:cubicBezTo>
                  <a:lnTo>
                    <a:pt x="3966" y="9291"/>
                  </a:lnTo>
                  <a:cubicBezTo>
                    <a:pt x="3991" y="9306"/>
                    <a:pt x="4021" y="9313"/>
                    <a:pt x="4052" y="9313"/>
                  </a:cubicBezTo>
                  <a:cubicBezTo>
                    <a:pt x="4083" y="9313"/>
                    <a:pt x="4115" y="9306"/>
                    <a:pt x="4144" y="9291"/>
                  </a:cubicBezTo>
                  <a:lnTo>
                    <a:pt x="8021" y="7051"/>
                  </a:lnTo>
                  <a:cubicBezTo>
                    <a:pt x="8070" y="7021"/>
                    <a:pt x="8110" y="6961"/>
                    <a:pt x="8110" y="6892"/>
                  </a:cubicBezTo>
                  <a:lnTo>
                    <a:pt x="8110" y="2421"/>
                  </a:lnTo>
                  <a:cubicBezTo>
                    <a:pt x="8110" y="2352"/>
                    <a:pt x="8070" y="2293"/>
                    <a:pt x="8021" y="2263"/>
                  </a:cubicBezTo>
                  <a:lnTo>
                    <a:pt x="4144" y="22"/>
                  </a:lnTo>
                  <a:cubicBezTo>
                    <a:pt x="4115" y="8"/>
                    <a:pt x="4083"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7218202" y="3057305"/>
              <a:ext cx="290868" cy="26349"/>
            </a:xfrm>
            <a:custGeom>
              <a:avLst/>
              <a:gdLst/>
              <a:ahLst/>
              <a:cxnLst/>
              <a:rect l="l" t="t" r="r" b="b"/>
              <a:pathLst>
                <a:path w="2539" h="230" extrusionOk="0">
                  <a:moveTo>
                    <a:pt x="1" y="1"/>
                  </a:moveTo>
                  <a:lnTo>
                    <a:pt x="1" y="229"/>
                  </a:lnTo>
                  <a:lnTo>
                    <a:pt x="2539" y="229"/>
                  </a:lnTo>
                  <a:lnTo>
                    <a:pt x="2539" y="1"/>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txBox="1"/>
            <p:nvPr/>
          </p:nvSpPr>
          <p:spPr>
            <a:xfrm>
              <a:off x="6579549" y="2511862"/>
              <a:ext cx="1577700" cy="36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Assistant ExtraBold"/>
                  <a:ea typeface="Assistant ExtraBold"/>
                  <a:cs typeface="Assistant ExtraBold"/>
                  <a:sym typeface="Assistant ExtraBold"/>
                </a:rPr>
                <a:t>04</a:t>
              </a:r>
              <a:endParaRPr sz="2000">
                <a:solidFill>
                  <a:srgbClr val="FFFFFF"/>
                </a:solidFill>
                <a:latin typeface="Assistant ExtraBold"/>
                <a:ea typeface="Assistant ExtraBold"/>
                <a:cs typeface="Assistant ExtraBold"/>
                <a:sym typeface="Assistant ExtraBold"/>
              </a:endParaRPr>
            </a:p>
          </p:txBody>
        </p:sp>
        <p:sp>
          <p:nvSpPr>
            <p:cNvPr id="557" name="Google Shape;557;p41"/>
            <p:cNvSpPr txBox="1"/>
            <p:nvPr/>
          </p:nvSpPr>
          <p:spPr>
            <a:xfrm>
              <a:off x="6581125" y="3166650"/>
              <a:ext cx="1921200" cy="126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6"/>
                </a:buClr>
                <a:buSzPts val="1100"/>
                <a:buFont typeface="Arial"/>
                <a:buNone/>
              </a:pPr>
              <a:r>
                <a:rPr lang="en" sz="1200">
                  <a:solidFill>
                    <a:srgbClr val="FFFFFF"/>
                  </a:solidFill>
                  <a:latin typeface="Assistant SemiBold"/>
                  <a:ea typeface="Assistant SemiBold"/>
                  <a:cs typeface="Assistant SemiBold"/>
                  <a:sym typeface="Assistant SemiBold"/>
                </a:rPr>
                <a:t>Les valeurs (-) indiquent généralement qu’un échantillon a été affecté au mauvais cluster</a:t>
              </a:r>
              <a:endParaRPr sz="1200">
                <a:solidFill>
                  <a:srgbClr val="FFFFFF"/>
                </a:solidFill>
                <a:latin typeface="Assistant SemiBold"/>
                <a:ea typeface="Assistant SemiBold"/>
                <a:cs typeface="Assistant SemiBold"/>
                <a:sym typeface="Assistant SemiBold"/>
              </a:endParaRPr>
            </a:p>
            <a:p>
              <a:pPr marL="0" lvl="0" indent="0" algn="ctr" rtl="0">
                <a:spcBef>
                  <a:spcPts val="0"/>
                </a:spcBef>
                <a:spcAft>
                  <a:spcPts val="0"/>
                </a:spcAft>
                <a:buNone/>
              </a:pPr>
              <a:endParaRPr>
                <a:solidFill>
                  <a:srgbClr val="FFFFFF"/>
                </a:solidFill>
                <a:latin typeface="Roboto"/>
                <a:ea typeface="Roboto"/>
                <a:cs typeface="Roboto"/>
                <a:sym typeface="Roboto"/>
              </a:endParaRPr>
            </a:p>
          </p:txBody>
        </p:sp>
      </p:grpSp>
      <p:sp>
        <p:nvSpPr>
          <p:cNvPr id="558" name="Google Shape;558;p41"/>
          <p:cNvSpPr/>
          <p:nvPr/>
        </p:nvSpPr>
        <p:spPr>
          <a:xfrm>
            <a:off x="3442029" y="1297975"/>
            <a:ext cx="371300" cy="545250"/>
          </a:xfrm>
          <a:custGeom>
            <a:avLst/>
            <a:gdLst/>
            <a:ahLst/>
            <a:cxnLst/>
            <a:rect l="l" t="t" r="r" b="b"/>
            <a:pathLst>
              <a:path w="14852" h="21810" extrusionOk="0">
                <a:moveTo>
                  <a:pt x="10551" y="6113"/>
                </a:moveTo>
                <a:lnTo>
                  <a:pt x="10551" y="7738"/>
                </a:lnTo>
                <a:lnTo>
                  <a:pt x="4302" y="7738"/>
                </a:lnTo>
                <a:lnTo>
                  <a:pt x="4302" y="6113"/>
                </a:lnTo>
                <a:close/>
                <a:moveTo>
                  <a:pt x="10551" y="8720"/>
                </a:moveTo>
                <a:cubicBezTo>
                  <a:pt x="12599" y="9855"/>
                  <a:pt x="13886" y="12023"/>
                  <a:pt x="13886" y="14375"/>
                </a:cubicBezTo>
                <a:cubicBezTo>
                  <a:pt x="13886" y="17949"/>
                  <a:pt x="10991" y="20844"/>
                  <a:pt x="7435" y="20844"/>
                </a:cubicBezTo>
                <a:cubicBezTo>
                  <a:pt x="3862" y="20844"/>
                  <a:pt x="967" y="17949"/>
                  <a:pt x="967" y="14375"/>
                </a:cubicBezTo>
                <a:cubicBezTo>
                  <a:pt x="967" y="12023"/>
                  <a:pt x="2254" y="9855"/>
                  <a:pt x="4336" y="8720"/>
                </a:cubicBezTo>
                <a:close/>
                <a:moveTo>
                  <a:pt x="8959" y="1"/>
                </a:moveTo>
                <a:cubicBezTo>
                  <a:pt x="7790" y="1"/>
                  <a:pt x="6825" y="965"/>
                  <a:pt x="6825" y="2150"/>
                </a:cubicBezTo>
                <a:lnTo>
                  <a:pt x="6825" y="5148"/>
                </a:lnTo>
                <a:lnTo>
                  <a:pt x="3862" y="5148"/>
                </a:lnTo>
                <a:cubicBezTo>
                  <a:pt x="3557" y="5148"/>
                  <a:pt x="3354" y="5385"/>
                  <a:pt x="3354" y="5656"/>
                </a:cubicBezTo>
                <a:lnTo>
                  <a:pt x="3354" y="8196"/>
                </a:lnTo>
                <a:cubicBezTo>
                  <a:pt x="1254" y="9550"/>
                  <a:pt x="1" y="11853"/>
                  <a:pt x="1" y="14375"/>
                </a:cubicBezTo>
                <a:cubicBezTo>
                  <a:pt x="1" y="18491"/>
                  <a:pt x="3320" y="21809"/>
                  <a:pt x="7435" y="21809"/>
                </a:cubicBezTo>
                <a:cubicBezTo>
                  <a:pt x="11533" y="21809"/>
                  <a:pt x="14851" y="18491"/>
                  <a:pt x="14851" y="14375"/>
                </a:cubicBezTo>
                <a:cubicBezTo>
                  <a:pt x="14851" y="11853"/>
                  <a:pt x="13598" y="9550"/>
                  <a:pt x="11533" y="8196"/>
                </a:cubicBezTo>
                <a:lnTo>
                  <a:pt x="11533" y="5656"/>
                </a:lnTo>
                <a:cubicBezTo>
                  <a:pt x="11533" y="5385"/>
                  <a:pt x="11296" y="5148"/>
                  <a:pt x="11025" y="5148"/>
                </a:cubicBezTo>
                <a:lnTo>
                  <a:pt x="7807" y="5148"/>
                </a:lnTo>
                <a:lnTo>
                  <a:pt x="7807" y="2150"/>
                </a:lnTo>
                <a:cubicBezTo>
                  <a:pt x="7807" y="1507"/>
                  <a:pt x="8315" y="965"/>
                  <a:pt x="8959" y="965"/>
                </a:cubicBezTo>
                <a:cubicBezTo>
                  <a:pt x="9602" y="965"/>
                  <a:pt x="10110" y="1507"/>
                  <a:pt x="10110" y="2150"/>
                </a:cubicBezTo>
                <a:lnTo>
                  <a:pt x="10110" y="2236"/>
                </a:lnTo>
                <a:cubicBezTo>
                  <a:pt x="10110" y="3403"/>
                  <a:pt x="11075" y="4369"/>
                  <a:pt x="12260" y="4369"/>
                </a:cubicBezTo>
                <a:cubicBezTo>
                  <a:pt x="13429" y="4369"/>
                  <a:pt x="14393" y="3403"/>
                  <a:pt x="14393" y="2236"/>
                </a:cubicBezTo>
                <a:lnTo>
                  <a:pt x="14393" y="1405"/>
                </a:lnTo>
                <a:cubicBezTo>
                  <a:pt x="14393" y="1135"/>
                  <a:pt x="14174" y="915"/>
                  <a:pt x="13919" y="915"/>
                </a:cubicBezTo>
                <a:cubicBezTo>
                  <a:pt x="13648" y="915"/>
                  <a:pt x="13429" y="1135"/>
                  <a:pt x="13429" y="1405"/>
                </a:cubicBezTo>
                <a:lnTo>
                  <a:pt x="13429" y="2236"/>
                </a:lnTo>
                <a:cubicBezTo>
                  <a:pt x="13429" y="2879"/>
                  <a:pt x="12903" y="3403"/>
                  <a:pt x="12260" y="3403"/>
                </a:cubicBezTo>
                <a:cubicBezTo>
                  <a:pt x="11617" y="3403"/>
                  <a:pt x="11109" y="2879"/>
                  <a:pt x="11109" y="2236"/>
                </a:cubicBezTo>
                <a:lnTo>
                  <a:pt x="11109" y="2150"/>
                </a:lnTo>
                <a:cubicBezTo>
                  <a:pt x="11109" y="965"/>
                  <a:pt x="10144" y="1"/>
                  <a:pt x="8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grpSp>
        <p:nvGrpSpPr>
          <p:cNvPr id="559" name="Google Shape;559;p41"/>
          <p:cNvGrpSpPr/>
          <p:nvPr/>
        </p:nvGrpSpPr>
        <p:grpSpPr>
          <a:xfrm>
            <a:off x="2709284" y="1065498"/>
            <a:ext cx="1864808" cy="3614032"/>
            <a:chOff x="2709284" y="1065498"/>
            <a:chExt cx="1864808" cy="3614032"/>
          </a:xfrm>
        </p:grpSpPr>
        <p:sp>
          <p:nvSpPr>
            <p:cNvPr id="560" name="Google Shape;560;p41"/>
            <p:cNvSpPr/>
            <p:nvPr/>
          </p:nvSpPr>
          <p:spPr>
            <a:xfrm>
              <a:off x="2709284" y="1748284"/>
              <a:ext cx="1864808" cy="2931247"/>
            </a:xfrm>
            <a:custGeom>
              <a:avLst/>
              <a:gdLst/>
              <a:ahLst/>
              <a:cxnLst/>
              <a:rect l="l" t="t" r="r" b="b"/>
              <a:pathLst>
                <a:path w="16278" h="25587" extrusionOk="0">
                  <a:moveTo>
                    <a:pt x="0" y="1"/>
                  </a:moveTo>
                  <a:lnTo>
                    <a:pt x="0" y="25586"/>
                  </a:lnTo>
                  <a:lnTo>
                    <a:pt x="16277" y="25586"/>
                  </a:lnTo>
                  <a:lnTo>
                    <a:pt x="16277" y="1"/>
                  </a:lnTo>
                  <a:lnTo>
                    <a:pt x="14661" y="1"/>
                  </a:lnTo>
                  <a:cubicBezTo>
                    <a:pt x="13928" y="1"/>
                    <a:pt x="13333" y="595"/>
                    <a:pt x="13333" y="1319"/>
                  </a:cubicBezTo>
                  <a:cubicBezTo>
                    <a:pt x="13333" y="1795"/>
                    <a:pt x="13085" y="2231"/>
                    <a:pt x="12679" y="2469"/>
                  </a:cubicBezTo>
                  <a:lnTo>
                    <a:pt x="8733" y="4739"/>
                  </a:lnTo>
                  <a:cubicBezTo>
                    <a:pt x="8530" y="4858"/>
                    <a:pt x="8302" y="4918"/>
                    <a:pt x="8074" y="4918"/>
                  </a:cubicBezTo>
                  <a:cubicBezTo>
                    <a:pt x="7846" y="4918"/>
                    <a:pt x="7618" y="4858"/>
                    <a:pt x="7415" y="4739"/>
                  </a:cubicBezTo>
                  <a:lnTo>
                    <a:pt x="3479" y="2469"/>
                  </a:lnTo>
                  <a:cubicBezTo>
                    <a:pt x="3063" y="2231"/>
                    <a:pt x="2815" y="1795"/>
                    <a:pt x="2815" y="1319"/>
                  </a:cubicBezTo>
                  <a:cubicBezTo>
                    <a:pt x="2815" y="595"/>
                    <a:pt x="2221" y="1"/>
                    <a:pt x="14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3499826" y="3057305"/>
              <a:ext cx="290868" cy="26349"/>
            </a:xfrm>
            <a:custGeom>
              <a:avLst/>
              <a:gdLst/>
              <a:ahLst/>
              <a:cxnLst/>
              <a:rect l="l" t="t" r="r" b="b"/>
              <a:pathLst>
                <a:path w="2539" h="230" extrusionOk="0">
                  <a:moveTo>
                    <a:pt x="1" y="1"/>
                  </a:moveTo>
                  <a:lnTo>
                    <a:pt x="1" y="229"/>
                  </a:lnTo>
                  <a:lnTo>
                    <a:pt x="2538" y="229"/>
                  </a:lnTo>
                  <a:lnTo>
                    <a:pt x="2538" y="1"/>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txBox="1"/>
            <p:nvPr/>
          </p:nvSpPr>
          <p:spPr>
            <a:xfrm>
              <a:off x="2859763" y="2511862"/>
              <a:ext cx="1577700" cy="36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Assistant ExtraBold"/>
                  <a:ea typeface="Assistant ExtraBold"/>
                  <a:cs typeface="Assistant ExtraBold"/>
                  <a:sym typeface="Assistant ExtraBold"/>
                </a:rPr>
                <a:t>02</a:t>
              </a:r>
              <a:endParaRPr sz="2000">
                <a:solidFill>
                  <a:srgbClr val="FFFFFF"/>
                </a:solidFill>
                <a:latin typeface="Assistant ExtraBold"/>
                <a:ea typeface="Assistant ExtraBold"/>
                <a:cs typeface="Assistant ExtraBold"/>
                <a:sym typeface="Assistant ExtraBold"/>
              </a:endParaRPr>
            </a:p>
          </p:txBody>
        </p:sp>
        <p:sp>
          <p:nvSpPr>
            <p:cNvPr id="563" name="Google Shape;563;p41"/>
            <p:cNvSpPr txBox="1"/>
            <p:nvPr/>
          </p:nvSpPr>
          <p:spPr>
            <a:xfrm>
              <a:off x="2995513" y="3166645"/>
              <a:ext cx="1577700" cy="126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6"/>
                </a:buClr>
                <a:buSzPts val="1100"/>
                <a:buFont typeface="Arial"/>
                <a:buNone/>
              </a:pPr>
              <a:r>
                <a:rPr lang="en" sz="1200">
                  <a:solidFill>
                    <a:srgbClr val="FFFFFF"/>
                  </a:solidFill>
                  <a:latin typeface="Assistant SemiBold"/>
                  <a:ea typeface="Assistant SemiBold"/>
                  <a:cs typeface="Assistant SemiBold"/>
                  <a:sym typeface="Assistant SemiBold"/>
                </a:rPr>
                <a:t>Pire valeur est -1</a:t>
              </a:r>
              <a:endParaRPr sz="1200">
                <a:solidFill>
                  <a:srgbClr val="FFFFFF"/>
                </a:solidFill>
                <a:latin typeface="Assistant SemiBold"/>
                <a:ea typeface="Assistant SemiBold"/>
                <a:cs typeface="Assistant SemiBold"/>
                <a:sym typeface="Assistant SemiBold"/>
              </a:endParaRPr>
            </a:p>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564" name="Google Shape;564;p41"/>
            <p:cNvSpPr/>
            <p:nvPr/>
          </p:nvSpPr>
          <p:spPr>
            <a:xfrm>
              <a:off x="3165807" y="1065498"/>
              <a:ext cx="929082" cy="1067012"/>
            </a:xfrm>
            <a:custGeom>
              <a:avLst/>
              <a:gdLst/>
              <a:ahLst/>
              <a:cxnLst/>
              <a:rect l="l" t="t" r="r" b="b"/>
              <a:pathLst>
                <a:path w="8110" h="9314" extrusionOk="0">
                  <a:moveTo>
                    <a:pt x="4058" y="0"/>
                  </a:moveTo>
                  <a:cubicBezTo>
                    <a:pt x="4027" y="0"/>
                    <a:pt x="3995" y="8"/>
                    <a:pt x="3965" y="22"/>
                  </a:cubicBezTo>
                  <a:lnTo>
                    <a:pt x="89" y="2263"/>
                  </a:lnTo>
                  <a:cubicBezTo>
                    <a:pt x="40" y="2293"/>
                    <a:pt x="0" y="2352"/>
                    <a:pt x="0" y="2421"/>
                  </a:cubicBezTo>
                  <a:lnTo>
                    <a:pt x="0" y="6892"/>
                  </a:lnTo>
                  <a:cubicBezTo>
                    <a:pt x="0" y="6961"/>
                    <a:pt x="40" y="7021"/>
                    <a:pt x="89" y="7051"/>
                  </a:cubicBezTo>
                  <a:lnTo>
                    <a:pt x="3965" y="9291"/>
                  </a:lnTo>
                  <a:cubicBezTo>
                    <a:pt x="3995" y="9306"/>
                    <a:pt x="4027" y="9313"/>
                    <a:pt x="4058" y="9313"/>
                  </a:cubicBezTo>
                  <a:cubicBezTo>
                    <a:pt x="4089" y="9313"/>
                    <a:pt x="4119" y="9306"/>
                    <a:pt x="4144" y="9291"/>
                  </a:cubicBezTo>
                  <a:lnTo>
                    <a:pt x="8020" y="7051"/>
                  </a:lnTo>
                  <a:cubicBezTo>
                    <a:pt x="8079" y="7021"/>
                    <a:pt x="8109" y="6961"/>
                    <a:pt x="8109" y="6892"/>
                  </a:cubicBezTo>
                  <a:lnTo>
                    <a:pt x="8109" y="2421"/>
                  </a:lnTo>
                  <a:cubicBezTo>
                    <a:pt x="8109" y="2352"/>
                    <a:pt x="8079" y="2293"/>
                    <a:pt x="8020" y="2263"/>
                  </a:cubicBezTo>
                  <a:lnTo>
                    <a:pt x="4144" y="22"/>
                  </a:lnTo>
                  <a:cubicBezTo>
                    <a:pt x="4119" y="8"/>
                    <a:pt x="4089" y="0"/>
                    <a:pt x="4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41"/>
          <p:cNvGrpSpPr/>
          <p:nvPr/>
        </p:nvGrpSpPr>
        <p:grpSpPr>
          <a:xfrm>
            <a:off x="4573219" y="1065498"/>
            <a:ext cx="1864808" cy="3614032"/>
            <a:chOff x="4573219" y="1065498"/>
            <a:chExt cx="1864808" cy="3614032"/>
          </a:xfrm>
        </p:grpSpPr>
        <p:sp>
          <p:nvSpPr>
            <p:cNvPr id="566" name="Google Shape;566;p41"/>
            <p:cNvSpPr/>
            <p:nvPr/>
          </p:nvSpPr>
          <p:spPr>
            <a:xfrm>
              <a:off x="4573219" y="1748284"/>
              <a:ext cx="1864808" cy="2931247"/>
            </a:xfrm>
            <a:custGeom>
              <a:avLst/>
              <a:gdLst/>
              <a:ahLst/>
              <a:cxnLst/>
              <a:rect l="l" t="t" r="r" b="b"/>
              <a:pathLst>
                <a:path w="16278" h="25587" extrusionOk="0">
                  <a:moveTo>
                    <a:pt x="0" y="1"/>
                  </a:moveTo>
                  <a:lnTo>
                    <a:pt x="0" y="25586"/>
                  </a:lnTo>
                  <a:lnTo>
                    <a:pt x="16277" y="25586"/>
                  </a:lnTo>
                  <a:lnTo>
                    <a:pt x="16277" y="1"/>
                  </a:lnTo>
                  <a:lnTo>
                    <a:pt x="14661" y="1"/>
                  </a:lnTo>
                  <a:cubicBezTo>
                    <a:pt x="13928" y="1"/>
                    <a:pt x="13333" y="595"/>
                    <a:pt x="13333" y="1319"/>
                  </a:cubicBezTo>
                  <a:cubicBezTo>
                    <a:pt x="13333" y="1795"/>
                    <a:pt x="13085" y="2231"/>
                    <a:pt x="12679" y="2469"/>
                  </a:cubicBezTo>
                  <a:lnTo>
                    <a:pt x="8733" y="4739"/>
                  </a:lnTo>
                  <a:cubicBezTo>
                    <a:pt x="8530" y="4858"/>
                    <a:pt x="8302" y="4918"/>
                    <a:pt x="8074" y="4918"/>
                  </a:cubicBezTo>
                  <a:cubicBezTo>
                    <a:pt x="7846" y="4918"/>
                    <a:pt x="7618" y="4858"/>
                    <a:pt x="7415" y="4739"/>
                  </a:cubicBezTo>
                  <a:lnTo>
                    <a:pt x="3479" y="2469"/>
                  </a:lnTo>
                  <a:cubicBezTo>
                    <a:pt x="3063" y="2231"/>
                    <a:pt x="2815" y="1795"/>
                    <a:pt x="2815" y="1319"/>
                  </a:cubicBezTo>
                  <a:cubicBezTo>
                    <a:pt x="2815" y="595"/>
                    <a:pt x="2221" y="1"/>
                    <a:pt x="1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5368699" y="3057305"/>
              <a:ext cx="290868" cy="26349"/>
            </a:xfrm>
            <a:custGeom>
              <a:avLst/>
              <a:gdLst/>
              <a:ahLst/>
              <a:cxnLst/>
              <a:rect l="l" t="t" r="r" b="b"/>
              <a:pathLst>
                <a:path w="2539" h="230" extrusionOk="0">
                  <a:moveTo>
                    <a:pt x="1" y="1"/>
                  </a:moveTo>
                  <a:lnTo>
                    <a:pt x="1" y="229"/>
                  </a:lnTo>
                  <a:lnTo>
                    <a:pt x="2538" y="229"/>
                  </a:lnTo>
                  <a:lnTo>
                    <a:pt x="2538" y="1"/>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txBox="1"/>
            <p:nvPr/>
          </p:nvSpPr>
          <p:spPr>
            <a:xfrm>
              <a:off x="4723698" y="2511862"/>
              <a:ext cx="1577700" cy="36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Assistant ExtraBold"/>
                  <a:ea typeface="Assistant ExtraBold"/>
                  <a:cs typeface="Assistant ExtraBold"/>
                  <a:sym typeface="Assistant ExtraBold"/>
                </a:rPr>
                <a:t>03</a:t>
              </a:r>
              <a:endParaRPr sz="2000">
                <a:solidFill>
                  <a:srgbClr val="FFFFFF"/>
                </a:solidFill>
                <a:latin typeface="Assistant ExtraBold"/>
                <a:ea typeface="Assistant ExtraBold"/>
                <a:cs typeface="Assistant ExtraBold"/>
                <a:sym typeface="Assistant ExtraBold"/>
              </a:endParaRPr>
            </a:p>
          </p:txBody>
        </p:sp>
        <p:sp>
          <p:nvSpPr>
            <p:cNvPr id="569" name="Google Shape;569;p41"/>
            <p:cNvSpPr txBox="1"/>
            <p:nvPr/>
          </p:nvSpPr>
          <p:spPr>
            <a:xfrm>
              <a:off x="4725275" y="3166650"/>
              <a:ext cx="1645200" cy="126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accent6"/>
                </a:buClr>
                <a:buSzPts val="1100"/>
                <a:buFont typeface="Arial"/>
                <a:buNone/>
              </a:pPr>
              <a:r>
                <a:rPr lang="en" sz="1200">
                  <a:solidFill>
                    <a:srgbClr val="FFFFFF"/>
                  </a:solidFill>
                  <a:latin typeface="Assistant SemiBold"/>
                  <a:ea typeface="Assistant SemiBold"/>
                  <a:cs typeface="Assistant SemiBold"/>
                  <a:sym typeface="Assistant SemiBold"/>
                </a:rPr>
                <a:t>Les valeurs proches de 0 indiquent clusters qui se chevauchent</a:t>
              </a:r>
              <a:endParaRPr sz="1200">
                <a:solidFill>
                  <a:srgbClr val="FFFFFF"/>
                </a:solidFill>
                <a:latin typeface="Assistant SemiBold"/>
                <a:ea typeface="Assistant SemiBold"/>
                <a:cs typeface="Assistant SemiBold"/>
                <a:sym typeface="Assistant SemiBold"/>
              </a:endParaRPr>
            </a:p>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570" name="Google Shape;570;p41"/>
            <p:cNvSpPr/>
            <p:nvPr/>
          </p:nvSpPr>
          <p:spPr>
            <a:xfrm>
              <a:off x="5029742" y="1065498"/>
              <a:ext cx="929082" cy="1067012"/>
            </a:xfrm>
            <a:custGeom>
              <a:avLst/>
              <a:gdLst/>
              <a:ahLst/>
              <a:cxnLst/>
              <a:rect l="l" t="t" r="r" b="b"/>
              <a:pathLst>
                <a:path w="8110" h="9314" extrusionOk="0">
                  <a:moveTo>
                    <a:pt x="4058" y="0"/>
                  </a:moveTo>
                  <a:cubicBezTo>
                    <a:pt x="4027" y="0"/>
                    <a:pt x="3995" y="8"/>
                    <a:pt x="3965" y="22"/>
                  </a:cubicBezTo>
                  <a:lnTo>
                    <a:pt x="89" y="2263"/>
                  </a:lnTo>
                  <a:cubicBezTo>
                    <a:pt x="40" y="2293"/>
                    <a:pt x="0" y="2352"/>
                    <a:pt x="0" y="2421"/>
                  </a:cubicBezTo>
                  <a:lnTo>
                    <a:pt x="0" y="6892"/>
                  </a:lnTo>
                  <a:cubicBezTo>
                    <a:pt x="0" y="6961"/>
                    <a:pt x="40" y="7021"/>
                    <a:pt x="89" y="7051"/>
                  </a:cubicBezTo>
                  <a:lnTo>
                    <a:pt x="3965" y="9291"/>
                  </a:lnTo>
                  <a:cubicBezTo>
                    <a:pt x="3995" y="9306"/>
                    <a:pt x="4027" y="9313"/>
                    <a:pt x="4058" y="9313"/>
                  </a:cubicBezTo>
                  <a:cubicBezTo>
                    <a:pt x="4089" y="9313"/>
                    <a:pt x="4119" y="9306"/>
                    <a:pt x="4144" y="9291"/>
                  </a:cubicBezTo>
                  <a:lnTo>
                    <a:pt x="8020" y="7051"/>
                  </a:lnTo>
                  <a:cubicBezTo>
                    <a:pt x="8079" y="7021"/>
                    <a:pt x="8109" y="6961"/>
                    <a:pt x="8109" y="6892"/>
                  </a:cubicBezTo>
                  <a:lnTo>
                    <a:pt x="8109" y="2421"/>
                  </a:lnTo>
                  <a:cubicBezTo>
                    <a:pt x="8109" y="2352"/>
                    <a:pt x="8079" y="2293"/>
                    <a:pt x="8020" y="2263"/>
                  </a:cubicBezTo>
                  <a:lnTo>
                    <a:pt x="4144" y="22"/>
                  </a:lnTo>
                  <a:cubicBezTo>
                    <a:pt x="4119" y="8"/>
                    <a:pt x="4089" y="0"/>
                    <a:pt x="40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41"/>
          <p:cNvGrpSpPr/>
          <p:nvPr/>
        </p:nvGrpSpPr>
        <p:grpSpPr>
          <a:xfrm>
            <a:off x="841033" y="1065498"/>
            <a:ext cx="1876264" cy="3614031"/>
            <a:chOff x="841033" y="1065498"/>
            <a:chExt cx="1876264" cy="3614031"/>
          </a:xfrm>
        </p:grpSpPr>
        <p:sp>
          <p:nvSpPr>
            <p:cNvPr id="572" name="Google Shape;572;p41"/>
            <p:cNvSpPr/>
            <p:nvPr/>
          </p:nvSpPr>
          <p:spPr>
            <a:xfrm>
              <a:off x="841033" y="1640367"/>
              <a:ext cx="1876264" cy="3039162"/>
            </a:xfrm>
            <a:custGeom>
              <a:avLst/>
              <a:gdLst/>
              <a:ahLst/>
              <a:cxnLst/>
              <a:rect l="l" t="t" r="r" b="b"/>
              <a:pathLst>
                <a:path w="16378" h="26529" extrusionOk="0">
                  <a:moveTo>
                    <a:pt x="1" y="1"/>
                  </a:moveTo>
                  <a:lnTo>
                    <a:pt x="1" y="26528"/>
                  </a:lnTo>
                  <a:lnTo>
                    <a:pt x="16377" y="26528"/>
                  </a:lnTo>
                  <a:lnTo>
                    <a:pt x="16377" y="943"/>
                  </a:lnTo>
                  <a:lnTo>
                    <a:pt x="14672" y="943"/>
                  </a:lnTo>
                  <a:cubicBezTo>
                    <a:pt x="13939" y="943"/>
                    <a:pt x="13344" y="1537"/>
                    <a:pt x="13344" y="2261"/>
                  </a:cubicBezTo>
                  <a:cubicBezTo>
                    <a:pt x="13344" y="2737"/>
                    <a:pt x="13096" y="3173"/>
                    <a:pt x="12680" y="3411"/>
                  </a:cubicBezTo>
                  <a:lnTo>
                    <a:pt x="8744" y="5681"/>
                  </a:lnTo>
                  <a:cubicBezTo>
                    <a:pt x="8541" y="5800"/>
                    <a:pt x="8313" y="5860"/>
                    <a:pt x="8085" y="5860"/>
                  </a:cubicBezTo>
                  <a:cubicBezTo>
                    <a:pt x="7857" y="5860"/>
                    <a:pt x="7629" y="5800"/>
                    <a:pt x="7426" y="5681"/>
                  </a:cubicBezTo>
                  <a:lnTo>
                    <a:pt x="3481" y="3411"/>
                  </a:lnTo>
                  <a:cubicBezTo>
                    <a:pt x="3074" y="3173"/>
                    <a:pt x="2826" y="2737"/>
                    <a:pt x="2826" y="2261"/>
                  </a:cubicBezTo>
                  <a:cubicBezTo>
                    <a:pt x="2826" y="1537"/>
                    <a:pt x="2232" y="943"/>
                    <a:pt x="1498" y="943"/>
                  </a:cubicBezTo>
                  <a:lnTo>
                    <a:pt x="1320" y="943"/>
                  </a:lnTo>
                  <a:cubicBezTo>
                    <a:pt x="725" y="943"/>
                    <a:pt x="219" y="546"/>
                    <a:pt x="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1633728" y="3057305"/>
              <a:ext cx="290868" cy="26349"/>
            </a:xfrm>
            <a:custGeom>
              <a:avLst/>
              <a:gdLst/>
              <a:ahLst/>
              <a:cxnLst/>
              <a:rect l="l" t="t" r="r" b="b"/>
              <a:pathLst>
                <a:path w="2539" h="230" extrusionOk="0">
                  <a:moveTo>
                    <a:pt x="1" y="1"/>
                  </a:moveTo>
                  <a:lnTo>
                    <a:pt x="1" y="229"/>
                  </a:lnTo>
                  <a:lnTo>
                    <a:pt x="2538" y="229"/>
                  </a:lnTo>
                  <a:lnTo>
                    <a:pt x="2538" y="1"/>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txBox="1"/>
            <p:nvPr/>
          </p:nvSpPr>
          <p:spPr>
            <a:xfrm>
              <a:off x="985038" y="2511862"/>
              <a:ext cx="1579200" cy="36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Assistant ExtraBold"/>
                  <a:ea typeface="Assistant ExtraBold"/>
                  <a:cs typeface="Assistant ExtraBold"/>
                  <a:sym typeface="Assistant ExtraBold"/>
                </a:rPr>
                <a:t>01</a:t>
              </a:r>
              <a:endParaRPr sz="2000">
                <a:solidFill>
                  <a:srgbClr val="FFFFFF"/>
                </a:solidFill>
                <a:latin typeface="Assistant ExtraBold"/>
                <a:ea typeface="Assistant ExtraBold"/>
                <a:cs typeface="Assistant ExtraBold"/>
                <a:sym typeface="Assistant ExtraBold"/>
              </a:endParaRPr>
            </a:p>
          </p:txBody>
        </p:sp>
        <p:sp>
          <p:nvSpPr>
            <p:cNvPr id="575" name="Google Shape;575;p41"/>
            <p:cNvSpPr txBox="1"/>
            <p:nvPr/>
          </p:nvSpPr>
          <p:spPr>
            <a:xfrm>
              <a:off x="985038" y="3166649"/>
              <a:ext cx="1579200" cy="126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Assistant SemiBold"/>
                  <a:ea typeface="Assistant SemiBold"/>
                  <a:cs typeface="Assistant SemiBold"/>
                  <a:sym typeface="Assistant SemiBold"/>
                </a:rPr>
                <a:t>Meilleure valeur est 1</a:t>
              </a:r>
              <a:endParaRPr sz="1200">
                <a:solidFill>
                  <a:srgbClr val="FFFFFF"/>
                </a:solidFill>
                <a:latin typeface="Assistant SemiBold"/>
                <a:ea typeface="Assistant SemiBold"/>
                <a:cs typeface="Assistant SemiBold"/>
                <a:sym typeface="Assistant SemiBold"/>
              </a:endParaRPr>
            </a:p>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576" name="Google Shape;576;p41"/>
            <p:cNvSpPr/>
            <p:nvPr/>
          </p:nvSpPr>
          <p:spPr>
            <a:xfrm>
              <a:off x="1296525" y="1065498"/>
              <a:ext cx="929082" cy="1067012"/>
            </a:xfrm>
            <a:custGeom>
              <a:avLst/>
              <a:gdLst/>
              <a:ahLst/>
              <a:cxnLst/>
              <a:rect l="l" t="t" r="r" b="b"/>
              <a:pathLst>
                <a:path w="8110" h="9314" extrusionOk="0">
                  <a:moveTo>
                    <a:pt x="4055" y="0"/>
                  </a:moveTo>
                  <a:cubicBezTo>
                    <a:pt x="4025" y="0"/>
                    <a:pt x="3995" y="8"/>
                    <a:pt x="3966" y="22"/>
                  </a:cubicBezTo>
                  <a:lnTo>
                    <a:pt x="89" y="2263"/>
                  </a:lnTo>
                  <a:cubicBezTo>
                    <a:pt x="30" y="2293"/>
                    <a:pt x="0" y="2352"/>
                    <a:pt x="0" y="2421"/>
                  </a:cubicBezTo>
                  <a:lnTo>
                    <a:pt x="0" y="6892"/>
                  </a:lnTo>
                  <a:cubicBezTo>
                    <a:pt x="0" y="6961"/>
                    <a:pt x="30" y="7021"/>
                    <a:pt x="89" y="7051"/>
                  </a:cubicBezTo>
                  <a:lnTo>
                    <a:pt x="3966" y="9291"/>
                  </a:lnTo>
                  <a:cubicBezTo>
                    <a:pt x="3995" y="9306"/>
                    <a:pt x="4025" y="9313"/>
                    <a:pt x="4055" y="9313"/>
                  </a:cubicBezTo>
                  <a:cubicBezTo>
                    <a:pt x="4084" y="9313"/>
                    <a:pt x="4114" y="9306"/>
                    <a:pt x="4144" y="9291"/>
                  </a:cubicBezTo>
                  <a:lnTo>
                    <a:pt x="8020" y="7051"/>
                  </a:lnTo>
                  <a:cubicBezTo>
                    <a:pt x="8079" y="7021"/>
                    <a:pt x="8109" y="6961"/>
                    <a:pt x="8109" y="6892"/>
                  </a:cubicBezTo>
                  <a:lnTo>
                    <a:pt x="8109" y="2421"/>
                  </a:lnTo>
                  <a:cubicBezTo>
                    <a:pt x="8109" y="2352"/>
                    <a:pt x="8079" y="2293"/>
                    <a:pt x="8020" y="2263"/>
                  </a:cubicBezTo>
                  <a:lnTo>
                    <a:pt x="4144" y="22"/>
                  </a:lnTo>
                  <a:cubicBezTo>
                    <a:pt x="4114" y="8"/>
                    <a:pt x="4084" y="0"/>
                    <a:pt x="4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41"/>
          <p:cNvGrpSpPr/>
          <p:nvPr/>
        </p:nvGrpSpPr>
        <p:grpSpPr>
          <a:xfrm>
            <a:off x="7153225" y="1367225"/>
            <a:ext cx="420800" cy="463550"/>
            <a:chOff x="6206388" y="1899300"/>
            <a:chExt cx="420800" cy="463550"/>
          </a:xfrm>
        </p:grpSpPr>
        <p:sp>
          <p:nvSpPr>
            <p:cNvPr id="578" name="Google Shape;578;p41"/>
            <p:cNvSpPr/>
            <p:nvPr/>
          </p:nvSpPr>
          <p:spPr>
            <a:xfrm>
              <a:off x="6206388" y="1899300"/>
              <a:ext cx="420800" cy="463550"/>
            </a:xfrm>
            <a:custGeom>
              <a:avLst/>
              <a:gdLst/>
              <a:ahLst/>
              <a:cxnLst/>
              <a:rect l="l" t="t" r="r" b="b"/>
              <a:pathLst>
                <a:path w="16832" h="18542" extrusionOk="0">
                  <a:moveTo>
                    <a:pt x="15865" y="983"/>
                  </a:moveTo>
                  <a:lnTo>
                    <a:pt x="15865" y="5673"/>
                  </a:lnTo>
                  <a:cubicBezTo>
                    <a:pt x="15865" y="8179"/>
                    <a:pt x="15138" y="10618"/>
                    <a:pt x="13783" y="12751"/>
                  </a:cubicBezTo>
                  <a:cubicBezTo>
                    <a:pt x="12463" y="14817"/>
                    <a:pt x="10616" y="16442"/>
                    <a:pt x="8433" y="17508"/>
                  </a:cubicBezTo>
                  <a:cubicBezTo>
                    <a:pt x="6232" y="16442"/>
                    <a:pt x="4369" y="14817"/>
                    <a:pt x="3048" y="12751"/>
                  </a:cubicBezTo>
                  <a:cubicBezTo>
                    <a:pt x="1694" y="10618"/>
                    <a:pt x="999" y="8179"/>
                    <a:pt x="999" y="5673"/>
                  </a:cubicBezTo>
                  <a:lnTo>
                    <a:pt x="999" y="983"/>
                  </a:lnTo>
                  <a:close/>
                  <a:moveTo>
                    <a:pt x="491" y="0"/>
                  </a:moveTo>
                  <a:cubicBezTo>
                    <a:pt x="220" y="0"/>
                    <a:pt x="1" y="204"/>
                    <a:pt x="1" y="508"/>
                  </a:cubicBezTo>
                  <a:lnTo>
                    <a:pt x="1" y="5673"/>
                  </a:lnTo>
                  <a:cubicBezTo>
                    <a:pt x="1" y="8365"/>
                    <a:pt x="779" y="10990"/>
                    <a:pt x="2252" y="13259"/>
                  </a:cubicBezTo>
                  <a:cubicBezTo>
                    <a:pt x="3692" y="15544"/>
                    <a:pt x="5758" y="17357"/>
                    <a:pt x="8212" y="18474"/>
                  </a:cubicBezTo>
                  <a:cubicBezTo>
                    <a:pt x="8264" y="18508"/>
                    <a:pt x="8348" y="18542"/>
                    <a:pt x="8433" y="18542"/>
                  </a:cubicBezTo>
                  <a:cubicBezTo>
                    <a:pt x="8483" y="18542"/>
                    <a:pt x="8568" y="18508"/>
                    <a:pt x="8618" y="18474"/>
                  </a:cubicBezTo>
                  <a:cubicBezTo>
                    <a:pt x="11074" y="17357"/>
                    <a:pt x="13140" y="15544"/>
                    <a:pt x="14612" y="13259"/>
                  </a:cubicBezTo>
                  <a:cubicBezTo>
                    <a:pt x="16052" y="10990"/>
                    <a:pt x="16831" y="8365"/>
                    <a:pt x="16831" y="5673"/>
                  </a:cubicBezTo>
                  <a:lnTo>
                    <a:pt x="16831" y="508"/>
                  </a:lnTo>
                  <a:cubicBezTo>
                    <a:pt x="16831" y="204"/>
                    <a:pt x="16610" y="0"/>
                    <a:pt x="16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sp>
          <p:nvSpPr>
            <p:cNvPr id="579" name="Google Shape;579;p41"/>
            <p:cNvSpPr/>
            <p:nvPr/>
          </p:nvSpPr>
          <p:spPr>
            <a:xfrm>
              <a:off x="6323638" y="2004725"/>
              <a:ext cx="186275" cy="177775"/>
            </a:xfrm>
            <a:custGeom>
              <a:avLst/>
              <a:gdLst/>
              <a:ahLst/>
              <a:cxnLst/>
              <a:rect l="l" t="t" r="r" b="b"/>
              <a:pathLst>
                <a:path w="7451" h="7111" extrusionOk="0">
                  <a:moveTo>
                    <a:pt x="3743" y="1592"/>
                  </a:moveTo>
                  <a:lnTo>
                    <a:pt x="4301" y="2743"/>
                  </a:lnTo>
                  <a:cubicBezTo>
                    <a:pt x="4352" y="2861"/>
                    <a:pt x="4488" y="2980"/>
                    <a:pt x="4657" y="2997"/>
                  </a:cubicBezTo>
                  <a:lnTo>
                    <a:pt x="5910" y="3166"/>
                  </a:lnTo>
                  <a:lnTo>
                    <a:pt x="4996" y="4046"/>
                  </a:lnTo>
                  <a:cubicBezTo>
                    <a:pt x="4894" y="4182"/>
                    <a:pt x="4843" y="4335"/>
                    <a:pt x="4860" y="4470"/>
                  </a:cubicBezTo>
                  <a:lnTo>
                    <a:pt x="5080" y="5723"/>
                  </a:lnTo>
                  <a:lnTo>
                    <a:pt x="3946" y="5148"/>
                  </a:lnTo>
                  <a:cubicBezTo>
                    <a:pt x="3878" y="5114"/>
                    <a:pt x="3827" y="5096"/>
                    <a:pt x="3743" y="5096"/>
                  </a:cubicBezTo>
                  <a:cubicBezTo>
                    <a:pt x="3658" y="5096"/>
                    <a:pt x="3574" y="5114"/>
                    <a:pt x="3506" y="5148"/>
                  </a:cubicBezTo>
                  <a:lnTo>
                    <a:pt x="2371" y="5723"/>
                  </a:lnTo>
                  <a:lnTo>
                    <a:pt x="2591" y="4470"/>
                  </a:lnTo>
                  <a:cubicBezTo>
                    <a:pt x="2608" y="4335"/>
                    <a:pt x="2558" y="4182"/>
                    <a:pt x="2456" y="4046"/>
                  </a:cubicBezTo>
                  <a:lnTo>
                    <a:pt x="1542" y="3166"/>
                  </a:lnTo>
                  <a:lnTo>
                    <a:pt x="2811" y="2997"/>
                  </a:lnTo>
                  <a:cubicBezTo>
                    <a:pt x="2964" y="2980"/>
                    <a:pt x="3099" y="2861"/>
                    <a:pt x="3183" y="2743"/>
                  </a:cubicBezTo>
                  <a:lnTo>
                    <a:pt x="3743" y="1592"/>
                  </a:lnTo>
                  <a:close/>
                  <a:moveTo>
                    <a:pt x="3743" y="0"/>
                  </a:moveTo>
                  <a:cubicBezTo>
                    <a:pt x="3556" y="0"/>
                    <a:pt x="3370" y="118"/>
                    <a:pt x="3285" y="271"/>
                  </a:cubicBezTo>
                  <a:lnTo>
                    <a:pt x="2405" y="2066"/>
                  </a:lnTo>
                  <a:lnTo>
                    <a:pt x="458" y="2353"/>
                  </a:lnTo>
                  <a:cubicBezTo>
                    <a:pt x="255" y="2387"/>
                    <a:pt x="102" y="2489"/>
                    <a:pt x="52" y="2676"/>
                  </a:cubicBezTo>
                  <a:cubicBezTo>
                    <a:pt x="0" y="2861"/>
                    <a:pt x="52" y="3048"/>
                    <a:pt x="187" y="3184"/>
                  </a:cubicBezTo>
                  <a:lnTo>
                    <a:pt x="1592" y="4588"/>
                  </a:lnTo>
                  <a:lnTo>
                    <a:pt x="1253" y="6536"/>
                  </a:lnTo>
                  <a:cubicBezTo>
                    <a:pt x="1219" y="6722"/>
                    <a:pt x="1305" y="6909"/>
                    <a:pt x="1474" y="7010"/>
                  </a:cubicBezTo>
                  <a:cubicBezTo>
                    <a:pt x="1540" y="7076"/>
                    <a:pt x="1638" y="7111"/>
                    <a:pt x="1741" y="7111"/>
                  </a:cubicBezTo>
                  <a:cubicBezTo>
                    <a:pt x="1822" y="7111"/>
                    <a:pt x="1907" y="7089"/>
                    <a:pt x="1982" y="7044"/>
                  </a:cubicBezTo>
                  <a:lnTo>
                    <a:pt x="3743" y="6130"/>
                  </a:lnTo>
                  <a:lnTo>
                    <a:pt x="5504" y="7044"/>
                  </a:lnTo>
                  <a:cubicBezTo>
                    <a:pt x="5554" y="7094"/>
                    <a:pt x="5639" y="7094"/>
                    <a:pt x="5723" y="7094"/>
                  </a:cubicBezTo>
                  <a:cubicBezTo>
                    <a:pt x="5825" y="7094"/>
                    <a:pt x="5926" y="7060"/>
                    <a:pt x="6012" y="7010"/>
                  </a:cubicBezTo>
                  <a:cubicBezTo>
                    <a:pt x="6147" y="6909"/>
                    <a:pt x="6231" y="6722"/>
                    <a:pt x="6197" y="6536"/>
                  </a:cubicBezTo>
                  <a:lnTo>
                    <a:pt x="5859" y="4588"/>
                  </a:lnTo>
                  <a:lnTo>
                    <a:pt x="7299" y="3184"/>
                  </a:lnTo>
                  <a:cubicBezTo>
                    <a:pt x="7434" y="3048"/>
                    <a:pt x="7450" y="2861"/>
                    <a:pt x="7400" y="2676"/>
                  </a:cubicBezTo>
                  <a:cubicBezTo>
                    <a:pt x="7349" y="2489"/>
                    <a:pt x="7213" y="2387"/>
                    <a:pt x="7028" y="2353"/>
                  </a:cubicBezTo>
                  <a:lnTo>
                    <a:pt x="5046" y="2066"/>
                  </a:lnTo>
                  <a:lnTo>
                    <a:pt x="4165" y="271"/>
                  </a:lnTo>
                  <a:cubicBezTo>
                    <a:pt x="4081" y="118"/>
                    <a:pt x="3928" y="0"/>
                    <a:pt x="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grpSp>
      <p:grpSp>
        <p:nvGrpSpPr>
          <p:cNvPr id="580" name="Google Shape;580;p41"/>
          <p:cNvGrpSpPr/>
          <p:nvPr/>
        </p:nvGrpSpPr>
        <p:grpSpPr>
          <a:xfrm>
            <a:off x="1526125" y="1367225"/>
            <a:ext cx="420800" cy="463550"/>
            <a:chOff x="6206388" y="1899300"/>
            <a:chExt cx="420800" cy="463550"/>
          </a:xfrm>
        </p:grpSpPr>
        <p:sp>
          <p:nvSpPr>
            <p:cNvPr id="581" name="Google Shape;581;p41"/>
            <p:cNvSpPr/>
            <p:nvPr/>
          </p:nvSpPr>
          <p:spPr>
            <a:xfrm>
              <a:off x="6206388" y="1899300"/>
              <a:ext cx="420800" cy="463550"/>
            </a:xfrm>
            <a:custGeom>
              <a:avLst/>
              <a:gdLst/>
              <a:ahLst/>
              <a:cxnLst/>
              <a:rect l="l" t="t" r="r" b="b"/>
              <a:pathLst>
                <a:path w="16832" h="18542" extrusionOk="0">
                  <a:moveTo>
                    <a:pt x="15865" y="983"/>
                  </a:moveTo>
                  <a:lnTo>
                    <a:pt x="15865" y="5673"/>
                  </a:lnTo>
                  <a:cubicBezTo>
                    <a:pt x="15865" y="8179"/>
                    <a:pt x="15138" y="10618"/>
                    <a:pt x="13783" y="12751"/>
                  </a:cubicBezTo>
                  <a:cubicBezTo>
                    <a:pt x="12463" y="14817"/>
                    <a:pt x="10616" y="16442"/>
                    <a:pt x="8433" y="17508"/>
                  </a:cubicBezTo>
                  <a:cubicBezTo>
                    <a:pt x="6232" y="16442"/>
                    <a:pt x="4369" y="14817"/>
                    <a:pt x="3048" y="12751"/>
                  </a:cubicBezTo>
                  <a:cubicBezTo>
                    <a:pt x="1694" y="10618"/>
                    <a:pt x="999" y="8179"/>
                    <a:pt x="999" y="5673"/>
                  </a:cubicBezTo>
                  <a:lnTo>
                    <a:pt x="999" y="983"/>
                  </a:lnTo>
                  <a:close/>
                  <a:moveTo>
                    <a:pt x="491" y="0"/>
                  </a:moveTo>
                  <a:cubicBezTo>
                    <a:pt x="220" y="0"/>
                    <a:pt x="1" y="204"/>
                    <a:pt x="1" y="508"/>
                  </a:cubicBezTo>
                  <a:lnTo>
                    <a:pt x="1" y="5673"/>
                  </a:lnTo>
                  <a:cubicBezTo>
                    <a:pt x="1" y="8365"/>
                    <a:pt x="779" y="10990"/>
                    <a:pt x="2252" y="13259"/>
                  </a:cubicBezTo>
                  <a:cubicBezTo>
                    <a:pt x="3692" y="15544"/>
                    <a:pt x="5758" y="17357"/>
                    <a:pt x="8212" y="18474"/>
                  </a:cubicBezTo>
                  <a:cubicBezTo>
                    <a:pt x="8264" y="18508"/>
                    <a:pt x="8348" y="18542"/>
                    <a:pt x="8433" y="18542"/>
                  </a:cubicBezTo>
                  <a:cubicBezTo>
                    <a:pt x="8483" y="18542"/>
                    <a:pt x="8568" y="18508"/>
                    <a:pt x="8618" y="18474"/>
                  </a:cubicBezTo>
                  <a:cubicBezTo>
                    <a:pt x="11074" y="17357"/>
                    <a:pt x="13140" y="15544"/>
                    <a:pt x="14612" y="13259"/>
                  </a:cubicBezTo>
                  <a:cubicBezTo>
                    <a:pt x="16052" y="10990"/>
                    <a:pt x="16831" y="8365"/>
                    <a:pt x="16831" y="5673"/>
                  </a:cubicBezTo>
                  <a:lnTo>
                    <a:pt x="16831" y="508"/>
                  </a:lnTo>
                  <a:cubicBezTo>
                    <a:pt x="16831" y="204"/>
                    <a:pt x="16610" y="0"/>
                    <a:pt x="16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sp>
          <p:nvSpPr>
            <p:cNvPr id="582" name="Google Shape;582;p41"/>
            <p:cNvSpPr/>
            <p:nvPr/>
          </p:nvSpPr>
          <p:spPr>
            <a:xfrm>
              <a:off x="6323638" y="2004725"/>
              <a:ext cx="186275" cy="177775"/>
            </a:xfrm>
            <a:custGeom>
              <a:avLst/>
              <a:gdLst/>
              <a:ahLst/>
              <a:cxnLst/>
              <a:rect l="l" t="t" r="r" b="b"/>
              <a:pathLst>
                <a:path w="7451" h="7111" extrusionOk="0">
                  <a:moveTo>
                    <a:pt x="3743" y="1592"/>
                  </a:moveTo>
                  <a:lnTo>
                    <a:pt x="4301" y="2743"/>
                  </a:lnTo>
                  <a:cubicBezTo>
                    <a:pt x="4352" y="2861"/>
                    <a:pt x="4488" y="2980"/>
                    <a:pt x="4657" y="2997"/>
                  </a:cubicBezTo>
                  <a:lnTo>
                    <a:pt x="5910" y="3166"/>
                  </a:lnTo>
                  <a:lnTo>
                    <a:pt x="4996" y="4046"/>
                  </a:lnTo>
                  <a:cubicBezTo>
                    <a:pt x="4894" y="4182"/>
                    <a:pt x="4843" y="4335"/>
                    <a:pt x="4860" y="4470"/>
                  </a:cubicBezTo>
                  <a:lnTo>
                    <a:pt x="5080" y="5723"/>
                  </a:lnTo>
                  <a:lnTo>
                    <a:pt x="3946" y="5148"/>
                  </a:lnTo>
                  <a:cubicBezTo>
                    <a:pt x="3878" y="5114"/>
                    <a:pt x="3827" y="5096"/>
                    <a:pt x="3743" y="5096"/>
                  </a:cubicBezTo>
                  <a:cubicBezTo>
                    <a:pt x="3658" y="5096"/>
                    <a:pt x="3574" y="5114"/>
                    <a:pt x="3506" y="5148"/>
                  </a:cubicBezTo>
                  <a:lnTo>
                    <a:pt x="2371" y="5723"/>
                  </a:lnTo>
                  <a:lnTo>
                    <a:pt x="2591" y="4470"/>
                  </a:lnTo>
                  <a:cubicBezTo>
                    <a:pt x="2608" y="4335"/>
                    <a:pt x="2558" y="4182"/>
                    <a:pt x="2456" y="4046"/>
                  </a:cubicBezTo>
                  <a:lnTo>
                    <a:pt x="1542" y="3166"/>
                  </a:lnTo>
                  <a:lnTo>
                    <a:pt x="2811" y="2997"/>
                  </a:lnTo>
                  <a:cubicBezTo>
                    <a:pt x="2964" y="2980"/>
                    <a:pt x="3099" y="2861"/>
                    <a:pt x="3183" y="2743"/>
                  </a:cubicBezTo>
                  <a:lnTo>
                    <a:pt x="3743" y="1592"/>
                  </a:lnTo>
                  <a:close/>
                  <a:moveTo>
                    <a:pt x="3743" y="0"/>
                  </a:moveTo>
                  <a:cubicBezTo>
                    <a:pt x="3556" y="0"/>
                    <a:pt x="3370" y="118"/>
                    <a:pt x="3285" y="271"/>
                  </a:cubicBezTo>
                  <a:lnTo>
                    <a:pt x="2405" y="2066"/>
                  </a:lnTo>
                  <a:lnTo>
                    <a:pt x="458" y="2353"/>
                  </a:lnTo>
                  <a:cubicBezTo>
                    <a:pt x="255" y="2387"/>
                    <a:pt x="102" y="2489"/>
                    <a:pt x="52" y="2676"/>
                  </a:cubicBezTo>
                  <a:cubicBezTo>
                    <a:pt x="0" y="2861"/>
                    <a:pt x="52" y="3048"/>
                    <a:pt x="187" y="3184"/>
                  </a:cubicBezTo>
                  <a:lnTo>
                    <a:pt x="1592" y="4588"/>
                  </a:lnTo>
                  <a:lnTo>
                    <a:pt x="1253" y="6536"/>
                  </a:lnTo>
                  <a:cubicBezTo>
                    <a:pt x="1219" y="6722"/>
                    <a:pt x="1305" y="6909"/>
                    <a:pt x="1474" y="7010"/>
                  </a:cubicBezTo>
                  <a:cubicBezTo>
                    <a:pt x="1540" y="7076"/>
                    <a:pt x="1638" y="7111"/>
                    <a:pt x="1741" y="7111"/>
                  </a:cubicBezTo>
                  <a:cubicBezTo>
                    <a:pt x="1822" y="7111"/>
                    <a:pt x="1907" y="7089"/>
                    <a:pt x="1982" y="7044"/>
                  </a:cubicBezTo>
                  <a:lnTo>
                    <a:pt x="3743" y="6130"/>
                  </a:lnTo>
                  <a:lnTo>
                    <a:pt x="5504" y="7044"/>
                  </a:lnTo>
                  <a:cubicBezTo>
                    <a:pt x="5554" y="7094"/>
                    <a:pt x="5639" y="7094"/>
                    <a:pt x="5723" y="7094"/>
                  </a:cubicBezTo>
                  <a:cubicBezTo>
                    <a:pt x="5825" y="7094"/>
                    <a:pt x="5926" y="7060"/>
                    <a:pt x="6012" y="7010"/>
                  </a:cubicBezTo>
                  <a:cubicBezTo>
                    <a:pt x="6147" y="6909"/>
                    <a:pt x="6231" y="6722"/>
                    <a:pt x="6197" y="6536"/>
                  </a:cubicBezTo>
                  <a:lnTo>
                    <a:pt x="5859" y="4588"/>
                  </a:lnTo>
                  <a:lnTo>
                    <a:pt x="7299" y="3184"/>
                  </a:lnTo>
                  <a:cubicBezTo>
                    <a:pt x="7434" y="3048"/>
                    <a:pt x="7450" y="2861"/>
                    <a:pt x="7400" y="2676"/>
                  </a:cubicBezTo>
                  <a:cubicBezTo>
                    <a:pt x="7349" y="2489"/>
                    <a:pt x="7213" y="2387"/>
                    <a:pt x="7028" y="2353"/>
                  </a:cubicBezTo>
                  <a:lnTo>
                    <a:pt x="5046" y="2066"/>
                  </a:lnTo>
                  <a:lnTo>
                    <a:pt x="4165" y="271"/>
                  </a:lnTo>
                  <a:cubicBezTo>
                    <a:pt x="4081" y="118"/>
                    <a:pt x="3928" y="0"/>
                    <a:pt x="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grpSp>
      <p:grpSp>
        <p:nvGrpSpPr>
          <p:cNvPr id="583" name="Google Shape;583;p41"/>
          <p:cNvGrpSpPr/>
          <p:nvPr/>
        </p:nvGrpSpPr>
        <p:grpSpPr>
          <a:xfrm>
            <a:off x="3399488" y="1367225"/>
            <a:ext cx="420800" cy="463550"/>
            <a:chOff x="6206388" y="1899300"/>
            <a:chExt cx="420800" cy="463550"/>
          </a:xfrm>
        </p:grpSpPr>
        <p:sp>
          <p:nvSpPr>
            <p:cNvPr id="584" name="Google Shape;584;p41"/>
            <p:cNvSpPr/>
            <p:nvPr/>
          </p:nvSpPr>
          <p:spPr>
            <a:xfrm>
              <a:off x="6206388" y="1899300"/>
              <a:ext cx="420800" cy="463550"/>
            </a:xfrm>
            <a:custGeom>
              <a:avLst/>
              <a:gdLst/>
              <a:ahLst/>
              <a:cxnLst/>
              <a:rect l="l" t="t" r="r" b="b"/>
              <a:pathLst>
                <a:path w="16832" h="18542" extrusionOk="0">
                  <a:moveTo>
                    <a:pt x="15865" y="983"/>
                  </a:moveTo>
                  <a:lnTo>
                    <a:pt x="15865" y="5673"/>
                  </a:lnTo>
                  <a:cubicBezTo>
                    <a:pt x="15865" y="8179"/>
                    <a:pt x="15138" y="10618"/>
                    <a:pt x="13783" y="12751"/>
                  </a:cubicBezTo>
                  <a:cubicBezTo>
                    <a:pt x="12463" y="14817"/>
                    <a:pt x="10616" y="16442"/>
                    <a:pt x="8433" y="17508"/>
                  </a:cubicBezTo>
                  <a:cubicBezTo>
                    <a:pt x="6232" y="16442"/>
                    <a:pt x="4369" y="14817"/>
                    <a:pt x="3048" y="12751"/>
                  </a:cubicBezTo>
                  <a:cubicBezTo>
                    <a:pt x="1694" y="10618"/>
                    <a:pt x="999" y="8179"/>
                    <a:pt x="999" y="5673"/>
                  </a:cubicBezTo>
                  <a:lnTo>
                    <a:pt x="999" y="983"/>
                  </a:lnTo>
                  <a:close/>
                  <a:moveTo>
                    <a:pt x="491" y="0"/>
                  </a:moveTo>
                  <a:cubicBezTo>
                    <a:pt x="220" y="0"/>
                    <a:pt x="1" y="204"/>
                    <a:pt x="1" y="508"/>
                  </a:cubicBezTo>
                  <a:lnTo>
                    <a:pt x="1" y="5673"/>
                  </a:lnTo>
                  <a:cubicBezTo>
                    <a:pt x="1" y="8365"/>
                    <a:pt x="779" y="10990"/>
                    <a:pt x="2252" y="13259"/>
                  </a:cubicBezTo>
                  <a:cubicBezTo>
                    <a:pt x="3692" y="15544"/>
                    <a:pt x="5758" y="17357"/>
                    <a:pt x="8212" y="18474"/>
                  </a:cubicBezTo>
                  <a:cubicBezTo>
                    <a:pt x="8264" y="18508"/>
                    <a:pt x="8348" y="18542"/>
                    <a:pt x="8433" y="18542"/>
                  </a:cubicBezTo>
                  <a:cubicBezTo>
                    <a:pt x="8483" y="18542"/>
                    <a:pt x="8568" y="18508"/>
                    <a:pt x="8618" y="18474"/>
                  </a:cubicBezTo>
                  <a:cubicBezTo>
                    <a:pt x="11074" y="17357"/>
                    <a:pt x="13140" y="15544"/>
                    <a:pt x="14612" y="13259"/>
                  </a:cubicBezTo>
                  <a:cubicBezTo>
                    <a:pt x="16052" y="10990"/>
                    <a:pt x="16831" y="8365"/>
                    <a:pt x="16831" y="5673"/>
                  </a:cubicBezTo>
                  <a:lnTo>
                    <a:pt x="16831" y="508"/>
                  </a:lnTo>
                  <a:cubicBezTo>
                    <a:pt x="16831" y="204"/>
                    <a:pt x="16610" y="0"/>
                    <a:pt x="16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sp>
          <p:nvSpPr>
            <p:cNvPr id="585" name="Google Shape;585;p41"/>
            <p:cNvSpPr/>
            <p:nvPr/>
          </p:nvSpPr>
          <p:spPr>
            <a:xfrm>
              <a:off x="6323638" y="2004725"/>
              <a:ext cx="186275" cy="177775"/>
            </a:xfrm>
            <a:custGeom>
              <a:avLst/>
              <a:gdLst/>
              <a:ahLst/>
              <a:cxnLst/>
              <a:rect l="l" t="t" r="r" b="b"/>
              <a:pathLst>
                <a:path w="7451" h="7111" extrusionOk="0">
                  <a:moveTo>
                    <a:pt x="3743" y="1592"/>
                  </a:moveTo>
                  <a:lnTo>
                    <a:pt x="4301" y="2743"/>
                  </a:lnTo>
                  <a:cubicBezTo>
                    <a:pt x="4352" y="2861"/>
                    <a:pt x="4488" y="2980"/>
                    <a:pt x="4657" y="2997"/>
                  </a:cubicBezTo>
                  <a:lnTo>
                    <a:pt x="5910" y="3166"/>
                  </a:lnTo>
                  <a:lnTo>
                    <a:pt x="4996" y="4046"/>
                  </a:lnTo>
                  <a:cubicBezTo>
                    <a:pt x="4894" y="4182"/>
                    <a:pt x="4843" y="4335"/>
                    <a:pt x="4860" y="4470"/>
                  </a:cubicBezTo>
                  <a:lnTo>
                    <a:pt x="5080" y="5723"/>
                  </a:lnTo>
                  <a:lnTo>
                    <a:pt x="3946" y="5148"/>
                  </a:lnTo>
                  <a:cubicBezTo>
                    <a:pt x="3878" y="5114"/>
                    <a:pt x="3827" y="5096"/>
                    <a:pt x="3743" y="5096"/>
                  </a:cubicBezTo>
                  <a:cubicBezTo>
                    <a:pt x="3658" y="5096"/>
                    <a:pt x="3574" y="5114"/>
                    <a:pt x="3506" y="5148"/>
                  </a:cubicBezTo>
                  <a:lnTo>
                    <a:pt x="2371" y="5723"/>
                  </a:lnTo>
                  <a:lnTo>
                    <a:pt x="2591" y="4470"/>
                  </a:lnTo>
                  <a:cubicBezTo>
                    <a:pt x="2608" y="4335"/>
                    <a:pt x="2558" y="4182"/>
                    <a:pt x="2456" y="4046"/>
                  </a:cubicBezTo>
                  <a:lnTo>
                    <a:pt x="1542" y="3166"/>
                  </a:lnTo>
                  <a:lnTo>
                    <a:pt x="2811" y="2997"/>
                  </a:lnTo>
                  <a:cubicBezTo>
                    <a:pt x="2964" y="2980"/>
                    <a:pt x="3099" y="2861"/>
                    <a:pt x="3183" y="2743"/>
                  </a:cubicBezTo>
                  <a:lnTo>
                    <a:pt x="3743" y="1592"/>
                  </a:lnTo>
                  <a:close/>
                  <a:moveTo>
                    <a:pt x="3743" y="0"/>
                  </a:moveTo>
                  <a:cubicBezTo>
                    <a:pt x="3556" y="0"/>
                    <a:pt x="3370" y="118"/>
                    <a:pt x="3285" y="271"/>
                  </a:cubicBezTo>
                  <a:lnTo>
                    <a:pt x="2405" y="2066"/>
                  </a:lnTo>
                  <a:lnTo>
                    <a:pt x="458" y="2353"/>
                  </a:lnTo>
                  <a:cubicBezTo>
                    <a:pt x="255" y="2387"/>
                    <a:pt x="102" y="2489"/>
                    <a:pt x="52" y="2676"/>
                  </a:cubicBezTo>
                  <a:cubicBezTo>
                    <a:pt x="0" y="2861"/>
                    <a:pt x="52" y="3048"/>
                    <a:pt x="187" y="3184"/>
                  </a:cubicBezTo>
                  <a:lnTo>
                    <a:pt x="1592" y="4588"/>
                  </a:lnTo>
                  <a:lnTo>
                    <a:pt x="1253" y="6536"/>
                  </a:lnTo>
                  <a:cubicBezTo>
                    <a:pt x="1219" y="6722"/>
                    <a:pt x="1305" y="6909"/>
                    <a:pt x="1474" y="7010"/>
                  </a:cubicBezTo>
                  <a:cubicBezTo>
                    <a:pt x="1540" y="7076"/>
                    <a:pt x="1638" y="7111"/>
                    <a:pt x="1741" y="7111"/>
                  </a:cubicBezTo>
                  <a:cubicBezTo>
                    <a:pt x="1822" y="7111"/>
                    <a:pt x="1907" y="7089"/>
                    <a:pt x="1982" y="7044"/>
                  </a:cubicBezTo>
                  <a:lnTo>
                    <a:pt x="3743" y="6130"/>
                  </a:lnTo>
                  <a:lnTo>
                    <a:pt x="5504" y="7044"/>
                  </a:lnTo>
                  <a:cubicBezTo>
                    <a:pt x="5554" y="7094"/>
                    <a:pt x="5639" y="7094"/>
                    <a:pt x="5723" y="7094"/>
                  </a:cubicBezTo>
                  <a:cubicBezTo>
                    <a:pt x="5825" y="7094"/>
                    <a:pt x="5926" y="7060"/>
                    <a:pt x="6012" y="7010"/>
                  </a:cubicBezTo>
                  <a:cubicBezTo>
                    <a:pt x="6147" y="6909"/>
                    <a:pt x="6231" y="6722"/>
                    <a:pt x="6197" y="6536"/>
                  </a:cubicBezTo>
                  <a:lnTo>
                    <a:pt x="5859" y="4588"/>
                  </a:lnTo>
                  <a:lnTo>
                    <a:pt x="7299" y="3184"/>
                  </a:lnTo>
                  <a:cubicBezTo>
                    <a:pt x="7434" y="3048"/>
                    <a:pt x="7450" y="2861"/>
                    <a:pt x="7400" y="2676"/>
                  </a:cubicBezTo>
                  <a:cubicBezTo>
                    <a:pt x="7349" y="2489"/>
                    <a:pt x="7213" y="2387"/>
                    <a:pt x="7028" y="2353"/>
                  </a:cubicBezTo>
                  <a:lnTo>
                    <a:pt x="5046" y="2066"/>
                  </a:lnTo>
                  <a:lnTo>
                    <a:pt x="4165" y="271"/>
                  </a:lnTo>
                  <a:cubicBezTo>
                    <a:pt x="4081" y="118"/>
                    <a:pt x="3928" y="0"/>
                    <a:pt x="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grpSp>
      <p:grpSp>
        <p:nvGrpSpPr>
          <p:cNvPr id="586" name="Google Shape;586;p41"/>
          <p:cNvGrpSpPr/>
          <p:nvPr/>
        </p:nvGrpSpPr>
        <p:grpSpPr>
          <a:xfrm>
            <a:off x="5272875" y="1367225"/>
            <a:ext cx="420800" cy="463550"/>
            <a:chOff x="6206388" y="1899300"/>
            <a:chExt cx="420800" cy="463550"/>
          </a:xfrm>
        </p:grpSpPr>
        <p:sp>
          <p:nvSpPr>
            <p:cNvPr id="587" name="Google Shape;587;p41"/>
            <p:cNvSpPr/>
            <p:nvPr/>
          </p:nvSpPr>
          <p:spPr>
            <a:xfrm>
              <a:off x="6206388" y="1899300"/>
              <a:ext cx="420800" cy="463550"/>
            </a:xfrm>
            <a:custGeom>
              <a:avLst/>
              <a:gdLst/>
              <a:ahLst/>
              <a:cxnLst/>
              <a:rect l="l" t="t" r="r" b="b"/>
              <a:pathLst>
                <a:path w="16832" h="18542" extrusionOk="0">
                  <a:moveTo>
                    <a:pt x="15865" y="983"/>
                  </a:moveTo>
                  <a:lnTo>
                    <a:pt x="15865" y="5673"/>
                  </a:lnTo>
                  <a:cubicBezTo>
                    <a:pt x="15865" y="8179"/>
                    <a:pt x="15138" y="10618"/>
                    <a:pt x="13783" y="12751"/>
                  </a:cubicBezTo>
                  <a:cubicBezTo>
                    <a:pt x="12463" y="14817"/>
                    <a:pt x="10616" y="16442"/>
                    <a:pt x="8433" y="17508"/>
                  </a:cubicBezTo>
                  <a:cubicBezTo>
                    <a:pt x="6232" y="16442"/>
                    <a:pt x="4369" y="14817"/>
                    <a:pt x="3048" y="12751"/>
                  </a:cubicBezTo>
                  <a:cubicBezTo>
                    <a:pt x="1694" y="10618"/>
                    <a:pt x="999" y="8179"/>
                    <a:pt x="999" y="5673"/>
                  </a:cubicBezTo>
                  <a:lnTo>
                    <a:pt x="999" y="983"/>
                  </a:lnTo>
                  <a:close/>
                  <a:moveTo>
                    <a:pt x="491" y="0"/>
                  </a:moveTo>
                  <a:cubicBezTo>
                    <a:pt x="220" y="0"/>
                    <a:pt x="1" y="204"/>
                    <a:pt x="1" y="508"/>
                  </a:cubicBezTo>
                  <a:lnTo>
                    <a:pt x="1" y="5673"/>
                  </a:lnTo>
                  <a:cubicBezTo>
                    <a:pt x="1" y="8365"/>
                    <a:pt x="779" y="10990"/>
                    <a:pt x="2252" y="13259"/>
                  </a:cubicBezTo>
                  <a:cubicBezTo>
                    <a:pt x="3692" y="15544"/>
                    <a:pt x="5758" y="17357"/>
                    <a:pt x="8212" y="18474"/>
                  </a:cubicBezTo>
                  <a:cubicBezTo>
                    <a:pt x="8264" y="18508"/>
                    <a:pt x="8348" y="18542"/>
                    <a:pt x="8433" y="18542"/>
                  </a:cubicBezTo>
                  <a:cubicBezTo>
                    <a:pt x="8483" y="18542"/>
                    <a:pt x="8568" y="18508"/>
                    <a:pt x="8618" y="18474"/>
                  </a:cubicBezTo>
                  <a:cubicBezTo>
                    <a:pt x="11074" y="17357"/>
                    <a:pt x="13140" y="15544"/>
                    <a:pt x="14612" y="13259"/>
                  </a:cubicBezTo>
                  <a:cubicBezTo>
                    <a:pt x="16052" y="10990"/>
                    <a:pt x="16831" y="8365"/>
                    <a:pt x="16831" y="5673"/>
                  </a:cubicBezTo>
                  <a:lnTo>
                    <a:pt x="16831" y="508"/>
                  </a:lnTo>
                  <a:cubicBezTo>
                    <a:pt x="16831" y="204"/>
                    <a:pt x="16610" y="0"/>
                    <a:pt x="16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sp>
          <p:nvSpPr>
            <p:cNvPr id="588" name="Google Shape;588;p41"/>
            <p:cNvSpPr/>
            <p:nvPr/>
          </p:nvSpPr>
          <p:spPr>
            <a:xfrm>
              <a:off x="6323638" y="2004725"/>
              <a:ext cx="186275" cy="177775"/>
            </a:xfrm>
            <a:custGeom>
              <a:avLst/>
              <a:gdLst/>
              <a:ahLst/>
              <a:cxnLst/>
              <a:rect l="l" t="t" r="r" b="b"/>
              <a:pathLst>
                <a:path w="7451" h="7111" extrusionOk="0">
                  <a:moveTo>
                    <a:pt x="3743" y="1592"/>
                  </a:moveTo>
                  <a:lnTo>
                    <a:pt x="4301" y="2743"/>
                  </a:lnTo>
                  <a:cubicBezTo>
                    <a:pt x="4352" y="2861"/>
                    <a:pt x="4488" y="2980"/>
                    <a:pt x="4657" y="2997"/>
                  </a:cubicBezTo>
                  <a:lnTo>
                    <a:pt x="5910" y="3166"/>
                  </a:lnTo>
                  <a:lnTo>
                    <a:pt x="4996" y="4046"/>
                  </a:lnTo>
                  <a:cubicBezTo>
                    <a:pt x="4894" y="4182"/>
                    <a:pt x="4843" y="4335"/>
                    <a:pt x="4860" y="4470"/>
                  </a:cubicBezTo>
                  <a:lnTo>
                    <a:pt x="5080" y="5723"/>
                  </a:lnTo>
                  <a:lnTo>
                    <a:pt x="3946" y="5148"/>
                  </a:lnTo>
                  <a:cubicBezTo>
                    <a:pt x="3878" y="5114"/>
                    <a:pt x="3827" y="5096"/>
                    <a:pt x="3743" y="5096"/>
                  </a:cubicBezTo>
                  <a:cubicBezTo>
                    <a:pt x="3658" y="5096"/>
                    <a:pt x="3574" y="5114"/>
                    <a:pt x="3506" y="5148"/>
                  </a:cubicBezTo>
                  <a:lnTo>
                    <a:pt x="2371" y="5723"/>
                  </a:lnTo>
                  <a:lnTo>
                    <a:pt x="2591" y="4470"/>
                  </a:lnTo>
                  <a:cubicBezTo>
                    <a:pt x="2608" y="4335"/>
                    <a:pt x="2558" y="4182"/>
                    <a:pt x="2456" y="4046"/>
                  </a:cubicBezTo>
                  <a:lnTo>
                    <a:pt x="1542" y="3166"/>
                  </a:lnTo>
                  <a:lnTo>
                    <a:pt x="2811" y="2997"/>
                  </a:lnTo>
                  <a:cubicBezTo>
                    <a:pt x="2964" y="2980"/>
                    <a:pt x="3099" y="2861"/>
                    <a:pt x="3183" y="2743"/>
                  </a:cubicBezTo>
                  <a:lnTo>
                    <a:pt x="3743" y="1592"/>
                  </a:lnTo>
                  <a:close/>
                  <a:moveTo>
                    <a:pt x="3743" y="0"/>
                  </a:moveTo>
                  <a:cubicBezTo>
                    <a:pt x="3556" y="0"/>
                    <a:pt x="3370" y="118"/>
                    <a:pt x="3285" y="271"/>
                  </a:cubicBezTo>
                  <a:lnTo>
                    <a:pt x="2405" y="2066"/>
                  </a:lnTo>
                  <a:lnTo>
                    <a:pt x="458" y="2353"/>
                  </a:lnTo>
                  <a:cubicBezTo>
                    <a:pt x="255" y="2387"/>
                    <a:pt x="102" y="2489"/>
                    <a:pt x="52" y="2676"/>
                  </a:cubicBezTo>
                  <a:cubicBezTo>
                    <a:pt x="0" y="2861"/>
                    <a:pt x="52" y="3048"/>
                    <a:pt x="187" y="3184"/>
                  </a:cubicBezTo>
                  <a:lnTo>
                    <a:pt x="1592" y="4588"/>
                  </a:lnTo>
                  <a:lnTo>
                    <a:pt x="1253" y="6536"/>
                  </a:lnTo>
                  <a:cubicBezTo>
                    <a:pt x="1219" y="6722"/>
                    <a:pt x="1305" y="6909"/>
                    <a:pt x="1474" y="7010"/>
                  </a:cubicBezTo>
                  <a:cubicBezTo>
                    <a:pt x="1540" y="7076"/>
                    <a:pt x="1638" y="7111"/>
                    <a:pt x="1741" y="7111"/>
                  </a:cubicBezTo>
                  <a:cubicBezTo>
                    <a:pt x="1822" y="7111"/>
                    <a:pt x="1907" y="7089"/>
                    <a:pt x="1982" y="7044"/>
                  </a:cubicBezTo>
                  <a:lnTo>
                    <a:pt x="3743" y="6130"/>
                  </a:lnTo>
                  <a:lnTo>
                    <a:pt x="5504" y="7044"/>
                  </a:lnTo>
                  <a:cubicBezTo>
                    <a:pt x="5554" y="7094"/>
                    <a:pt x="5639" y="7094"/>
                    <a:pt x="5723" y="7094"/>
                  </a:cubicBezTo>
                  <a:cubicBezTo>
                    <a:pt x="5825" y="7094"/>
                    <a:pt x="5926" y="7060"/>
                    <a:pt x="6012" y="7010"/>
                  </a:cubicBezTo>
                  <a:cubicBezTo>
                    <a:pt x="6147" y="6909"/>
                    <a:pt x="6231" y="6722"/>
                    <a:pt x="6197" y="6536"/>
                  </a:cubicBezTo>
                  <a:lnTo>
                    <a:pt x="5859" y="4588"/>
                  </a:lnTo>
                  <a:lnTo>
                    <a:pt x="7299" y="3184"/>
                  </a:lnTo>
                  <a:cubicBezTo>
                    <a:pt x="7434" y="3048"/>
                    <a:pt x="7450" y="2861"/>
                    <a:pt x="7400" y="2676"/>
                  </a:cubicBezTo>
                  <a:cubicBezTo>
                    <a:pt x="7349" y="2489"/>
                    <a:pt x="7213" y="2387"/>
                    <a:pt x="7028" y="2353"/>
                  </a:cubicBezTo>
                  <a:lnTo>
                    <a:pt x="5046" y="2066"/>
                  </a:lnTo>
                  <a:lnTo>
                    <a:pt x="4165" y="271"/>
                  </a:lnTo>
                  <a:cubicBezTo>
                    <a:pt x="4081" y="118"/>
                    <a:pt x="3928" y="0"/>
                    <a:pt x="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48F35"/>
                </a:solidFill>
              </a:endParaRPr>
            </a:p>
          </p:txBody>
        </p:sp>
      </p:grpSp>
      <p:sp>
        <p:nvSpPr>
          <p:cNvPr id="589" name="Google Shape;58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5"/>
          <p:cNvSpPr txBox="1">
            <a:spLocks noGrp="1"/>
          </p:cNvSpPr>
          <p:nvPr>
            <p:ph type="title"/>
          </p:nvPr>
        </p:nvSpPr>
        <p:spPr>
          <a:xfrm>
            <a:off x="549991" y="114000"/>
            <a:ext cx="45198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a:solidFill>
                  <a:schemeClr val="accent6"/>
                </a:solidFill>
              </a:rPr>
              <a:t>Introduction</a:t>
            </a:r>
            <a:endParaRPr/>
          </a:p>
        </p:txBody>
      </p:sp>
      <p:pic>
        <p:nvPicPr>
          <p:cNvPr id="137" name="Google Shape;137;p15"/>
          <p:cNvPicPr preferRelativeResize="0"/>
          <p:nvPr/>
        </p:nvPicPr>
        <p:blipFill>
          <a:blip r:embed="rId3">
            <a:alphaModFix/>
          </a:blip>
          <a:stretch>
            <a:fillRect/>
          </a:stretch>
        </p:blipFill>
        <p:spPr>
          <a:xfrm>
            <a:off x="985912" y="863400"/>
            <a:ext cx="7486538" cy="4280100"/>
          </a:xfrm>
          <a:prstGeom prst="rect">
            <a:avLst/>
          </a:prstGeom>
          <a:noFill/>
          <a:ln>
            <a:noFill/>
          </a:ln>
        </p:spPr>
      </p:pic>
      <p:sp>
        <p:nvSpPr>
          <p:cNvPr id="138" name="Google Shape;13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2"/>
          <p:cNvSpPr txBox="1">
            <a:spLocks noGrp="1"/>
          </p:cNvSpPr>
          <p:nvPr>
            <p:ph type="title" idx="4294967295"/>
          </p:nvPr>
        </p:nvSpPr>
        <p:spPr>
          <a:xfrm>
            <a:off x="2209650" y="76100"/>
            <a:ext cx="47247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Validation interne (Calisnki-Harabasz)</a:t>
            </a:r>
            <a:endParaRPr/>
          </a:p>
        </p:txBody>
      </p:sp>
      <p:sp>
        <p:nvSpPr>
          <p:cNvPr id="595" name="Google Shape;595;p42"/>
          <p:cNvSpPr txBox="1"/>
          <p:nvPr/>
        </p:nvSpPr>
        <p:spPr>
          <a:xfrm>
            <a:off x="1081875" y="1942738"/>
            <a:ext cx="3669900" cy="9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Assistant"/>
                <a:ea typeface="Assistant"/>
                <a:cs typeface="Assistant"/>
                <a:sym typeface="Assistant"/>
              </a:rPr>
              <a:t>Un score Calinski-Harabasz</a:t>
            </a:r>
            <a:r>
              <a:rPr lang="en" sz="1500">
                <a:solidFill>
                  <a:srgbClr val="980000"/>
                </a:solidFill>
                <a:latin typeface="Assistant"/>
                <a:ea typeface="Assistant"/>
                <a:cs typeface="Assistant"/>
                <a:sym typeface="Assistant"/>
              </a:rPr>
              <a:t> </a:t>
            </a:r>
            <a:r>
              <a:rPr lang="en" sz="1500" b="1">
                <a:solidFill>
                  <a:srgbClr val="980000"/>
                </a:solidFill>
                <a:latin typeface="Assistant"/>
                <a:ea typeface="Assistant"/>
                <a:cs typeface="Assistant"/>
                <a:sym typeface="Assistant"/>
              </a:rPr>
              <a:t>plus élevé</a:t>
            </a:r>
            <a:r>
              <a:rPr lang="en" sz="1500">
                <a:solidFill>
                  <a:srgbClr val="980000"/>
                </a:solidFill>
                <a:latin typeface="Assistant"/>
                <a:ea typeface="Assistant"/>
                <a:cs typeface="Assistant"/>
                <a:sym typeface="Assistant"/>
              </a:rPr>
              <a:t> </a:t>
            </a:r>
            <a:r>
              <a:rPr lang="en" sz="1500">
                <a:latin typeface="Assistant"/>
                <a:ea typeface="Assistant"/>
                <a:cs typeface="Assistant"/>
                <a:sym typeface="Assistant"/>
              </a:rPr>
              <a:t>correspond à un modèle avec des clusters mieux définis. </a:t>
            </a:r>
            <a:endParaRPr sz="1500">
              <a:latin typeface="Assistant"/>
              <a:ea typeface="Assistant"/>
              <a:cs typeface="Assistant"/>
              <a:sym typeface="Assistant"/>
            </a:endParaRPr>
          </a:p>
        </p:txBody>
      </p:sp>
      <p:grpSp>
        <p:nvGrpSpPr>
          <p:cNvPr id="596" name="Google Shape;596;p42"/>
          <p:cNvGrpSpPr/>
          <p:nvPr/>
        </p:nvGrpSpPr>
        <p:grpSpPr>
          <a:xfrm>
            <a:off x="5589891" y="1544281"/>
            <a:ext cx="3122079" cy="3232727"/>
            <a:chOff x="5341166" y="1260031"/>
            <a:chExt cx="3122079" cy="3232727"/>
          </a:xfrm>
        </p:grpSpPr>
        <p:sp>
          <p:nvSpPr>
            <p:cNvPr id="597" name="Google Shape;597;p42"/>
            <p:cNvSpPr/>
            <p:nvPr/>
          </p:nvSpPr>
          <p:spPr>
            <a:xfrm>
              <a:off x="6172955" y="1588048"/>
              <a:ext cx="2290290" cy="2904710"/>
            </a:xfrm>
            <a:custGeom>
              <a:avLst/>
              <a:gdLst/>
              <a:ahLst/>
              <a:cxnLst/>
              <a:rect l="l" t="t" r="r" b="b"/>
              <a:pathLst>
                <a:path w="32851" h="41664" extrusionOk="0">
                  <a:moveTo>
                    <a:pt x="23587" y="1"/>
                  </a:moveTo>
                  <a:lnTo>
                    <a:pt x="23656" y="70"/>
                  </a:lnTo>
                  <a:lnTo>
                    <a:pt x="23656" y="70"/>
                  </a:lnTo>
                  <a:cubicBezTo>
                    <a:pt x="23633" y="47"/>
                    <a:pt x="23610" y="24"/>
                    <a:pt x="23587" y="1"/>
                  </a:cubicBezTo>
                  <a:close/>
                  <a:moveTo>
                    <a:pt x="23656" y="70"/>
                  </a:moveTo>
                  <a:cubicBezTo>
                    <a:pt x="24385" y="818"/>
                    <a:pt x="25047" y="1644"/>
                    <a:pt x="25632" y="2556"/>
                  </a:cubicBezTo>
                  <a:cubicBezTo>
                    <a:pt x="26245" y="3497"/>
                    <a:pt x="26777" y="4529"/>
                    <a:pt x="27216" y="5633"/>
                  </a:cubicBezTo>
                  <a:cubicBezTo>
                    <a:pt x="27656" y="6748"/>
                    <a:pt x="28004" y="7934"/>
                    <a:pt x="28249" y="9191"/>
                  </a:cubicBezTo>
                  <a:cubicBezTo>
                    <a:pt x="28495" y="10459"/>
                    <a:pt x="28627" y="11788"/>
                    <a:pt x="28648" y="13179"/>
                  </a:cubicBezTo>
                  <a:cubicBezTo>
                    <a:pt x="28689" y="16502"/>
                    <a:pt x="28045" y="19814"/>
                    <a:pt x="26838" y="22922"/>
                  </a:cubicBezTo>
                  <a:cubicBezTo>
                    <a:pt x="25632" y="26061"/>
                    <a:pt x="23873" y="28964"/>
                    <a:pt x="21695" y="31459"/>
                  </a:cubicBezTo>
                  <a:cubicBezTo>
                    <a:pt x="19539" y="33933"/>
                    <a:pt x="17003" y="35989"/>
                    <a:pt x="14243" y="37461"/>
                  </a:cubicBezTo>
                  <a:cubicBezTo>
                    <a:pt x="11523" y="38913"/>
                    <a:pt x="8609" y="39781"/>
                    <a:pt x="5655" y="39945"/>
                  </a:cubicBezTo>
                  <a:cubicBezTo>
                    <a:pt x="5288" y="39960"/>
                    <a:pt x="4923" y="39969"/>
                    <a:pt x="4561" y="39969"/>
                  </a:cubicBezTo>
                  <a:cubicBezTo>
                    <a:pt x="4427" y="39969"/>
                    <a:pt x="4294" y="39968"/>
                    <a:pt x="4162" y="39965"/>
                  </a:cubicBezTo>
                  <a:cubicBezTo>
                    <a:pt x="3671" y="39945"/>
                    <a:pt x="3190" y="39914"/>
                    <a:pt x="2720" y="39863"/>
                  </a:cubicBezTo>
                  <a:cubicBezTo>
                    <a:pt x="2250" y="39812"/>
                    <a:pt x="1790" y="39740"/>
                    <a:pt x="1329" y="39649"/>
                  </a:cubicBezTo>
                  <a:cubicBezTo>
                    <a:pt x="880" y="39556"/>
                    <a:pt x="440" y="39444"/>
                    <a:pt x="0" y="39322"/>
                  </a:cubicBezTo>
                  <a:lnTo>
                    <a:pt x="0" y="39322"/>
                  </a:lnTo>
                  <a:lnTo>
                    <a:pt x="5839" y="41019"/>
                  </a:lnTo>
                  <a:cubicBezTo>
                    <a:pt x="6248" y="41141"/>
                    <a:pt x="6677" y="41244"/>
                    <a:pt x="7106" y="41335"/>
                  </a:cubicBezTo>
                  <a:cubicBezTo>
                    <a:pt x="7546" y="41428"/>
                    <a:pt x="7986" y="41499"/>
                    <a:pt x="8435" y="41550"/>
                  </a:cubicBezTo>
                  <a:cubicBezTo>
                    <a:pt x="8895" y="41601"/>
                    <a:pt x="9356" y="41632"/>
                    <a:pt x="9815" y="41653"/>
                  </a:cubicBezTo>
                  <a:cubicBezTo>
                    <a:pt x="9993" y="41660"/>
                    <a:pt x="10172" y="41664"/>
                    <a:pt x="10352" y="41664"/>
                  </a:cubicBezTo>
                  <a:cubicBezTo>
                    <a:pt x="10649" y="41664"/>
                    <a:pt x="10948" y="41655"/>
                    <a:pt x="11247" y="41642"/>
                  </a:cubicBezTo>
                  <a:cubicBezTo>
                    <a:pt x="14068" y="41509"/>
                    <a:pt x="16829" y="40722"/>
                    <a:pt x="19395" y="39393"/>
                  </a:cubicBezTo>
                  <a:cubicBezTo>
                    <a:pt x="22002" y="38043"/>
                    <a:pt x="24385" y="36141"/>
                    <a:pt x="26398" y="33851"/>
                  </a:cubicBezTo>
                  <a:cubicBezTo>
                    <a:pt x="28423" y="31541"/>
                    <a:pt x="30058" y="28842"/>
                    <a:pt x="31163" y="25928"/>
                  </a:cubicBezTo>
                  <a:cubicBezTo>
                    <a:pt x="32267" y="23034"/>
                    <a:pt x="32850" y="19947"/>
                    <a:pt x="32778" y="16829"/>
                  </a:cubicBezTo>
                  <a:cubicBezTo>
                    <a:pt x="32748" y="15520"/>
                    <a:pt x="32605" y="14262"/>
                    <a:pt x="32359" y="13076"/>
                  </a:cubicBezTo>
                  <a:cubicBezTo>
                    <a:pt x="32114" y="11890"/>
                    <a:pt x="31776" y="10766"/>
                    <a:pt x="31337" y="9713"/>
                  </a:cubicBezTo>
                  <a:cubicBezTo>
                    <a:pt x="30917" y="8660"/>
                    <a:pt x="30396" y="7689"/>
                    <a:pt x="29803" y="6789"/>
                  </a:cubicBezTo>
                  <a:cubicBezTo>
                    <a:pt x="29220" y="5889"/>
                    <a:pt x="28566" y="5072"/>
                    <a:pt x="27840" y="4335"/>
                  </a:cubicBezTo>
                  <a:lnTo>
                    <a:pt x="23656" y="7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2"/>
            <p:cNvSpPr/>
            <p:nvPr/>
          </p:nvSpPr>
          <p:spPr>
            <a:xfrm>
              <a:off x="5341166" y="1260031"/>
              <a:ext cx="2833319" cy="3116372"/>
            </a:xfrm>
            <a:custGeom>
              <a:avLst/>
              <a:gdLst/>
              <a:ahLst/>
              <a:cxnLst/>
              <a:rect l="l" t="t" r="r" b="b"/>
              <a:pathLst>
                <a:path w="40640" h="44700" extrusionOk="0">
                  <a:moveTo>
                    <a:pt x="24162" y="0"/>
                  </a:moveTo>
                  <a:cubicBezTo>
                    <a:pt x="22696" y="0"/>
                    <a:pt x="21182" y="184"/>
                    <a:pt x="19640" y="564"/>
                  </a:cubicBezTo>
                  <a:cubicBezTo>
                    <a:pt x="17043" y="1209"/>
                    <a:pt x="14600" y="2343"/>
                    <a:pt x="12381" y="3847"/>
                  </a:cubicBezTo>
                  <a:cubicBezTo>
                    <a:pt x="10193" y="5319"/>
                    <a:pt x="8200" y="7169"/>
                    <a:pt x="6503" y="9255"/>
                  </a:cubicBezTo>
                  <a:cubicBezTo>
                    <a:pt x="4806" y="11340"/>
                    <a:pt x="3384" y="13692"/>
                    <a:pt x="2321" y="16197"/>
                  </a:cubicBezTo>
                  <a:cubicBezTo>
                    <a:pt x="1258" y="18722"/>
                    <a:pt x="532" y="21432"/>
                    <a:pt x="276" y="24222"/>
                  </a:cubicBezTo>
                  <a:cubicBezTo>
                    <a:pt x="1" y="27055"/>
                    <a:pt x="225" y="29734"/>
                    <a:pt x="869" y="32156"/>
                  </a:cubicBezTo>
                  <a:cubicBezTo>
                    <a:pt x="1523" y="34630"/>
                    <a:pt x="2628" y="36870"/>
                    <a:pt x="4100" y="38740"/>
                  </a:cubicBezTo>
                  <a:cubicBezTo>
                    <a:pt x="5613" y="40653"/>
                    <a:pt x="7525" y="42207"/>
                    <a:pt x="9764" y="43239"/>
                  </a:cubicBezTo>
                  <a:cubicBezTo>
                    <a:pt x="11790" y="44175"/>
                    <a:pt x="14078" y="44699"/>
                    <a:pt x="16564" y="44699"/>
                  </a:cubicBezTo>
                  <a:cubicBezTo>
                    <a:pt x="16901" y="44699"/>
                    <a:pt x="17242" y="44690"/>
                    <a:pt x="17586" y="44670"/>
                  </a:cubicBezTo>
                  <a:cubicBezTo>
                    <a:pt x="20550" y="44507"/>
                    <a:pt x="23464" y="43638"/>
                    <a:pt x="26183" y="42186"/>
                  </a:cubicBezTo>
                  <a:cubicBezTo>
                    <a:pt x="28944" y="40714"/>
                    <a:pt x="31490" y="38659"/>
                    <a:pt x="33647" y="36175"/>
                  </a:cubicBezTo>
                  <a:cubicBezTo>
                    <a:pt x="35814" y="33680"/>
                    <a:pt x="37583" y="30776"/>
                    <a:pt x="38790" y="27637"/>
                  </a:cubicBezTo>
                  <a:cubicBezTo>
                    <a:pt x="39996" y="24519"/>
                    <a:pt x="40640" y="21207"/>
                    <a:pt x="40599" y="17884"/>
                  </a:cubicBezTo>
                  <a:cubicBezTo>
                    <a:pt x="40558" y="14623"/>
                    <a:pt x="39863" y="11678"/>
                    <a:pt x="38667" y="9173"/>
                  </a:cubicBezTo>
                  <a:cubicBezTo>
                    <a:pt x="37491" y="6730"/>
                    <a:pt x="35845" y="4715"/>
                    <a:pt x="33851" y="3192"/>
                  </a:cubicBezTo>
                  <a:cubicBezTo>
                    <a:pt x="31919" y="1720"/>
                    <a:pt x="29670" y="728"/>
                    <a:pt x="27237" y="278"/>
                  </a:cubicBezTo>
                  <a:cubicBezTo>
                    <a:pt x="26241" y="95"/>
                    <a:pt x="25214" y="0"/>
                    <a:pt x="241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2"/>
            <p:cNvSpPr/>
            <p:nvPr/>
          </p:nvSpPr>
          <p:spPr>
            <a:xfrm>
              <a:off x="7622217" y="2745623"/>
              <a:ext cx="3625" cy="2858"/>
            </a:xfrm>
            <a:custGeom>
              <a:avLst/>
              <a:gdLst/>
              <a:ahLst/>
              <a:cxnLst/>
              <a:rect l="l" t="t" r="r" b="b"/>
              <a:pathLst>
                <a:path w="52" h="41" extrusionOk="0">
                  <a:moveTo>
                    <a:pt x="11" y="0"/>
                  </a:moveTo>
                  <a:cubicBezTo>
                    <a:pt x="11" y="10"/>
                    <a:pt x="1" y="10"/>
                    <a:pt x="1" y="10"/>
                  </a:cubicBezTo>
                  <a:lnTo>
                    <a:pt x="1" y="21"/>
                  </a:lnTo>
                  <a:lnTo>
                    <a:pt x="1" y="30"/>
                  </a:lnTo>
                  <a:cubicBezTo>
                    <a:pt x="1" y="41"/>
                    <a:pt x="1" y="41"/>
                    <a:pt x="11" y="41"/>
                  </a:cubicBezTo>
                  <a:lnTo>
                    <a:pt x="31" y="41"/>
                  </a:lnTo>
                  <a:cubicBezTo>
                    <a:pt x="42" y="41"/>
                    <a:pt x="42" y="41"/>
                    <a:pt x="42" y="30"/>
                  </a:cubicBezTo>
                  <a:lnTo>
                    <a:pt x="52" y="30"/>
                  </a:lnTo>
                  <a:lnTo>
                    <a:pt x="52" y="21"/>
                  </a:lnTo>
                  <a:lnTo>
                    <a:pt x="52" y="10"/>
                  </a:lnTo>
                  <a:cubicBezTo>
                    <a:pt x="52" y="0"/>
                    <a:pt x="52"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5562098" y="1520911"/>
              <a:ext cx="2312390" cy="2547687"/>
            </a:xfrm>
            <a:custGeom>
              <a:avLst/>
              <a:gdLst/>
              <a:ahLst/>
              <a:cxnLst/>
              <a:rect l="l" t="t" r="r" b="b"/>
              <a:pathLst>
                <a:path w="33168" h="36543" extrusionOk="0">
                  <a:moveTo>
                    <a:pt x="18893" y="2940"/>
                  </a:moveTo>
                  <a:cubicBezTo>
                    <a:pt x="19740" y="2940"/>
                    <a:pt x="20561" y="3032"/>
                    <a:pt x="21348" y="3213"/>
                  </a:cubicBezTo>
                  <a:cubicBezTo>
                    <a:pt x="22984" y="3581"/>
                    <a:pt x="24466" y="4317"/>
                    <a:pt x="25734" y="5370"/>
                  </a:cubicBezTo>
                  <a:cubicBezTo>
                    <a:pt x="27022" y="6444"/>
                    <a:pt x="28076" y="7834"/>
                    <a:pt x="28812" y="9500"/>
                  </a:cubicBezTo>
                  <a:cubicBezTo>
                    <a:pt x="29548" y="11197"/>
                    <a:pt x="29957" y="13160"/>
                    <a:pt x="29946" y="15318"/>
                  </a:cubicBezTo>
                  <a:cubicBezTo>
                    <a:pt x="29926" y="17506"/>
                    <a:pt x="29476" y="19673"/>
                    <a:pt x="28669" y="21707"/>
                  </a:cubicBezTo>
                  <a:cubicBezTo>
                    <a:pt x="27861" y="23752"/>
                    <a:pt x="26715" y="25654"/>
                    <a:pt x="25305" y="27300"/>
                  </a:cubicBezTo>
                  <a:cubicBezTo>
                    <a:pt x="23894" y="28936"/>
                    <a:pt x="22248" y="30316"/>
                    <a:pt x="20438" y="31318"/>
                  </a:cubicBezTo>
                  <a:cubicBezTo>
                    <a:pt x="18659" y="32310"/>
                    <a:pt x="16748" y="32944"/>
                    <a:pt x="14785" y="33117"/>
                  </a:cubicBezTo>
                  <a:cubicBezTo>
                    <a:pt x="14411" y="33151"/>
                    <a:pt x="14043" y="33167"/>
                    <a:pt x="13681" y="33167"/>
                  </a:cubicBezTo>
                  <a:cubicBezTo>
                    <a:pt x="12172" y="33167"/>
                    <a:pt x="10769" y="32881"/>
                    <a:pt x="9498" y="32361"/>
                  </a:cubicBezTo>
                  <a:cubicBezTo>
                    <a:pt x="7965" y="31717"/>
                    <a:pt x="6626" y="30725"/>
                    <a:pt x="5552" y="29468"/>
                  </a:cubicBezTo>
                  <a:cubicBezTo>
                    <a:pt x="4499" y="28241"/>
                    <a:pt x="3702" y="26737"/>
                    <a:pt x="3201" y="25061"/>
                  </a:cubicBezTo>
                  <a:cubicBezTo>
                    <a:pt x="2720" y="23405"/>
                    <a:pt x="2526" y="21564"/>
                    <a:pt x="2680" y="19601"/>
                  </a:cubicBezTo>
                  <a:cubicBezTo>
                    <a:pt x="2843" y="17659"/>
                    <a:pt x="3323" y="15768"/>
                    <a:pt x="4059" y="14009"/>
                  </a:cubicBezTo>
                  <a:cubicBezTo>
                    <a:pt x="4806" y="12240"/>
                    <a:pt x="5797" y="10594"/>
                    <a:pt x="6994" y="9143"/>
                  </a:cubicBezTo>
                  <a:cubicBezTo>
                    <a:pt x="8190" y="7680"/>
                    <a:pt x="9591" y="6412"/>
                    <a:pt x="11124" y="5401"/>
                  </a:cubicBezTo>
                  <a:cubicBezTo>
                    <a:pt x="12679" y="4388"/>
                    <a:pt x="14376" y="3632"/>
                    <a:pt x="16175" y="3243"/>
                  </a:cubicBezTo>
                  <a:cubicBezTo>
                    <a:pt x="17103" y="3040"/>
                    <a:pt x="18012" y="2940"/>
                    <a:pt x="18893" y="2940"/>
                  </a:cubicBezTo>
                  <a:close/>
                  <a:moveTo>
                    <a:pt x="19758" y="0"/>
                  </a:moveTo>
                  <a:cubicBezTo>
                    <a:pt x="18639" y="0"/>
                    <a:pt x="17484" y="131"/>
                    <a:pt x="16308" y="401"/>
                  </a:cubicBezTo>
                  <a:cubicBezTo>
                    <a:pt x="14161" y="902"/>
                    <a:pt x="12126" y="1822"/>
                    <a:pt x="10275" y="3049"/>
                  </a:cubicBezTo>
                  <a:cubicBezTo>
                    <a:pt x="8446" y="4265"/>
                    <a:pt x="6790" y="5789"/>
                    <a:pt x="5368" y="7527"/>
                  </a:cubicBezTo>
                  <a:cubicBezTo>
                    <a:pt x="3947" y="9265"/>
                    <a:pt x="2761" y="11228"/>
                    <a:pt x="1871" y="13324"/>
                  </a:cubicBezTo>
                  <a:cubicBezTo>
                    <a:pt x="992" y="15420"/>
                    <a:pt x="399" y="17679"/>
                    <a:pt x="205" y="19990"/>
                  </a:cubicBezTo>
                  <a:cubicBezTo>
                    <a:pt x="1" y="22341"/>
                    <a:pt x="205" y="24550"/>
                    <a:pt x="767" y="26544"/>
                  </a:cubicBezTo>
                  <a:cubicBezTo>
                    <a:pt x="1340" y="28568"/>
                    <a:pt x="2280" y="30388"/>
                    <a:pt x="3528" y="31901"/>
                  </a:cubicBezTo>
                  <a:cubicBezTo>
                    <a:pt x="4796" y="33444"/>
                    <a:pt x="6390" y="34671"/>
                    <a:pt x="8241" y="35469"/>
                  </a:cubicBezTo>
                  <a:cubicBezTo>
                    <a:pt x="9831" y="36165"/>
                    <a:pt x="11608" y="36543"/>
                    <a:pt x="13524" y="36543"/>
                  </a:cubicBezTo>
                  <a:cubicBezTo>
                    <a:pt x="13888" y="36543"/>
                    <a:pt x="14257" y="36529"/>
                    <a:pt x="14631" y="36502"/>
                  </a:cubicBezTo>
                  <a:cubicBezTo>
                    <a:pt x="17013" y="36327"/>
                    <a:pt x="19365" y="35582"/>
                    <a:pt x="21542" y="34385"/>
                  </a:cubicBezTo>
                  <a:cubicBezTo>
                    <a:pt x="23761" y="33179"/>
                    <a:pt x="25795" y="31502"/>
                    <a:pt x="27524" y="29498"/>
                  </a:cubicBezTo>
                  <a:cubicBezTo>
                    <a:pt x="29251" y="27484"/>
                    <a:pt x="30672" y="25153"/>
                    <a:pt x="31654" y="22648"/>
                  </a:cubicBezTo>
                  <a:cubicBezTo>
                    <a:pt x="32635" y="20143"/>
                    <a:pt x="33167" y="17485"/>
                    <a:pt x="33167" y="14816"/>
                  </a:cubicBezTo>
                  <a:cubicBezTo>
                    <a:pt x="33167" y="12179"/>
                    <a:pt x="32645" y="9797"/>
                    <a:pt x="31705" y="7742"/>
                  </a:cubicBezTo>
                  <a:cubicBezTo>
                    <a:pt x="30785" y="5738"/>
                    <a:pt x="29476" y="4061"/>
                    <a:pt x="27892" y="2793"/>
                  </a:cubicBezTo>
                  <a:cubicBezTo>
                    <a:pt x="26338" y="1546"/>
                    <a:pt x="24528" y="687"/>
                    <a:pt x="22534" y="278"/>
                  </a:cubicBezTo>
                  <a:cubicBezTo>
                    <a:pt x="21641" y="95"/>
                    <a:pt x="20712" y="0"/>
                    <a:pt x="197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6009748" y="2037581"/>
              <a:ext cx="1315848" cy="1449775"/>
            </a:xfrm>
            <a:custGeom>
              <a:avLst/>
              <a:gdLst/>
              <a:ahLst/>
              <a:cxnLst/>
              <a:rect l="l" t="t" r="r" b="b"/>
              <a:pathLst>
                <a:path w="18874" h="20795" extrusionOk="0">
                  <a:moveTo>
                    <a:pt x="10525" y="3018"/>
                  </a:moveTo>
                  <a:cubicBezTo>
                    <a:pt x="11010" y="3018"/>
                    <a:pt x="11476" y="3080"/>
                    <a:pt x="11922" y="3204"/>
                  </a:cubicBezTo>
                  <a:cubicBezTo>
                    <a:pt x="12699" y="3408"/>
                    <a:pt x="13394" y="3797"/>
                    <a:pt x="13976" y="4328"/>
                  </a:cubicBezTo>
                  <a:cubicBezTo>
                    <a:pt x="14569" y="4870"/>
                    <a:pt x="15039" y="5555"/>
                    <a:pt x="15357" y="6363"/>
                  </a:cubicBezTo>
                  <a:cubicBezTo>
                    <a:pt x="15684" y="7171"/>
                    <a:pt x="15847" y="8101"/>
                    <a:pt x="15816" y="9113"/>
                  </a:cubicBezTo>
                  <a:cubicBezTo>
                    <a:pt x="15786" y="10136"/>
                    <a:pt x="15571" y="11147"/>
                    <a:pt x="15193" y="12088"/>
                  </a:cubicBezTo>
                  <a:cubicBezTo>
                    <a:pt x="14805" y="13029"/>
                    <a:pt x="14273" y="13918"/>
                    <a:pt x="13628" y="14675"/>
                  </a:cubicBezTo>
                  <a:cubicBezTo>
                    <a:pt x="12974" y="15441"/>
                    <a:pt x="12218" y="16096"/>
                    <a:pt x="11390" y="16577"/>
                  </a:cubicBezTo>
                  <a:cubicBezTo>
                    <a:pt x="10561" y="17067"/>
                    <a:pt x="9662" y="17384"/>
                    <a:pt x="8741" y="17497"/>
                  </a:cubicBezTo>
                  <a:cubicBezTo>
                    <a:pt x="8485" y="17531"/>
                    <a:pt x="8233" y="17548"/>
                    <a:pt x="7986" y="17548"/>
                  </a:cubicBezTo>
                  <a:cubicBezTo>
                    <a:pt x="7356" y="17548"/>
                    <a:pt x="6760" y="17439"/>
                    <a:pt x="6217" y="17241"/>
                  </a:cubicBezTo>
                  <a:cubicBezTo>
                    <a:pt x="5460" y="16965"/>
                    <a:pt x="4795" y="16525"/>
                    <a:pt x="4254" y="15943"/>
                  </a:cubicBezTo>
                  <a:cubicBezTo>
                    <a:pt x="3722" y="15370"/>
                    <a:pt x="3302" y="14655"/>
                    <a:pt x="3037" y="13846"/>
                  </a:cubicBezTo>
                  <a:cubicBezTo>
                    <a:pt x="2781" y="13049"/>
                    <a:pt x="2659" y="12140"/>
                    <a:pt x="2720" y="11178"/>
                  </a:cubicBezTo>
                  <a:cubicBezTo>
                    <a:pt x="2781" y="10217"/>
                    <a:pt x="3016" y="9266"/>
                    <a:pt x="3374" y="8387"/>
                  </a:cubicBezTo>
                  <a:cubicBezTo>
                    <a:pt x="3742" y="7508"/>
                    <a:pt x="4243" y="6690"/>
                    <a:pt x="4836" y="5964"/>
                  </a:cubicBezTo>
                  <a:cubicBezTo>
                    <a:pt x="5440" y="5238"/>
                    <a:pt x="6135" y="4615"/>
                    <a:pt x="6912" y="4134"/>
                  </a:cubicBezTo>
                  <a:cubicBezTo>
                    <a:pt x="7689" y="3643"/>
                    <a:pt x="8527" y="3286"/>
                    <a:pt x="9416" y="3122"/>
                  </a:cubicBezTo>
                  <a:cubicBezTo>
                    <a:pt x="9795" y="3052"/>
                    <a:pt x="10165" y="3018"/>
                    <a:pt x="10525" y="3018"/>
                  </a:cubicBezTo>
                  <a:close/>
                  <a:moveTo>
                    <a:pt x="11241" y="1"/>
                  </a:moveTo>
                  <a:cubicBezTo>
                    <a:pt x="10692" y="1"/>
                    <a:pt x="10127" y="55"/>
                    <a:pt x="9550" y="167"/>
                  </a:cubicBezTo>
                  <a:cubicBezTo>
                    <a:pt x="8302" y="423"/>
                    <a:pt x="7106" y="934"/>
                    <a:pt x="6012" y="1629"/>
                  </a:cubicBezTo>
                  <a:cubicBezTo>
                    <a:pt x="4928" y="2325"/>
                    <a:pt x="3936" y="3214"/>
                    <a:pt x="3098" y="4236"/>
                  </a:cubicBezTo>
                  <a:cubicBezTo>
                    <a:pt x="2250" y="5258"/>
                    <a:pt x="1555" y="6414"/>
                    <a:pt x="1033" y="7651"/>
                  </a:cubicBezTo>
                  <a:cubicBezTo>
                    <a:pt x="522" y="8898"/>
                    <a:pt x="185" y="10227"/>
                    <a:pt x="92" y="11587"/>
                  </a:cubicBezTo>
                  <a:cubicBezTo>
                    <a:pt x="1" y="12957"/>
                    <a:pt x="144" y="14246"/>
                    <a:pt x="512" y="15391"/>
                  </a:cubicBezTo>
                  <a:cubicBezTo>
                    <a:pt x="869" y="16546"/>
                    <a:pt x="1452" y="17568"/>
                    <a:pt x="2198" y="18397"/>
                  </a:cubicBezTo>
                  <a:cubicBezTo>
                    <a:pt x="2955" y="19245"/>
                    <a:pt x="3895" y="19899"/>
                    <a:pt x="4969" y="20308"/>
                  </a:cubicBezTo>
                  <a:cubicBezTo>
                    <a:pt x="5784" y="20623"/>
                    <a:pt x="6680" y="20794"/>
                    <a:pt x="7630" y="20794"/>
                  </a:cubicBezTo>
                  <a:cubicBezTo>
                    <a:pt x="7944" y="20794"/>
                    <a:pt x="8264" y="20776"/>
                    <a:pt x="8589" y="20737"/>
                  </a:cubicBezTo>
                  <a:cubicBezTo>
                    <a:pt x="9927" y="20594"/>
                    <a:pt x="11216" y="20144"/>
                    <a:pt x="12422" y="19449"/>
                  </a:cubicBezTo>
                  <a:cubicBezTo>
                    <a:pt x="13628" y="18754"/>
                    <a:pt x="14733" y="17824"/>
                    <a:pt x="15684" y="16720"/>
                  </a:cubicBezTo>
                  <a:cubicBezTo>
                    <a:pt x="16624" y="15605"/>
                    <a:pt x="17402" y="14327"/>
                    <a:pt x="17954" y="12957"/>
                  </a:cubicBezTo>
                  <a:cubicBezTo>
                    <a:pt x="18495" y="11577"/>
                    <a:pt x="18812" y="10125"/>
                    <a:pt x="18843" y="8643"/>
                  </a:cubicBezTo>
                  <a:cubicBezTo>
                    <a:pt x="18874" y="7181"/>
                    <a:pt x="18618" y="5842"/>
                    <a:pt x="18138" y="4676"/>
                  </a:cubicBezTo>
                  <a:cubicBezTo>
                    <a:pt x="17657" y="3531"/>
                    <a:pt x="16961" y="2550"/>
                    <a:pt x="16103" y="1793"/>
                  </a:cubicBezTo>
                  <a:cubicBezTo>
                    <a:pt x="15255" y="1046"/>
                    <a:pt x="14242" y="515"/>
                    <a:pt x="13128" y="228"/>
                  </a:cubicBezTo>
                  <a:cubicBezTo>
                    <a:pt x="12527" y="78"/>
                    <a:pt x="11896" y="1"/>
                    <a:pt x="11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6449521" y="2532569"/>
              <a:ext cx="391394" cy="431412"/>
            </a:xfrm>
            <a:custGeom>
              <a:avLst/>
              <a:gdLst/>
              <a:ahLst/>
              <a:cxnLst/>
              <a:rect l="l" t="t" r="r" b="b"/>
              <a:pathLst>
                <a:path w="5614" h="6188" extrusionOk="0">
                  <a:moveTo>
                    <a:pt x="2792" y="3056"/>
                  </a:moveTo>
                  <a:cubicBezTo>
                    <a:pt x="2802" y="3056"/>
                    <a:pt x="2802" y="3056"/>
                    <a:pt x="2802" y="3066"/>
                  </a:cubicBezTo>
                  <a:lnTo>
                    <a:pt x="2802" y="3077"/>
                  </a:lnTo>
                  <a:lnTo>
                    <a:pt x="2802" y="3086"/>
                  </a:lnTo>
                  <a:lnTo>
                    <a:pt x="2792" y="3086"/>
                  </a:lnTo>
                  <a:cubicBezTo>
                    <a:pt x="2792" y="3097"/>
                    <a:pt x="2792" y="3097"/>
                    <a:pt x="2781" y="3097"/>
                  </a:cubicBezTo>
                  <a:lnTo>
                    <a:pt x="2761" y="3097"/>
                  </a:lnTo>
                  <a:cubicBezTo>
                    <a:pt x="2751" y="3097"/>
                    <a:pt x="2751" y="3097"/>
                    <a:pt x="2751" y="3086"/>
                  </a:cubicBezTo>
                  <a:lnTo>
                    <a:pt x="2751" y="3077"/>
                  </a:lnTo>
                  <a:lnTo>
                    <a:pt x="2751" y="3066"/>
                  </a:lnTo>
                  <a:cubicBezTo>
                    <a:pt x="2751" y="3066"/>
                    <a:pt x="2761" y="3066"/>
                    <a:pt x="2761" y="3056"/>
                  </a:cubicBezTo>
                  <a:close/>
                  <a:moveTo>
                    <a:pt x="3342" y="0"/>
                  </a:moveTo>
                  <a:cubicBezTo>
                    <a:pt x="3204" y="0"/>
                    <a:pt x="3061" y="13"/>
                    <a:pt x="2914" y="40"/>
                  </a:cubicBezTo>
                  <a:cubicBezTo>
                    <a:pt x="2536" y="101"/>
                    <a:pt x="2168" y="244"/>
                    <a:pt x="1831" y="459"/>
                  </a:cubicBezTo>
                  <a:cubicBezTo>
                    <a:pt x="1504" y="664"/>
                    <a:pt x="1197" y="930"/>
                    <a:pt x="931" y="1246"/>
                  </a:cubicBezTo>
                  <a:cubicBezTo>
                    <a:pt x="675" y="1563"/>
                    <a:pt x="450" y="1921"/>
                    <a:pt x="297" y="2300"/>
                  </a:cubicBezTo>
                  <a:cubicBezTo>
                    <a:pt x="143" y="2688"/>
                    <a:pt x="41" y="3097"/>
                    <a:pt x="21" y="3506"/>
                  </a:cubicBezTo>
                  <a:cubicBezTo>
                    <a:pt x="0" y="3925"/>
                    <a:pt x="52" y="4313"/>
                    <a:pt x="174" y="4661"/>
                  </a:cubicBezTo>
                  <a:cubicBezTo>
                    <a:pt x="286" y="4999"/>
                    <a:pt x="471" y="5305"/>
                    <a:pt x="706" y="5540"/>
                  </a:cubicBezTo>
                  <a:cubicBezTo>
                    <a:pt x="941" y="5785"/>
                    <a:pt x="1238" y="5969"/>
                    <a:pt x="1554" y="6072"/>
                  </a:cubicBezTo>
                  <a:cubicBezTo>
                    <a:pt x="1779" y="6149"/>
                    <a:pt x="2024" y="6188"/>
                    <a:pt x="2278" y="6188"/>
                  </a:cubicBezTo>
                  <a:cubicBezTo>
                    <a:pt x="2393" y="6188"/>
                    <a:pt x="2510" y="6180"/>
                    <a:pt x="2628" y="6164"/>
                  </a:cubicBezTo>
                  <a:cubicBezTo>
                    <a:pt x="3017" y="6113"/>
                    <a:pt x="3395" y="5969"/>
                    <a:pt x="3742" y="5755"/>
                  </a:cubicBezTo>
                  <a:cubicBezTo>
                    <a:pt x="4090" y="5551"/>
                    <a:pt x="4407" y="5274"/>
                    <a:pt x="4673" y="4958"/>
                  </a:cubicBezTo>
                  <a:cubicBezTo>
                    <a:pt x="4949" y="4640"/>
                    <a:pt x="5164" y="4272"/>
                    <a:pt x="5327" y="3874"/>
                  </a:cubicBezTo>
                  <a:cubicBezTo>
                    <a:pt x="5491" y="3485"/>
                    <a:pt x="5582" y="3056"/>
                    <a:pt x="5603" y="2636"/>
                  </a:cubicBezTo>
                  <a:cubicBezTo>
                    <a:pt x="5614" y="2207"/>
                    <a:pt x="5552" y="1809"/>
                    <a:pt x="5419" y="1471"/>
                  </a:cubicBezTo>
                  <a:cubicBezTo>
                    <a:pt x="5296" y="1123"/>
                    <a:pt x="5102" y="827"/>
                    <a:pt x="4857" y="592"/>
                  </a:cubicBezTo>
                  <a:cubicBezTo>
                    <a:pt x="4612" y="357"/>
                    <a:pt x="4315" y="193"/>
                    <a:pt x="3988" y="91"/>
                  </a:cubicBezTo>
                  <a:cubicBezTo>
                    <a:pt x="3784" y="34"/>
                    <a:pt x="3569" y="0"/>
                    <a:pt x="3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42"/>
          <p:cNvGrpSpPr/>
          <p:nvPr/>
        </p:nvGrpSpPr>
        <p:grpSpPr>
          <a:xfrm>
            <a:off x="5467956" y="1758031"/>
            <a:ext cx="1522557" cy="1544658"/>
            <a:chOff x="5219231" y="1473781"/>
            <a:chExt cx="1522557" cy="1544658"/>
          </a:xfrm>
        </p:grpSpPr>
        <p:sp>
          <p:nvSpPr>
            <p:cNvPr id="604" name="Google Shape;604;p42"/>
            <p:cNvSpPr/>
            <p:nvPr/>
          </p:nvSpPr>
          <p:spPr>
            <a:xfrm>
              <a:off x="5473000" y="1725389"/>
              <a:ext cx="1268789" cy="1293050"/>
            </a:xfrm>
            <a:custGeom>
              <a:avLst/>
              <a:gdLst/>
              <a:ahLst/>
              <a:cxnLst/>
              <a:rect l="l" t="t" r="r" b="b"/>
              <a:pathLst>
                <a:path w="18199" h="18547" extrusionOk="0">
                  <a:moveTo>
                    <a:pt x="900" y="1"/>
                  </a:moveTo>
                  <a:lnTo>
                    <a:pt x="1" y="901"/>
                  </a:lnTo>
                  <a:lnTo>
                    <a:pt x="15786" y="17034"/>
                  </a:lnTo>
                  <a:cubicBezTo>
                    <a:pt x="16472" y="17709"/>
                    <a:pt x="17289" y="18230"/>
                    <a:pt x="18199" y="18547"/>
                  </a:cubicBezTo>
                  <a:cubicBezTo>
                    <a:pt x="17882" y="17637"/>
                    <a:pt x="17371" y="16809"/>
                    <a:pt x="16686" y="16134"/>
                  </a:cubicBezTo>
                  <a:lnTo>
                    <a:pt x="90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5465191" y="1722251"/>
              <a:ext cx="78502" cy="69020"/>
            </a:xfrm>
            <a:custGeom>
              <a:avLst/>
              <a:gdLst/>
              <a:ahLst/>
              <a:cxnLst/>
              <a:rect l="l" t="t" r="r" b="b"/>
              <a:pathLst>
                <a:path w="1126" h="990" extrusionOk="0">
                  <a:moveTo>
                    <a:pt x="886" y="0"/>
                  </a:moveTo>
                  <a:cubicBezTo>
                    <a:pt x="746" y="0"/>
                    <a:pt x="544" y="105"/>
                    <a:pt x="358" y="291"/>
                  </a:cubicBezTo>
                  <a:cubicBezTo>
                    <a:pt x="113" y="537"/>
                    <a:pt x="0" y="833"/>
                    <a:pt x="113" y="946"/>
                  </a:cubicBezTo>
                  <a:cubicBezTo>
                    <a:pt x="142" y="975"/>
                    <a:pt x="185" y="989"/>
                    <a:pt x="236" y="989"/>
                  </a:cubicBezTo>
                  <a:cubicBezTo>
                    <a:pt x="378" y="989"/>
                    <a:pt x="586" y="881"/>
                    <a:pt x="767" y="700"/>
                  </a:cubicBezTo>
                  <a:cubicBezTo>
                    <a:pt x="1012" y="444"/>
                    <a:pt x="1125" y="158"/>
                    <a:pt x="1012" y="46"/>
                  </a:cubicBezTo>
                  <a:cubicBezTo>
                    <a:pt x="982" y="15"/>
                    <a:pt x="938" y="0"/>
                    <a:pt x="886"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5542856" y="1473781"/>
              <a:ext cx="166834" cy="426323"/>
            </a:xfrm>
            <a:custGeom>
              <a:avLst/>
              <a:gdLst/>
              <a:ahLst/>
              <a:cxnLst/>
              <a:rect l="l" t="t" r="r" b="b"/>
              <a:pathLst>
                <a:path w="2393" h="6115" extrusionOk="0">
                  <a:moveTo>
                    <a:pt x="0" y="0"/>
                  </a:moveTo>
                  <a:lnTo>
                    <a:pt x="175" y="4039"/>
                  </a:lnTo>
                  <a:lnTo>
                    <a:pt x="2260" y="6114"/>
                  </a:lnTo>
                  <a:lnTo>
                    <a:pt x="2260" y="6094"/>
                  </a:lnTo>
                  <a:cubicBezTo>
                    <a:pt x="2393" y="4131"/>
                    <a:pt x="1565" y="189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5219231" y="1797406"/>
              <a:ext cx="426323" cy="158677"/>
            </a:xfrm>
            <a:custGeom>
              <a:avLst/>
              <a:gdLst/>
              <a:ahLst/>
              <a:cxnLst/>
              <a:rect l="l" t="t" r="r" b="b"/>
              <a:pathLst>
                <a:path w="6115" h="2276" extrusionOk="0">
                  <a:moveTo>
                    <a:pt x="1" y="0"/>
                  </a:moveTo>
                  <a:lnTo>
                    <a:pt x="1" y="0"/>
                  </a:lnTo>
                  <a:cubicBezTo>
                    <a:pt x="1753" y="1450"/>
                    <a:pt x="3804" y="2276"/>
                    <a:pt x="5649" y="2276"/>
                  </a:cubicBezTo>
                  <a:cubicBezTo>
                    <a:pt x="5795" y="2276"/>
                    <a:pt x="5941" y="2270"/>
                    <a:pt x="6084" y="2260"/>
                  </a:cubicBezTo>
                  <a:lnTo>
                    <a:pt x="6115" y="2260"/>
                  </a:lnTo>
                  <a:lnTo>
                    <a:pt x="4029" y="17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42"/>
          <p:cNvGrpSpPr/>
          <p:nvPr/>
        </p:nvGrpSpPr>
        <p:grpSpPr>
          <a:xfrm>
            <a:off x="4902763" y="2209237"/>
            <a:ext cx="1397833" cy="1417075"/>
            <a:chOff x="4654038" y="1924987"/>
            <a:chExt cx="1397833" cy="1417075"/>
          </a:xfrm>
        </p:grpSpPr>
        <p:sp>
          <p:nvSpPr>
            <p:cNvPr id="609" name="Google Shape;609;p42"/>
            <p:cNvSpPr/>
            <p:nvPr/>
          </p:nvSpPr>
          <p:spPr>
            <a:xfrm>
              <a:off x="4887101" y="2155959"/>
              <a:ext cx="1164770" cy="1186104"/>
            </a:xfrm>
            <a:custGeom>
              <a:avLst/>
              <a:gdLst/>
              <a:ahLst/>
              <a:cxnLst/>
              <a:rect l="l" t="t" r="r" b="b"/>
              <a:pathLst>
                <a:path w="16707" h="17013" extrusionOk="0">
                  <a:moveTo>
                    <a:pt x="829" y="0"/>
                  </a:moveTo>
                  <a:lnTo>
                    <a:pt x="1" y="818"/>
                  </a:lnTo>
                  <a:lnTo>
                    <a:pt x="14488" y="15632"/>
                  </a:lnTo>
                  <a:cubicBezTo>
                    <a:pt x="15111" y="16256"/>
                    <a:pt x="15868" y="16726"/>
                    <a:pt x="16706" y="17013"/>
                  </a:cubicBezTo>
                  <a:cubicBezTo>
                    <a:pt x="16410" y="16184"/>
                    <a:pt x="15940" y="15427"/>
                    <a:pt x="15316" y="14804"/>
                  </a:cubicBezTo>
                  <a:lnTo>
                    <a:pt x="829"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4879990" y="2152752"/>
              <a:ext cx="72088" cy="63164"/>
            </a:xfrm>
            <a:custGeom>
              <a:avLst/>
              <a:gdLst/>
              <a:ahLst/>
              <a:cxnLst/>
              <a:rect l="l" t="t" r="r" b="b"/>
              <a:pathLst>
                <a:path w="1034" h="906" extrusionOk="0">
                  <a:moveTo>
                    <a:pt x="813" y="0"/>
                  </a:moveTo>
                  <a:cubicBezTo>
                    <a:pt x="684" y="0"/>
                    <a:pt x="498" y="101"/>
                    <a:pt x="327" y="271"/>
                  </a:cubicBezTo>
                  <a:cubicBezTo>
                    <a:pt x="103" y="496"/>
                    <a:pt x="0" y="762"/>
                    <a:pt x="103" y="864"/>
                  </a:cubicBezTo>
                  <a:cubicBezTo>
                    <a:pt x="130" y="892"/>
                    <a:pt x="171" y="905"/>
                    <a:pt x="220" y="905"/>
                  </a:cubicBezTo>
                  <a:cubicBezTo>
                    <a:pt x="352" y="905"/>
                    <a:pt x="543" y="810"/>
                    <a:pt x="706" y="639"/>
                  </a:cubicBezTo>
                  <a:cubicBezTo>
                    <a:pt x="931" y="414"/>
                    <a:pt x="1033" y="148"/>
                    <a:pt x="931" y="46"/>
                  </a:cubicBezTo>
                  <a:cubicBezTo>
                    <a:pt x="903" y="15"/>
                    <a:pt x="862" y="0"/>
                    <a:pt x="81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4951240" y="1924987"/>
              <a:ext cx="153379" cy="391394"/>
            </a:xfrm>
            <a:custGeom>
              <a:avLst/>
              <a:gdLst/>
              <a:ahLst/>
              <a:cxnLst/>
              <a:rect l="l" t="t" r="r" b="b"/>
              <a:pathLst>
                <a:path w="2200" h="5614" extrusionOk="0">
                  <a:moveTo>
                    <a:pt x="1" y="1"/>
                  </a:moveTo>
                  <a:lnTo>
                    <a:pt x="164" y="3702"/>
                  </a:lnTo>
                  <a:lnTo>
                    <a:pt x="2066" y="5613"/>
                  </a:lnTo>
                  <a:lnTo>
                    <a:pt x="2077" y="5593"/>
                  </a:lnTo>
                  <a:cubicBezTo>
                    <a:pt x="2199" y="3793"/>
                    <a:pt x="1443" y="173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4654038" y="2222189"/>
              <a:ext cx="391394" cy="145082"/>
            </a:xfrm>
            <a:custGeom>
              <a:avLst/>
              <a:gdLst/>
              <a:ahLst/>
              <a:cxnLst/>
              <a:rect l="l" t="t" r="r" b="b"/>
              <a:pathLst>
                <a:path w="5614" h="2081" extrusionOk="0">
                  <a:moveTo>
                    <a:pt x="1" y="0"/>
                  </a:moveTo>
                  <a:lnTo>
                    <a:pt x="1" y="0"/>
                  </a:lnTo>
                  <a:cubicBezTo>
                    <a:pt x="1609" y="1325"/>
                    <a:pt x="3488" y="2081"/>
                    <a:pt x="5185" y="2081"/>
                  </a:cubicBezTo>
                  <a:cubicBezTo>
                    <a:pt x="5322" y="2081"/>
                    <a:pt x="5458" y="2076"/>
                    <a:pt x="5593" y="2066"/>
                  </a:cubicBezTo>
                  <a:lnTo>
                    <a:pt x="5613" y="2066"/>
                  </a:lnTo>
                  <a:lnTo>
                    <a:pt x="3702" y="15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42"/>
          <p:cNvGrpSpPr/>
          <p:nvPr/>
        </p:nvGrpSpPr>
        <p:grpSpPr>
          <a:xfrm>
            <a:off x="6124478" y="1509282"/>
            <a:ext cx="1559647" cy="1582445"/>
            <a:chOff x="5875753" y="1225032"/>
            <a:chExt cx="1559647" cy="1582445"/>
          </a:xfrm>
        </p:grpSpPr>
        <p:sp>
          <p:nvSpPr>
            <p:cNvPr id="614" name="Google Shape;614;p42"/>
            <p:cNvSpPr/>
            <p:nvPr/>
          </p:nvSpPr>
          <p:spPr>
            <a:xfrm>
              <a:off x="6135866" y="1482356"/>
              <a:ext cx="1299534" cy="1325121"/>
            </a:xfrm>
            <a:custGeom>
              <a:avLst/>
              <a:gdLst/>
              <a:ahLst/>
              <a:cxnLst/>
              <a:rect l="l" t="t" r="r" b="b"/>
              <a:pathLst>
                <a:path w="18640" h="19007" extrusionOk="0">
                  <a:moveTo>
                    <a:pt x="921" y="0"/>
                  </a:moveTo>
                  <a:lnTo>
                    <a:pt x="1" y="931"/>
                  </a:lnTo>
                  <a:lnTo>
                    <a:pt x="16165" y="17453"/>
                  </a:lnTo>
                  <a:cubicBezTo>
                    <a:pt x="16860" y="18148"/>
                    <a:pt x="17708" y="18680"/>
                    <a:pt x="18639" y="19007"/>
                  </a:cubicBezTo>
                  <a:cubicBezTo>
                    <a:pt x="18312" y="18076"/>
                    <a:pt x="17790" y="17228"/>
                    <a:pt x="17085" y="16533"/>
                  </a:cubicBezTo>
                  <a:lnTo>
                    <a:pt x="921"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6127360" y="1479289"/>
              <a:ext cx="80593" cy="71042"/>
            </a:xfrm>
            <a:custGeom>
              <a:avLst/>
              <a:gdLst/>
              <a:ahLst/>
              <a:cxnLst/>
              <a:rect l="l" t="t" r="r" b="b"/>
              <a:pathLst>
                <a:path w="1156" h="1019" extrusionOk="0">
                  <a:moveTo>
                    <a:pt x="919" y="1"/>
                  </a:moveTo>
                  <a:cubicBezTo>
                    <a:pt x="773" y="1"/>
                    <a:pt x="557" y="111"/>
                    <a:pt x="368" y="300"/>
                  </a:cubicBezTo>
                  <a:cubicBezTo>
                    <a:pt x="113" y="555"/>
                    <a:pt x="0" y="852"/>
                    <a:pt x="123" y="975"/>
                  </a:cubicBezTo>
                  <a:cubicBezTo>
                    <a:pt x="152" y="1004"/>
                    <a:pt x="195" y="1018"/>
                    <a:pt x="245" y="1018"/>
                  </a:cubicBezTo>
                  <a:cubicBezTo>
                    <a:pt x="388" y="1018"/>
                    <a:pt x="599" y="908"/>
                    <a:pt x="788" y="719"/>
                  </a:cubicBezTo>
                  <a:cubicBezTo>
                    <a:pt x="1043" y="464"/>
                    <a:pt x="1156" y="167"/>
                    <a:pt x="1043" y="44"/>
                  </a:cubicBezTo>
                  <a:cubicBezTo>
                    <a:pt x="1013" y="15"/>
                    <a:pt x="971" y="1"/>
                    <a:pt x="919"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6207186" y="1225032"/>
              <a:ext cx="171087" cy="436989"/>
            </a:xfrm>
            <a:custGeom>
              <a:avLst/>
              <a:gdLst/>
              <a:ahLst/>
              <a:cxnLst/>
              <a:rect l="l" t="t" r="r" b="b"/>
              <a:pathLst>
                <a:path w="2454" h="6268" extrusionOk="0">
                  <a:moveTo>
                    <a:pt x="0" y="1"/>
                  </a:moveTo>
                  <a:lnTo>
                    <a:pt x="174" y="4131"/>
                  </a:lnTo>
                  <a:lnTo>
                    <a:pt x="2311" y="6268"/>
                  </a:lnTo>
                  <a:lnTo>
                    <a:pt x="2311" y="6237"/>
                  </a:lnTo>
                  <a:cubicBezTo>
                    <a:pt x="2454" y="4233"/>
                    <a:pt x="1606" y="19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5875753" y="1556465"/>
              <a:ext cx="436292" cy="162860"/>
            </a:xfrm>
            <a:custGeom>
              <a:avLst/>
              <a:gdLst/>
              <a:ahLst/>
              <a:cxnLst/>
              <a:rect l="l" t="t" r="r" b="b"/>
              <a:pathLst>
                <a:path w="6258" h="2336" extrusionOk="0">
                  <a:moveTo>
                    <a:pt x="0" y="0"/>
                  </a:moveTo>
                  <a:lnTo>
                    <a:pt x="0" y="0"/>
                  </a:lnTo>
                  <a:cubicBezTo>
                    <a:pt x="1801" y="1497"/>
                    <a:pt x="3912" y="2335"/>
                    <a:pt x="5822" y="2335"/>
                  </a:cubicBezTo>
                  <a:cubicBezTo>
                    <a:pt x="5961" y="2335"/>
                    <a:pt x="6100" y="2331"/>
                    <a:pt x="6237" y="2322"/>
                  </a:cubicBezTo>
                  <a:lnTo>
                    <a:pt x="6257" y="2311"/>
                  </a:lnTo>
                  <a:lnTo>
                    <a:pt x="4131" y="18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42"/>
          <p:cNvGrpSpPr/>
          <p:nvPr/>
        </p:nvGrpSpPr>
        <p:grpSpPr>
          <a:xfrm>
            <a:off x="5792975" y="2517176"/>
            <a:ext cx="1509799" cy="1531133"/>
            <a:chOff x="5544250" y="2232926"/>
            <a:chExt cx="1509799" cy="1531133"/>
          </a:xfrm>
        </p:grpSpPr>
        <p:sp>
          <p:nvSpPr>
            <p:cNvPr id="619" name="Google Shape;619;p42"/>
            <p:cNvSpPr/>
            <p:nvPr/>
          </p:nvSpPr>
          <p:spPr>
            <a:xfrm>
              <a:off x="5795927" y="2481605"/>
              <a:ext cx="1258122" cy="1282453"/>
            </a:xfrm>
            <a:custGeom>
              <a:avLst/>
              <a:gdLst/>
              <a:ahLst/>
              <a:cxnLst/>
              <a:rect l="l" t="t" r="r" b="b"/>
              <a:pathLst>
                <a:path w="18046" h="18395" extrusionOk="0">
                  <a:moveTo>
                    <a:pt x="900" y="1"/>
                  </a:moveTo>
                  <a:lnTo>
                    <a:pt x="0" y="901"/>
                  </a:lnTo>
                  <a:lnTo>
                    <a:pt x="15653" y="16891"/>
                  </a:lnTo>
                  <a:cubicBezTo>
                    <a:pt x="16327" y="17566"/>
                    <a:pt x="17145" y="18077"/>
                    <a:pt x="18045" y="18394"/>
                  </a:cubicBezTo>
                  <a:cubicBezTo>
                    <a:pt x="17738" y="17494"/>
                    <a:pt x="17217" y="16677"/>
                    <a:pt x="16543" y="16002"/>
                  </a:cubicBezTo>
                  <a:lnTo>
                    <a:pt x="90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5788816" y="2478607"/>
              <a:ext cx="77735" cy="68881"/>
            </a:xfrm>
            <a:custGeom>
              <a:avLst/>
              <a:gdLst/>
              <a:ahLst/>
              <a:cxnLst/>
              <a:rect l="l" t="t" r="r" b="b"/>
              <a:pathLst>
                <a:path w="1115" h="988" extrusionOk="0">
                  <a:moveTo>
                    <a:pt x="880" y="0"/>
                  </a:moveTo>
                  <a:cubicBezTo>
                    <a:pt x="740" y="0"/>
                    <a:pt x="536" y="109"/>
                    <a:pt x="348" y="289"/>
                  </a:cubicBezTo>
                  <a:cubicBezTo>
                    <a:pt x="102" y="535"/>
                    <a:pt x="0" y="832"/>
                    <a:pt x="102" y="944"/>
                  </a:cubicBezTo>
                  <a:cubicBezTo>
                    <a:pt x="132" y="974"/>
                    <a:pt x="175" y="988"/>
                    <a:pt x="226" y="988"/>
                  </a:cubicBezTo>
                  <a:cubicBezTo>
                    <a:pt x="368" y="988"/>
                    <a:pt x="576" y="879"/>
                    <a:pt x="757" y="698"/>
                  </a:cubicBezTo>
                  <a:cubicBezTo>
                    <a:pt x="1002" y="453"/>
                    <a:pt x="1114" y="157"/>
                    <a:pt x="1002" y="44"/>
                  </a:cubicBezTo>
                  <a:cubicBezTo>
                    <a:pt x="972" y="14"/>
                    <a:pt x="930" y="0"/>
                    <a:pt x="880"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5865016" y="2232926"/>
              <a:ext cx="166207" cy="422697"/>
            </a:xfrm>
            <a:custGeom>
              <a:avLst/>
              <a:gdLst/>
              <a:ahLst/>
              <a:cxnLst/>
              <a:rect l="l" t="t" r="r" b="b"/>
              <a:pathLst>
                <a:path w="2384" h="6063" extrusionOk="0">
                  <a:moveTo>
                    <a:pt x="1" y="0"/>
                  </a:moveTo>
                  <a:lnTo>
                    <a:pt x="175" y="3997"/>
                  </a:lnTo>
                  <a:lnTo>
                    <a:pt x="2240" y="6063"/>
                  </a:lnTo>
                  <a:lnTo>
                    <a:pt x="2240" y="6032"/>
                  </a:lnTo>
                  <a:cubicBezTo>
                    <a:pt x="2383" y="4090"/>
                    <a:pt x="1555" y="18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5544250" y="2553692"/>
              <a:ext cx="422837" cy="157074"/>
            </a:xfrm>
            <a:custGeom>
              <a:avLst/>
              <a:gdLst/>
              <a:ahLst/>
              <a:cxnLst/>
              <a:rect l="l" t="t" r="r" b="b"/>
              <a:pathLst>
                <a:path w="6065" h="2253" extrusionOk="0">
                  <a:moveTo>
                    <a:pt x="1" y="0"/>
                  </a:moveTo>
                  <a:lnTo>
                    <a:pt x="1" y="0"/>
                  </a:lnTo>
                  <a:cubicBezTo>
                    <a:pt x="1749" y="1444"/>
                    <a:pt x="3789" y="2253"/>
                    <a:pt x="5628" y="2253"/>
                  </a:cubicBezTo>
                  <a:cubicBezTo>
                    <a:pt x="5768" y="2253"/>
                    <a:pt x="5906" y="2248"/>
                    <a:pt x="6044" y="2239"/>
                  </a:cubicBezTo>
                  <a:lnTo>
                    <a:pt x="6064" y="2239"/>
                  </a:lnTo>
                  <a:lnTo>
                    <a:pt x="3999" y="17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43"/>
          <p:cNvSpPr txBox="1"/>
          <p:nvPr/>
        </p:nvSpPr>
        <p:spPr>
          <a:xfrm>
            <a:off x="570625" y="996400"/>
            <a:ext cx="86622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Assistant"/>
                <a:ea typeface="Assistant"/>
                <a:cs typeface="Assistant"/>
                <a:sym typeface="Assistant"/>
              </a:rPr>
              <a:t>Ce type de validation des résultats peut être effectué si de véritables étiquettes de cluster sont disponibles</a:t>
            </a:r>
            <a:endParaRPr>
              <a:latin typeface="Assistant"/>
              <a:ea typeface="Assistant"/>
              <a:cs typeface="Assistant"/>
              <a:sym typeface="Assistant"/>
            </a:endParaRPr>
          </a:p>
        </p:txBody>
      </p:sp>
      <p:sp>
        <p:nvSpPr>
          <p:cNvPr id="629" name="Google Shape;629;p43"/>
          <p:cNvSpPr txBox="1"/>
          <p:nvPr/>
        </p:nvSpPr>
        <p:spPr>
          <a:xfrm>
            <a:off x="3573516" y="4356993"/>
            <a:ext cx="326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dirty="0">
                <a:solidFill>
                  <a:srgbClr val="073763"/>
                </a:solidFill>
              </a:rPr>
              <a:t>Figure : Matrice de confusion </a:t>
            </a:r>
            <a:endParaRPr sz="900" b="1" dirty="0">
              <a:solidFill>
                <a:srgbClr val="073763"/>
              </a:solidFill>
            </a:endParaRPr>
          </a:p>
        </p:txBody>
      </p:sp>
      <p:sp>
        <p:nvSpPr>
          <p:cNvPr id="630" name="Google Shape;630;p43"/>
          <p:cNvSpPr txBox="1">
            <a:spLocks noGrp="1"/>
          </p:cNvSpPr>
          <p:nvPr>
            <p:ph type="title" idx="4294967295"/>
          </p:nvPr>
        </p:nvSpPr>
        <p:spPr>
          <a:xfrm>
            <a:off x="2312091" y="1205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Validation externe</a:t>
            </a:r>
            <a:endParaRPr/>
          </a:p>
        </p:txBody>
      </p:sp>
      <p:pic>
        <p:nvPicPr>
          <p:cNvPr id="631" name="Google Shape;631;p43"/>
          <p:cNvPicPr preferRelativeResize="0"/>
          <p:nvPr/>
        </p:nvPicPr>
        <p:blipFill>
          <a:blip r:embed="rId3">
            <a:alphaModFix/>
          </a:blip>
          <a:stretch>
            <a:fillRect/>
          </a:stretch>
        </p:blipFill>
        <p:spPr>
          <a:xfrm>
            <a:off x="2312091" y="1592556"/>
            <a:ext cx="4036600" cy="2729675"/>
          </a:xfrm>
          <a:prstGeom prst="rect">
            <a:avLst/>
          </a:prstGeom>
          <a:noFill/>
          <a:ln>
            <a:noFill/>
          </a:ln>
        </p:spPr>
      </p:pic>
      <p:sp>
        <p:nvSpPr>
          <p:cNvPr id="632" name="Google Shape;63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4"/>
          <p:cNvSpPr txBox="1"/>
          <p:nvPr/>
        </p:nvSpPr>
        <p:spPr>
          <a:xfrm>
            <a:off x="382000" y="743925"/>
            <a:ext cx="8235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Assistant"/>
                <a:ea typeface="Assistant"/>
                <a:cs typeface="Assistant"/>
                <a:sym typeface="Assistant"/>
              </a:rPr>
              <a:t>Sur les 4 indicateurs mentionnés précédemment, nous pouvons calculer différentes métriques pour obtenir une estimation de la similitude entre S (étiquettes de cluster générées par une méthode non supervisée) et P (vraies étiquettes de cluster).</a:t>
            </a:r>
            <a:endParaRPr dirty="0">
              <a:latin typeface="Assistant"/>
              <a:ea typeface="Assistant"/>
              <a:cs typeface="Assistant"/>
              <a:sym typeface="Assistant"/>
            </a:endParaRPr>
          </a:p>
        </p:txBody>
      </p:sp>
      <p:sp>
        <p:nvSpPr>
          <p:cNvPr id="638" name="Google Shape;638;p44"/>
          <p:cNvSpPr txBox="1">
            <a:spLocks noGrp="1"/>
          </p:cNvSpPr>
          <p:nvPr>
            <p:ph type="title" idx="4294967295"/>
          </p:nvPr>
        </p:nvSpPr>
        <p:spPr>
          <a:xfrm>
            <a:off x="2312091" y="1205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Validation externe</a:t>
            </a:r>
            <a:endParaRPr/>
          </a:p>
        </p:txBody>
      </p:sp>
      <p:grpSp>
        <p:nvGrpSpPr>
          <p:cNvPr id="639" name="Google Shape;639;p44"/>
          <p:cNvGrpSpPr/>
          <p:nvPr/>
        </p:nvGrpSpPr>
        <p:grpSpPr>
          <a:xfrm>
            <a:off x="1847250" y="1627599"/>
            <a:ext cx="1903142" cy="2318031"/>
            <a:chOff x="878950" y="1201224"/>
            <a:chExt cx="1903142" cy="2318031"/>
          </a:xfrm>
        </p:grpSpPr>
        <p:sp>
          <p:nvSpPr>
            <p:cNvPr id="640" name="Google Shape;640;p44"/>
            <p:cNvSpPr/>
            <p:nvPr/>
          </p:nvSpPr>
          <p:spPr>
            <a:xfrm>
              <a:off x="1183479" y="1505755"/>
              <a:ext cx="1294290" cy="1294306"/>
            </a:xfrm>
            <a:custGeom>
              <a:avLst/>
              <a:gdLst/>
              <a:ahLst/>
              <a:cxnLst/>
              <a:rect l="l" t="t" r="r" b="b"/>
              <a:pathLst>
                <a:path w="6405" h="6405" extrusionOk="0">
                  <a:moveTo>
                    <a:pt x="3203" y="1"/>
                  </a:moveTo>
                  <a:cubicBezTo>
                    <a:pt x="1438" y="1"/>
                    <a:pt x="0" y="1438"/>
                    <a:pt x="0" y="3202"/>
                  </a:cubicBezTo>
                  <a:cubicBezTo>
                    <a:pt x="0" y="4967"/>
                    <a:pt x="1438" y="6405"/>
                    <a:pt x="3203" y="6405"/>
                  </a:cubicBezTo>
                  <a:cubicBezTo>
                    <a:pt x="4967" y="6405"/>
                    <a:pt x="6404" y="4967"/>
                    <a:pt x="6404" y="3202"/>
                  </a:cubicBezTo>
                  <a:cubicBezTo>
                    <a:pt x="6404" y="1438"/>
                    <a:pt x="4967" y="1"/>
                    <a:pt x="3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878950" y="1201224"/>
              <a:ext cx="1903142" cy="2318031"/>
            </a:xfrm>
            <a:custGeom>
              <a:avLst/>
              <a:gdLst/>
              <a:ahLst/>
              <a:cxnLst/>
              <a:rect l="l" t="t" r="r" b="b"/>
              <a:pathLst>
                <a:path w="9418" h="11471" extrusionOk="0">
                  <a:moveTo>
                    <a:pt x="4710" y="1"/>
                  </a:moveTo>
                  <a:cubicBezTo>
                    <a:pt x="2112" y="1"/>
                    <a:pt x="0" y="2112"/>
                    <a:pt x="0" y="4709"/>
                  </a:cubicBezTo>
                  <a:cubicBezTo>
                    <a:pt x="0" y="4819"/>
                    <a:pt x="80" y="4898"/>
                    <a:pt x="189" y="4898"/>
                  </a:cubicBezTo>
                  <a:cubicBezTo>
                    <a:pt x="288" y="4898"/>
                    <a:pt x="377" y="4819"/>
                    <a:pt x="377" y="4709"/>
                  </a:cubicBezTo>
                  <a:cubicBezTo>
                    <a:pt x="377" y="2321"/>
                    <a:pt x="2320" y="378"/>
                    <a:pt x="4710" y="378"/>
                  </a:cubicBezTo>
                  <a:cubicBezTo>
                    <a:pt x="7098" y="378"/>
                    <a:pt x="9041" y="2321"/>
                    <a:pt x="9041" y="4709"/>
                  </a:cubicBezTo>
                  <a:cubicBezTo>
                    <a:pt x="9041" y="7099"/>
                    <a:pt x="7098" y="9042"/>
                    <a:pt x="4710" y="9042"/>
                  </a:cubicBezTo>
                  <a:cubicBezTo>
                    <a:pt x="4600" y="9042"/>
                    <a:pt x="4521" y="9121"/>
                    <a:pt x="4521" y="9230"/>
                  </a:cubicBezTo>
                  <a:lnTo>
                    <a:pt x="4521" y="10816"/>
                  </a:lnTo>
                  <a:lnTo>
                    <a:pt x="3758" y="10062"/>
                  </a:lnTo>
                  <a:cubicBezTo>
                    <a:pt x="3723" y="10023"/>
                    <a:pt x="3676" y="10003"/>
                    <a:pt x="3627" y="10003"/>
                  </a:cubicBezTo>
                  <a:cubicBezTo>
                    <a:pt x="3579" y="10003"/>
                    <a:pt x="3530" y="10023"/>
                    <a:pt x="3490" y="10062"/>
                  </a:cubicBezTo>
                  <a:cubicBezTo>
                    <a:pt x="3421" y="10132"/>
                    <a:pt x="3421" y="10251"/>
                    <a:pt x="3490" y="10330"/>
                  </a:cubicBezTo>
                  <a:lnTo>
                    <a:pt x="4580" y="11421"/>
                  </a:lnTo>
                  <a:cubicBezTo>
                    <a:pt x="4620" y="11450"/>
                    <a:pt x="4670" y="11470"/>
                    <a:pt x="4710" y="11470"/>
                  </a:cubicBezTo>
                  <a:cubicBezTo>
                    <a:pt x="4759" y="11470"/>
                    <a:pt x="4809" y="11450"/>
                    <a:pt x="4848" y="11421"/>
                  </a:cubicBezTo>
                  <a:lnTo>
                    <a:pt x="5939" y="10330"/>
                  </a:lnTo>
                  <a:cubicBezTo>
                    <a:pt x="6008" y="10251"/>
                    <a:pt x="6008" y="10132"/>
                    <a:pt x="5939" y="10062"/>
                  </a:cubicBezTo>
                  <a:cubicBezTo>
                    <a:pt x="5899" y="10023"/>
                    <a:pt x="5850" y="10003"/>
                    <a:pt x="5801" y="10003"/>
                  </a:cubicBezTo>
                  <a:cubicBezTo>
                    <a:pt x="5753" y="10003"/>
                    <a:pt x="5706" y="10023"/>
                    <a:pt x="5671" y="10062"/>
                  </a:cubicBezTo>
                  <a:lnTo>
                    <a:pt x="4898" y="10826"/>
                  </a:lnTo>
                  <a:lnTo>
                    <a:pt x="4898" y="9418"/>
                  </a:lnTo>
                  <a:cubicBezTo>
                    <a:pt x="7406" y="9319"/>
                    <a:pt x="9418" y="7247"/>
                    <a:pt x="9418" y="4709"/>
                  </a:cubicBezTo>
                  <a:cubicBezTo>
                    <a:pt x="9418" y="4253"/>
                    <a:pt x="9349" y="3808"/>
                    <a:pt x="9230" y="3381"/>
                  </a:cubicBezTo>
                  <a:cubicBezTo>
                    <a:pt x="8655" y="1428"/>
                    <a:pt x="6851" y="1"/>
                    <a:pt x="4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txBox="1"/>
            <p:nvPr/>
          </p:nvSpPr>
          <p:spPr>
            <a:xfrm>
              <a:off x="1343475" y="1979022"/>
              <a:ext cx="968700" cy="29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Assistant ExtraBold"/>
                  <a:ea typeface="Assistant ExtraBold"/>
                  <a:cs typeface="Assistant ExtraBold"/>
                  <a:sym typeface="Assistant ExtraBold"/>
                </a:rPr>
                <a:t>01</a:t>
              </a:r>
              <a:endParaRPr sz="3000">
                <a:solidFill>
                  <a:srgbClr val="FFFFFF"/>
                </a:solidFill>
                <a:latin typeface="Assistant ExtraBold"/>
                <a:ea typeface="Assistant ExtraBold"/>
                <a:cs typeface="Assistant ExtraBold"/>
                <a:sym typeface="Assistant ExtraBold"/>
              </a:endParaRPr>
            </a:p>
          </p:txBody>
        </p:sp>
        <p:sp>
          <p:nvSpPr>
            <p:cNvPr id="643" name="Google Shape;643;p44"/>
            <p:cNvSpPr txBox="1"/>
            <p:nvPr/>
          </p:nvSpPr>
          <p:spPr>
            <a:xfrm>
              <a:off x="1191900" y="1743323"/>
              <a:ext cx="1271700" cy="29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Fira Sans Extra Condensed"/>
                  <a:ea typeface="Fira Sans Extra Condensed"/>
                  <a:cs typeface="Fira Sans Extra Condensed"/>
                  <a:sym typeface="Fira Sans Extra Condensed"/>
                </a:rPr>
                <a:t>PRECISION</a:t>
              </a:r>
              <a:endParaRPr sz="2000">
                <a:solidFill>
                  <a:srgbClr val="FFFFFF"/>
                </a:solidFill>
                <a:latin typeface="Fira Sans Extra Condensed"/>
                <a:ea typeface="Fira Sans Extra Condensed"/>
                <a:cs typeface="Fira Sans Extra Condensed"/>
                <a:sym typeface="Fira Sans Extra Condensed"/>
              </a:endParaRPr>
            </a:p>
          </p:txBody>
        </p:sp>
      </p:grpSp>
      <p:grpSp>
        <p:nvGrpSpPr>
          <p:cNvPr id="644" name="Google Shape;644;p44"/>
          <p:cNvGrpSpPr/>
          <p:nvPr/>
        </p:nvGrpSpPr>
        <p:grpSpPr>
          <a:xfrm>
            <a:off x="3712210" y="1627599"/>
            <a:ext cx="1865152" cy="2318031"/>
            <a:chOff x="2743910" y="1201224"/>
            <a:chExt cx="1865152" cy="2318031"/>
          </a:xfrm>
        </p:grpSpPr>
        <p:sp>
          <p:nvSpPr>
            <p:cNvPr id="645" name="Google Shape;645;p44"/>
            <p:cNvSpPr/>
            <p:nvPr/>
          </p:nvSpPr>
          <p:spPr>
            <a:xfrm>
              <a:off x="2743910" y="1201224"/>
              <a:ext cx="1865152" cy="2318031"/>
            </a:xfrm>
            <a:custGeom>
              <a:avLst/>
              <a:gdLst/>
              <a:ahLst/>
              <a:cxnLst/>
              <a:rect l="l" t="t" r="r" b="b"/>
              <a:pathLst>
                <a:path w="9230" h="11471" extrusionOk="0">
                  <a:moveTo>
                    <a:pt x="4521" y="1"/>
                  </a:moveTo>
                  <a:cubicBezTo>
                    <a:pt x="2380" y="1"/>
                    <a:pt x="576" y="1428"/>
                    <a:pt x="1" y="3381"/>
                  </a:cubicBezTo>
                  <a:cubicBezTo>
                    <a:pt x="120" y="3808"/>
                    <a:pt x="189" y="4253"/>
                    <a:pt x="189" y="4709"/>
                  </a:cubicBezTo>
                  <a:cubicBezTo>
                    <a:pt x="189" y="2321"/>
                    <a:pt x="2132" y="378"/>
                    <a:pt x="4521" y="378"/>
                  </a:cubicBezTo>
                  <a:cubicBezTo>
                    <a:pt x="6910" y="378"/>
                    <a:pt x="8853" y="2321"/>
                    <a:pt x="8853" y="4709"/>
                  </a:cubicBezTo>
                  <a:cubicBezTo>
                    <a:pt x="8853" y="7099"/>
                    <a:pt x="6910" y="9042"/>
                    <a:pt x="4521" y="9042"/>
                  </a:cubicBezTo>
                  <a:cubicBezTo>
                    <a:pt x="4412" y="9042"/>
                    <a:pt x="4333" y="9121"/>
                    <a:pt x="4333" y="9230"/>
                  </a:cubicBezTo>
                  <a:lnTo>
                    <a:pt x="4333" y="10816"/>
                  </a:lnTo>
                  <a:lnTo>
                    <a:pt x="3570" y="10062"/>
                  </a:lnTo>
                  <a:cubicBezTo>
                    <a:pt x="3535" y="10023"/>
                    <a:pt x="3488" y="10003"/>
                    <a:pt x="3439" y="10003"/>
                  </a:cubicBezTo>
                  <a:cubicBezTo>
                    <a:pt x="3391" y="10003"/>
                    <a:pt x="3341" y="10023"/>
                    <a:pt x="3302" y="10062"/>
                  </a:cubicBezTo>
                  <a:cubicBezTo>
                    <a:pt x="3233" y="10132"/>
                    <a:pt x="3233" y="10251"/>
                    <a:pt x="3302" y="10330"/>
                  </a:cubicBezTo>
                  <a:lnTo>
                    <a:pt x="4392" y="11421"/>
                  </a:lnTo>
                  <a:cubicBezTo>
                    <a:pt x="4432" y="11450"/>
                    <a:pt x="4482" y="11470"/>
                    <a:pt x="4531" y="11470"/>
                  </a:cubicBezTo>
                  <a:cubicBezTo>
                    <a:pt x="4581" y="11470"/>
                    <a:pt x="4630" y="11450"/>
                    <a:pt x="4660" y="11421"/>
                  </a:cubicBezTo>
                  <a:lnTo>
                    <a:pt x="5751" y="10330"/>
                  </a:lnTo>
                  <a:cubicBezTo>
                    <a:pt x="5820" y="10251"/>
                    <a:pt x="5820" y="10132"/>
                    <a:pt x="5751" y="10062"/>
                  </a:cubicBezTo>
                  <a:cubicBezTo>
                    <a:pt x="5711" y="10023"/>
                    <a:pt x="5661" y="10003"/>
                    <a:pt x="5613" y="10003"/>
                  </a:cubicBezTo>
                  <a:cubicBezTo>
                    <a:pt x="5565" y="10003"/>
                    <a:pt x="5517" y="10023"/>
                    <a:pt x="5483" y="10062"/>
                  </a:cubicBezTo>
                  <a:lnTo>
                    <a:pt x="4709" y="10836"/>
                  </a:lnTo>
                  <a:lnTo>
                    <a:pt x="4709" y="9418"/>
                  </a:lnTo>
                  <a:cubicBezTo>
                    <a:pt x="7198" y="9319"/>
                    <a:pt x="9200" y="7277"/>
                    <a:pt x="9230" y="4769"/>
                  </a:cubicBezTo>
                  <a:lnTo>
                    <a:pt x="9230" y="4709"/>
                  </a:lnTo>
                  <a:cubicBezTo>
                    <a:pt x="9230" y="4253"/>
                    <a:pt x="9170" y="3817"/>
                    <a:pt x="9042" y="3401"/>
                  </a:cubicBezTo>
                  <a:cubicBezTo>
                    <a:pt x="8476" y="1438"/>
                    <a:pt x="6663" y="1"/>
                    <a:pt x="4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010448" y="1505755"/>
              <a:ext cx="1294088" cy="1294306"/>
            </a:xfrm>
            <a:custGeom>
              <a:avLst/>
              <a:gdLst/>
              <a:ahLst/>
              <a:cxnLst/>
              <a:rect l="l" t="t" r="r" b="b"/>
              <a:pathLst>
                <a:path w="6404" h="6405" extrusionOk="0">
                  <a:moveTo>
                    <a:pt x="3202" y="1"/>
                  </a:moveTo>
                  <a:cubicBezTo>
                    <a:pt x="1438" y="1"/>
                    <a:pt x="0" y="1438"/>
                    <a:pt x="0" y="3202"/>
                  </a:cubicBezTo>
                  <a:cubicBezTo>
                    <a:pt x="0" y="4967"/>
                    <a:pt x="1438" y="6405"/>
                    <a:pt x="3202" y="6405"/>
                  </a:cubicBezTo>
                  <a:cubicBezTo>
                    <a:pt x="4967" y="6405"/>
                    <a:pt x="6404" y="4967"/>
                    <a:pt x="6404" y="3202"/>
                  </a:cubicBezTo>
                  <a:cubicBezTo>
                    <a:pt x="6404" y="1438"/>
                    <a:pt x="4967" y="1"/>
                    <a:pt x="3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txBox="1"/>
            <p:nvPr/>
          </p:nvSpPr>
          <p:spPr>
            <a:xfrm>
              <a:off x="3170150" y="1979022"/>
              <a:ext cx="968700" cy="29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Assistant ExtraBold"/>
                  <a:ea typeface="Assistant ExtraBold"/>
                  <a:cs typeface="Assistant ExtraBold"/>
                  <a:sym typeface="Assistant ExtraBold"/>
                </a:rPr>
                <a:t>02</a:t>
              </a:r>
              <a:endParaRPr sz="3000">
                <a:solidFill>
                  <a:srgbClr val="FFFFFF"/>
                </a:solidFill>
                <a:latin typeface="Assistant ExtraBold"/>
                <a:ea typeface="Assistant ExtraBold"/>
                <a:cs typeface="Assistant ExtraBold"/>
                <a:sym typeface="Assistant ExtraBold"/>
              </a:endParaRPr>
            </a:p>
          </p:txBody>
        </p:sp>
        <p:sp>
          <p:nvSpPr>
            <p:cNvPr id="648" name="Google Shape;648;p44"/>
            <p:cNvSpPr txBox="1"/>
            <p:nvPr/>
          </p:nvSpPr>
          <p:spPr>
            <a:xfrm>
              <a:off x="3018575" y="1743323"/>
              <a:ext cx="1271700" cy="29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Fira Sans Extra Condensed"/>
                  <a:ea typeface="Fira Sans Extra Condensed"/>
                  <a:cs typeface="Fira Sans Extra Condensed"/>
                  <a:sym typeface="Fira Sans Extra Condensed"/>
                </a:rPr>
                <a:t>RECALL</a:t>
              </a:r>
              <a:endParaRPr sz="2000">
                <a:solidFill>
                  <a:srgbClr val="FFFFFF"/>
                </a:solidFill>
                <a:latin typeface="Fira Sans Extra Condensed"/>
                <a:ea typeface="Fira Sans Extra Condensed"/>
                <a:cs typeface="Fira Sans Extra Condensed"/>
                <a:sym typeface="Fira Sans Extra Condensed"/>
              </a:endParaRPr>
            </a:p>
          </p:txBody>
        </p:sp>
      </p:grpSp>
      <p:grpSp>
        <p:nvGrpSpPr>
          <p:cNvPr id="649" name="Google Shape;649;p44"/>
          <p:cNvGrpSpPr/>
          <p:nvPr/>
        </p:nvGrpSpPr>
        <p:grpSpPr>
          <a:xfrm>
            <a:off x="5539178" y="1627599"/>
            <a:ext cx="1867173" cy="2318031"/>
            <a:chOff x="4570878" y="1201224"/>
            <a:chExt cx="1867173" cy="2318031"/>
          </a:xfrm>
        </p:grpSpPr>
        <p:sp>
          <p:nvSpPr>
            <p:cNvPr id="650" name="Google Shape;650;p44"/>
            <p:cNvSpPr/>
            <p:nvPr/>
          </p:nvSpPr>
          <p:spPr>
            <a:xfrm>
              <a:off x="4570878" y="1201224"/>
              <a:ext cx="1867173" cy="2318031"/>
            </a:xfrm>
            <a:custGeom>
              <a:avLst/>
              <a:gdLst/>
              <a:ahLst/>
              <a:cxnLst/>
              <a:rect l="l" t="t" r="r" b="b"/>
              <a:pathLst>
                <a:path w="9240" h="11471" extrusionOk="0">
                  <a:moveTo>
                    <a:pt x="4531" y="1"/>
                  </a:moveTo>
                  <a:cubicBezTo>
                    <a:pt x="2389" y="1"/>
                    <a:pt x="576" y="1438"/>
                    <a:pt x="1" y="3401"/>
                  </a:cubicBezTo>
                  <a:cubicBezTo>
                    <a:pt x="129" y="3817"/>
                    <a:pt x="189" y="4253"/>
                    <a:pt x="189" y="4709"/>
                  </a:cubicBezTo>
                  <a:lnTo>
                    <a:pt x="189" y="4769"/>
                  </a:lnTo>
                  <a:cubicBezTo>
                    <a:pt x="199" y="4749"/>
                    <a:pt x="199" y="4729"/>
                    <a:pt x="199" y="4709"/>
                  </a:cubicBezTo>
                  <a:cubicBezTo>
                    <a:pt x="199" y="2321"/>
                    <a:pt x="2142" y="378"/>
                    <a:pt x="4531" y="378"/>
                  </a:cubicBezTo>
                  <a:cubicBezTo>
                    <a:pt x="6920" y="378"/>
                    <a:pt x="8863" y="2321"/>
                    <a:pt x="8863" y="4709"/>
                  </a:cubicBezTo>
                  <a:cubicBezTo>
                    <a:pt x="8863" y="7099"/>
                    <a:pt x="6920" y="9042"/>
                    <a:pt x="4531" y="9042"/>
                  </a:cubicBezTo>
                  <a:cubicBezTo>
                    <a:pt x="4422" y="9042"/>
                    <a:pt x="4343" y="9121"/>
                    <a:pt x="4343" y="9230"/>
                  </a:cubicBezTo>
                  <a:lnTo>
                    <a:pt x="4343" y="10826"/>
                  </a:lnTo>
                  <a:lnTo>
                    <a:pt x="3579" y="10062"/>
                  </a:lnTo>
                  <a:cubicBezTo>
                    <a:pt x="3539" y="10023"/>
                    <a:pt x="3490" y="10003"/>
                    <a:pt x="3441" y="10003"/>
                  </a:cubicBezTo>
                  <a:cubicBezTo>
                    <a:pt x="3393" y="10003"/>
                    <a:pt x="3346" y="10023"/>
                    <a:pt x="3312" y="10062"/>
                  </a:cubicBezTo>
                  <a:cubicBezTo>
                    <a:pt x="3232" y="10132"/>
                    <a:pt x="3232" y="10251"/>
                    <a:pt x="3312" y="10330"/>
                  </a:cubicBezTo>
                  <a:lnTo>
                    <a:pt x="4392" y="11421"/>
                  </a:lnTo>
                  <a:cubicBezTo>
                    <a:pt x="4431" y="11450"/>
                    <a:pt x="4481" y="11470"/>
                    <a:pt x="4531" y="11470"/>
                  </a:cubicBezTo>
                  <a:cubicBezTo>
                    <a:pt x="4581" y="11470"/>
                    <a:pt x="4630" y="11450"/>
                    <a:pt x="4660" y="11421"/>
                  </a:cubicBezTo>
                  <a:lnTo>
                    <a:pt x="5750" y="10330"/>
                  </a:lnTo>
                  <a:cubicBezTo>
                    <a:pt x="5830" y="10251"/>
                    <a:pt x="5830" y="10132"/>
                    <a:pt x="5750" y="10062"/>
                  </a:cubicBezTo>
                  <a:cubicBezTo>
                    <a:pt x="5715" y="10023"/>
                    <a:pt x="5668" y="10003"/>
                    <a:pt x="5620" y="10003"/>
                  </a:cubicBezTo>
                  <a:cubicBezTo>
                    <a:pt x="5571" y="10003"/>
                    <a:pt x="5522" y="10023"/>
                    <a:pt x="5482" y="10062"/>
                  </a:cubicBezTo>
                  <a:lnTo>
                    <a:pt x="4719" y="10826"/>
                  </a:lnTo>
                  <a:lnTo>
                    <a:pt x="4719" y="9418"/>
                  </a:lnTo>
                  <a:cubicBezTo>
                    <a:pt x="7227" y="9319"/>
                    <a:pt x="9240" y="7247"/>
                    <a:pt x="9240" y="4709"/>
                  </a:cubicBezTo>
                  <a:cubicBezTo>
                    <a:pt x="9240" y="4253"/>
                    <a:pt x="9170" y="3808"/>
                    <a:pt x="9051" y="3381"/>
                  </a:cubicBezTo>
                  <a:cubicBezTo>
                    <a:pt x="8476" y="1428"/>
                    <a:pt x="6672" y="1"/>
                    <a:pt x="45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4839437" y="1505755"/>
              <a:ext cx="1294088" cy="1294306"/>
            </a:xfrm>
            <a:custGeom>
              <a:avLst/>
              <a:gdLst/>
              <a:ahLst/>
              <a:cxnLst/>
              <a:rect l="l" t="t" r="r" b="b"/>
              <a:pathLst>
                <a:path w="6404" h="6405" extrusionOk="0">
                  <a:moveTo>
                    <a:pt x="3202" y="1"/>
                  </a:moveTo>
                  <a:cubicBezTo>
                    <a:pt x="1437" y="1"/>
                    <a:pt x="0" y="1438"/>
                    <a:pt x="0" y="3202"/>
                  </a:cubicBezTo>
                  <a:cubicBezTo>
                    <a:pt x="0" y="4967"/>
                    <a:pt x="1437" y="6405"/>
                    <a:pt x="3202" y="6405"/>
                  </a:cubicBezTo>
                  <a:cubicBezTo>
                    <a:pt x="4966" y="6405"/>
                    <a:pt x="6404" y="4967"/>
                    <a:pt x="6404" y="3202"/>
                  </a:cubicBezTo>
                  <a:cubicBezTo>
                    <a:pt x="6404" y="1438"/>
                    <a:pt x="4966" y="1"/>
                    <a:pt x="3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txBox="1"/>
            <p:nvPr/>
          </p:nvSpPr>
          <p:spPr>
            <a:xfrm>
              <a:off x="4996825" y="1979022"/>
              <a:ext cx="968700" cy="29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Assistant ExtraBold"/>
                  <a:ea typeface="Assistant ExtraBold"/>
                  <a:cs typeface="Assistant ExtraBold"/>
                  <a:sym typeface="Assistant ExtraBold"/>
                </a:rPr>
                <a:t>03</a:t>
              </a:r>
              <a:endParaRPr sz="3000">
                <a:solidFill>
                  <a:srgbClr val="FFFFFF"/>
                </a:solidFill>
                <a:latin typeface="Assistant ExtraBold"/>
                <a:ea typeface="Assistant ExtraBold"/>
                <a:cs typeface="Assistant ExtraBold"/>
                <a:sym typeface="Assistant ExtraBold"/>
              </a:endParaRPr>
            </a:p>
          </p:txBody>
        </p:sp>
        <p:sp>
          <p:nvSpPr>
            <p:cNvPr id="653" name="Google Shape;653;p44"/>
            <p:cNvSpPr txBox="1"/>
            <p:nvPr/>
          </p:nvSpPr>
          <p:spPr>
            <a:xfrm>
              <a:off x="4845250" y="1743323"/>
              <a:ext cx="1271700" cy="29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Fira Sans Extra Condensed"/>
                  <a:ea typeface="Fira Sans Extra Condensed"/>
                  <a:cs typeface="Fira Sans Extra Condensed"/>
                  <a:sym typeface="Fira Sans Extra Condensed"/>
                </a:rPr>
                <a:t>F1-SCORE</a:t>
              </a:r>
              <a:endParaRPr sz="2000">
                <a:solidFill>
                  <a:srgbClr val="FFFFFF"/>
                </a:solidFill>
                <a:latin typeface="Fira Sans Extra Condensed"/>
                <a:ea typeface="Fira Sans Extra Condensed"/>
                <a:cs typeface="Fira Sans Extra Condensed"/>
                <a:sym typeface="Fira Sans Extra Condensed"/>
              </a:endParaRPr>
            </a:p>
          </p:txBody>
        </p:sp>
      </p:grpSp>
      <p:pic>
        <p:nvPicPr>
          <p:cNvPr id="654" name="Google Shape;654;p44"/>
          <p:cNvPicPr preferRelativeResize="0"/>
          <p:nvPr/>
        </p:nvPicPr>
        <p:blipFill>
          <a:blip r:embed="rId3">
            <a:alphaModFix/>
          </a:blip>
          <a:stretch>
            <a:fillRect/>
          </a:stretch>
        </p:blipFill>
        <p:spPr>
          <a:xfrm>
            <a:off x="1847250" y="4171905"/>
            <a:ext cx="1790700" cy="552450"/>
          </a:xfrm>
          <a:prstGeom prst="rect">
            <a:avLst/>
          </a:prstGeom>
          <a:noFill/>
          <a:ln>
            <a:noFill/>
          </a:ln>
        </p:spPr>
      </p:pic>
      <p:pic>
        <p:nvPicPr>
          <p:cNvPr id="655" name="Google Shape;655;p44"/>
          <p:cNvPicPr preferRelativeResize="0"/>
          <p:nvPr/>
        </p:nvPicPr>
        <p:blipFill>
          <a:blip r:embed="rId4">
            <a:alphaModFix/>
          </a:blip>
          <a:stretch>
            <a:fillRect/>
          </a:stretch>
        </p:blipFill>
        <p:spPr>
          <a:xfrm>
            <a:off x="3839213" y="4238593"/>
            <a:ext cx="1838325" cy="485775"/>
          </a:xfrm>
          <a:prstGeom prst="rect">
            <a:avLst/>
          </a:prstGeom>
          <a:noFill/>
          <a:ln>
            <a:noFill/>
          </a:ln>
        </p:spPr>
      </p:pic>
      <p:pic>
        <p:nvPicPr>
          <p:cNvPr id="656" name="Google Shape;656;p44"/>
          <p:cNvPicPr preferRelativeResize="0"/>
          <p:nvPr/>
        </p:nvPicPr>
        <p:blipFill>
          <a:blip r:embed="rId5">
            <a:alphaModFix/>
          </a:blip>
          <a:stretch>
            <a:fillRect/>
          </a:stretch>
        </p:blipFill>
        <p:spPr>
          <a:xfrm>
            <a:off x="5677550" y="4181430"/>
            <a:ext cx="1743075" cy="533400"/>
          </a:xfrm>
          <a:prstGeom prst="rect">
            <a:avLst/>
          </a:prstGeom>
          <a:noFill/>
          <a:ln>
            <a:noFill/>
          </a:ln>
        </p:spPr>
      </p:pic>
      <p:sp>
        <p:nvSpPr>
          <p:cNvPr id="657" name="Google Shape;65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5"/>
          <p:cNvSpPr txBox="1">
            <a:spLocks noGrp="1"/>
          </p:cNvSpPr>
          <p:nvPr>
            <p:ph type="ctrTitle"/>
          </p:nvPr>
        </p:nvSpPr>
        <p:spPr>
          <a:xfrm>
            <a:off x="4527275" y="3479750"/>
            <a:ext cx="4684800" cy="14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Bases de données     et Résultats</a:t>
            </a:r>
            <a:endParaRPr dirty="0"/>
          </a:p>
          <a:p>
            <a:pPr marL="0" lvl="0" indent="0" algn="l" rtl="0">
              <a:spcBef>
                <a:spcPts val="0"/>
              </a:spcBef>
              <a:spcAft>
                <a:spcPts val="0"/>
              </a:spcAft>
              <a:buNone/>
            </a:pPr>
            <a:endParaRPr dirty="0"/>
          </a:p>
        </p:txBody>
      </p:sp>
      <p:grpSp>
        <p:nvGrpSpPr>
          <p:cNvPr id="663" name="Google Shape;663;p45"/>
          <p:cNvGrpSpPr/>
          <p:nvPr/>
        </p:nvGrpSpPr>
        <p:grpSpPr>
          <a:xfrm>
            <a:off x="-2609895" y="7"/>
            <a:ext cx="8675662" cy="4494740"/>
            <a:chOff x="497576" y="1258552"/>
            <a:chExt cx="5699049" cy="2952598"/>
          </a:xfrm>
        </p:grpSpPr>
        <p:sp>
          <p:nvSpPr>
            <p:cNvPr id="664" name="Google Shape;664;p45"/>
            <p:cNvSpPr/>
            <p:nvPr/>
          </p:nvSpPr>
          <p:spPr>
            <a:xfrm>
              <a:off x="2712069"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5"/>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5"/>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5"/>
            <p:cNvSpPr/>
            <p:nvPr/>
          </p:nvSpPr>
          <p:spPr>
            <a:xfrm>
              <a:off x="497576" y="1258552"/>
              <a:ext cx="3321347"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6"/>
          <p:cNvSpPr txBox="1"/>
          <p:nvPr/>
        </p:nvSpPr>
        <p:spPr>
          <a:xfrm>
            <a:off x="6882950" y="4205600"/>
            <a:ext cx="2418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Karla"/>
                <a:ea typeface="Karla"/>
                <a:cs typeface="Karla"/>
                <a:sym typeface="Karla"/>
              </a:rPr>
              <a:t>Source : Kaggle </a:t>
            </a:r>
            <a:endParaRPr sz="1200">
              <a:latin typeface="Karla"/>
              <a:ea typeface="Karla"/>
              <a:cs typeface="Karla"/>
              <a:sym typeface="Karla"/>
            </a:endParaRPr>
          </a:p>
        </p:txBody>
      </p:sp>
      <p:sp>
        <p:nvSpPr>
          <p:cNvPr id="674" name="Google Shape;674;p46"/>
          <p:cNvSpPr txBox="1">
            <a:spLocks noGrp="1"/>
          </p:cNvSpPr>
          <p:nvPr>
            <p:ph type="title" idx="4294967295"/>
          </p:nvPr>
        </p:nvSpPr>
        <p:spPr>
          <a:xfrm>
            <a:off x="2363141" y="214550"/>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Base de données</a:t>
            </a:r>
            <a:endParaRPr/>
          </a:p>
        </p:txBody>
      </p:sp>
      <p:grpSp>
        <p:nvGrpSpPr>
          <p:cNvPr id="675" name="Google Shape;675;p46"/>
          <p:cNvGrpSpPr/>
          <p:nvPr/>
        </p:nvGrpSpPr>
        <p:grpSpPr>
          <a:xfrm>
            <a:off x="5981868" y="1980690"/>
            <a:ext cx="2884801" cy="2983807"/>
            <a:chOff x="5341166" y="1260031"/>
            <a:chExt cx="3122079" cy="3232727"/>
          </a:xfrm>
        </p:grpSpPr>
        <p:sp>
          <p:nvSpPr>
            <p:cNvPr id="676" name="Google Shape;676;p46"/>
            <p:cNvSpPr/>
            <p:nvPr/>
          </p:nvSpPr>
          <p:spPr>
            <a:xfrm>
              <a:off x="6172955" y="1588048"/>
              <a:ext cx="2290290" cy="2904710"/>
            </a:xfrm>
            <a:custGeom>
              <a:avLst/>
              <a:gdLst/>
              <a:ahLst/>
              <a:cxnLst/>
              <a:rect l="l" t="t" r="r" b="b"/>
              <a:pathLst>
                <a:path w="32851" h="41664" extrusionOk="0">
                  <a:moveTo>
                    <a:pt x="23587" y="1"/>
                  </a:moveTo>
                  <a:lnTo>
                    <a:pt x="23656" y="70"/>
                  </a:lnTo>
                  <a:lnTo>
                    <a:pt x="23656" y="70"/>
                  </a:lnTo>
                  <a:cubicBezTo>
                    <a:pt x="23633" y="47"/>
                    <a:pt x="23610" y="24"/>
                    <a:pt x="23587" y="1"/>
                  </a:cubicBezTo>
                  <a:close/>
                  <a:moveTo>
                    <a:pt x="23656" y="70"/>
                  </a:moveTo>
                  <a:cubicBezTo>
                    <a:pt x="24385" y="818"/>
                    <a:pt x="25047" y="1644"/>
                    <a:pt x="25632" y="2556"/>
                  </a:cubicBezTo>
                  <a:cubicBezTo>
                    <a:pt x="26245" y="3497"/>
                    <a:pt x="26777" y="4529"/>
                    <a:pt x="27216" y="5633"/>
                  </a:cubicBezTo>
                  <a:cubicBezTo>
                    <a:pt x="27656" y="6748"/>
                    <a:pt x="28004" y="7934"/>
                    <a:pt x="28249" y="9191"/>
                  </a:cubicBezTo>
                  <a:cubicBezTo>
                    <a:pt x="28495" y="10459"/>
                    <a:pt x="28627" y="11788"/>
                    <a:pt x="28648" y="13179"/>
                  </a:cubicBezTo>
                  <a:cubicBezTo>
                    <a:pt x="28689" y="16502"/>
                    <a:pt x="28045" y="19814"/>
                    <a:pt x="26838" y="22922"/>
                  </a:cubicBezTo>
                  <a:cubicBezTo>
                    <a:pt x="25632" y="26061"/>
                    <a:pt x="23873" y="28964"/>
                    <a:pt x="21695" y="31459"/>
                  </a:cubicBezTo>
                  <a:cubicBezTo>
                    <a:pt x="19539" y="33933"/>
                    <a:pt x="17003" y="35989"/>
                    <a:pt x="14243" y="37461"/>
                  </a:cubicBezTo>
                  <a:cubicBezTo>
                    <a:pt x="11523" y="38913"/>
                    <a:pt x="8609" y="39781"/>
                    <a:pt x="5655" y="39945"/>
                  </a:cubicBezTo>
                  <a:cubicBezTo>
                    <a:pt x="5288" y="39960"/>
                    <a:pt x="4923" y="39969"/>
                    <a:pt x="4561" y="39969"/>
                  </a:cubicBezTo>
                  <a:cubicBezTo>
                    <a:pt x="4427" y="39969"/>
                    <a:pt x="4294" y="39968"/>
                    <a:pt x="4162" y="39965"/>
                  </a:cubicBezTo>
                  <a:cubicBezTo>
                    <a:pt x="3671" y="39945"/>
                    <a:pt x="3190" y="39914"/>
                    <a:pt x="2720" y="39863"/>
                  </a:cubicBezTo>
                  <a:cubicBezTo>
                    <a:pt x="2250" y="39812"/>
                    <a:pt x="1790" y="39740"/>
                    <a:pt x="1329" y="39649"/>
                  </a:cubicBezTo>
                  <a:cubicBezTo>
                    <a:pt x="880" y="39556"/>
                    <a:pt x="440" y="39444"/>
                    <a:pt x="0" y="39322"/>
                  </a:cubicBezTo>
                  <a:lnTo>
                    <a:pt x="0" y="39322"/>
                  </a:lnTo>
                  <a:lnTo>
                    <a:pt x="5839" y="41019"/>
                  </a:lnTo>
                  <a:cubicBezTo>
                    <a:pt x="6248" y="41141"/>
                    <a:pt x="6677" y="41244"/>
                    <a:pt x="7106" y="41335"/>
                  </a:cubicBezTo>
                  <a:cubicBezTo>
                    <a:pt x="7546" y="41428"/>
                    <a:pt x="7986" y="41499"/>
                    <a:pt x="8435" y="41550"/>
                  </a:cubicBezTo>
                  <a:cubicBezTo>
                    <a:pt x="8895" y="41601"/>
                    <a:pt x="9356" y="41632"/>
                    <a:pt x="9815" y="41653"/>
                  </a:cubicBezTo>
                  <a:cubicBezTo>
                    <a:pt x="9993" y="41660"/>
                    <a:pt x="10172" y="41664"/>
                    <a:pt x="10352" y="41664"/>
                  </a:cubicBezTo>
                  <a:cubicBezTo>
                    <a:pt x="10649" y="41664"/>
                    <a:pt x="10948" y="41655"/>
                    <a:pt x="11247" y="41642"/>
                  </a:cubicBezTo>
                  <a:cubicBezTo>
                    <a:pt x="14068" y="41509"/>
                    <a:pt x="16829" y="40722"/>
                    <a:pt x="19395" y="39393"/>
                  </a:cubicBezTo>
                  <a:cubicBezTo>
                    <a:pt x="22002" y="38043"/>
                    <a:pt x="24385" y="36141"/>
                    <a:pt x="26398" y="33851"/>
                  </a:cubicBezTo>
                  <a:cubicBezTo>
                    <a:pt x="28423" y="31541"/>
                    <a:pt x="30058" y="28842"/>
                    <a:pt x="31163" y="25928"/>
                  </a:cubicBezTo>
                  <a:cubicBezTo>
                    <a:pt x="32267" y="23034"/>
                    <a:pt x="32850" y="19947"/>
                    <a:pt x="32778" y="16829"/>
                  </a:cubicBezTo>
                  <a:cubicBezTo>
                    <a:pt x="32748" y="15520"/>
                    <a:pt x="32605" y="14262"/>
                    <a:pt x="32359" y="13076"/>
                  </a:cubicBezTo>
                  <a:cubicBezTo>
                    <a:pt x="32114" y="11890"/>
                    <a:pt x="31776" y="10766"/>
                    <a:pt x="31337" y="9713"/>
                  </a:cubicBezTo>
                  <a:cubicBezTo>
                    <a:pt x="30917" y="8660"/>
                    <a:pt x="30396" y="7689"/>
                    <a:pt x="29803" y="6789"/>
                  </a:cubicBezTo>
                  <a:cubicBezTo>
                    <a:pt x="29220" y="5889"/>
                    <a:pt x="28566" y="5072"/>
                    <a:pt x="27840" y="4335"/>
                  </a:cubicBezTo>
                  <a:lnTo>
                    <a:pt x="23656" y="7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6"/>
            <p:cNvSpPr/>
            <p:nvPr/>
          </p:nvSpPr>
          <p:spPr>
            <a:xfrm>
              <a:off x="5341166" y="1260031"/>
              <a:ext cx="2833319" cy="3116372"/>
            </a:xfrm>
            <a:custGeom>
              <a:avLst/>
              <a:gdLst/>
              <a:ahLst/>
              <a:cxnLst/>
              <a:rect l="l" t="t" r="r" b="b"/>
              <a:pathLst>
                <a:path w="40640" h="44700" extrusionOk="0">
                  <a:moveTo>
                    <a:pt x="24162" y="0"/>
                  </a:moveTo>
                  <a:cubicBezTo>
                    <a:pt x="22696" y="0"/>
                    <a:pt x="21182" y="184"/>
                    <a:pt x="19640" y="564"/>
                  </a:cubicBezTo>
                  <a:cubicBezTo>
                    <a:pt x="17043" y="1209"/>
                    <a:pt x="14600" y="2343"/>
                    <a:pt x="12381" y="3847"/>
                  </a:cubicBezTo>
                  <a:cubicBezTo>
                    <a:pt x="10193" y="5319"/>
                    <a:pt x="8200" y="7169"/>
                    <a:pt x="6503" y="9255"/>
                  </a:cubicBezTo>
                  <a:cubicBezTo>
                    <a:pt x="4806" y="11340"/>
                    <a:pt x="3384" y="13692"/>
                    <a:pt x="2321" y="16197"/>
                  </a:cubicBezTo>
                  <a:cubicBezTo>
                    <a:pt x="1258" y="18722"/>
                    <a:pt x="532" y="21432"/>
                    <a:pt x="276" y="24222"/>
                  </a:cubicBezTo>
                  <a:cubicBezTo>
                    <a:pt x="1" y="27055"/>
                    <a:pt x="225" y="29734"/>
                    <a:pt x="869" y="32156"/>
                  </a:cubicBezTo>
                  <a:cubicBezTo>
                    <a:pt x="1523" y="34630"/>
                    <a:pt x="2628" y="36870"/>
                    <a:pt x="4100" y="38740"/>
                  </a:cubicBezTo>
                  <a:cubicBezTo>
                    <a:pt x="5613" y="40653"/>
                    <a:pt x="7525" y="42207"/>
                    <a:pt x="9764" y="43239"/>
                  </a:cubicBezTo>
                  <a:cubicBezTo>
                    <a:pt x="11790" y="44175"/>
                    <a:pt x="14078" y="44699"/>
                    <a:pt x="16564" y="44699"/>
                  </a:cubicBezTo>
                  <a:cubicBezTo>
                    <a:pt x="16901" y="44699"/>
                    <a:pt x="17242" y="44690"/>
                    <a:pt x="17586" y="44670"/>
                  </a:cubicBezTo>
                  <a:cubicBezTo>
                    <a:pt x="20550" y="44507"/>
                    <a:pt x="23464" y="43638"/>
                    <a:pt x="26183" y="42186"/>
                  </a:cubicBezTo>
                  <a:cubicBezTo>
                    <a:pt x="28944" y="40714"/>
                    <a:pt x="31490" y="38659"/>
                    <a:pt x="33647" y="36175"/>
                  </a:cubicBezTo>
                  <a:cubicBezTo>
                    <a:pt x="35814" y="33680"/>
                    <a:pt x="37583" y="30776"/>
                    <a:pt x="38790" y="27637"/>
                  </a:cubicBezTo>
                  <a:cubicBezTo>
                    <a:pt x="39996" y="24519"/>
                    <a:pt x="40640" y="21207"/>
                    <a:pt x="40599" y="17884"/>
                  </a:cubicBezTo>
                  <a:cubicBezTo>
                    <a:pt x="40558" y="14623"/>
                    <a:pt x="39863" y="11678"/>
                    <a:pt x="38667" y="9173"/>
                  </a:cubicBezTo>
                  <a:cubicBezTo>
                    <a:pt x="37491" y="6730"/>
                    <a:pt x="35845" y="4715"/>
                    <a:pt x="33851" y="3192"/>
                  </a:cubicBezTo>
                  <a:cubicBezTo>
                    <a:pt x="31919" y="1720"/>
                    <a:pt x="29670" y="728"/>
                    <a:pt x="27237" y="278"/>
                  </a:cubicBezTo>
                  <a:cubicBezTo>
                    <a:pt x="26241" y="95"/>
                    <a:pt x="25214" y="0"/>
                    <a:pt x="241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6"/>
            <p:cNvSpPr/>
            <p:nvPr/>
          </p:nvSpPr>
          <p:spPr>
            <a:xfrm>
              <a:off x="7622217" y="2745623"/>
              <a:ext cx="3625" cy="2858"/>
            </a:xfrm>
            <a:custGeom>
              <a:avLst/>
              <a:gdLst/>
              <a:ahLst/>
              <a:cxnLst/>
              <a:rect l="l" t="t" r="r" b="b"/>
              <a:pathLst>
                <a:path w="52" h="41" extrusionOk="0">
                  <a:moveTo>
                    <a:pt x="11" y="0"/>
                  </a:moveTo>
                  <a:cubicBezTo>
                    <a:pt x="11" y="10"/>
                    <a:pt x="1" y="10"/>
                    <a:pt x="1" y="10"/>
                  </a:cubicBezTo>
                  <a:lnTo>
                    <a:pt x="1" y="21"/>
                  </a:lnTo>
                  <a:lnTo>
                    <a:pt x="1" y="30"/>
                  </a:lnTo>
                  <a:cubicBezTo>
                    <a:pt x="1" y="41"/>
                    <a:pt x="1" y="41"/>
                    <a:pt x="11" y="41"/>
                  </a:cubicBezTo>
                  <a:lnTo>
                    <a:pt x="31" y="41"/>
                  </a:lnTo>
                  <a:cubicBezTo>
                    <a:pt x="42" y="41"/>
                    <a:pt x="42" y="41"/>
                    <a:pt x="42" y="30"/>
                  </a:cubicBezTo>
                  <a:lnTo>
                    <a:pt x="52" y="30"/>
                  </a:lnTo>
                  <a:lnTo>
                    <a:pt x="52" y="21"/>
                  </a:lnTo>
                  <a:lnTo>
                    <a:pt x="52" y="10"/>
                  </a:lnTo>
                  <a:cubicBezTo>
                    <a:pt x="52" y="0"/>
                    <a:pt x="52"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6"/>
            <p:cNvSpPr/>
            <p:nvPr/>
          </p:nvSpPr>
          <p:spPr>
            <a:xfrm>
              <a:off x="5562098" y="1520911"/>
              <a:ext cx="2312390" cy="2547687"/>
            </a:xfrm>
            <a:custGeom>
              <a:avLst/>
              <a:gdLst/>
              <a:ahLst/>
              <a:cxnLst/>
              <a:rect l="l" t="t" r="r" b="b"/>
              <a:pathLst>
                <a:path w="33168" h="36543" extrusionOk="0">
                  <a:moveTo>
                    <a:pt x="18893" y="2940"/>
                  </a:moveTo>
                  <a:cubicBezTo>
                    <a:pt x="19740" y="2940"/>
                    <a:pt x="20561" y="3032"/>
                    <a:pt x="21348" y="3213"/>
                  </a:cubicBezTo>
                  <a:cubicBezTo>
                    <a:pt x="22984" y="3581"/>
                    <a:pt x="24466" y="4317"/>
                    <a:pt x="25734" y="5370"/>
                  </a:cubicBezTo>
                  <a:cubicBezTo>
                    <a:pt x="27022" y="6444"/>
                    <a:pt x="28076" y="7834"/>
                    <a:pt x="28812" y="9500"/>
                  </a:cubicBezTo>
                  <a:cubicBezTo>
                    <a:pt x="29548" y="11197"/>
                    <a:pt x="29957" y="13160"/>
                    <a:pt x="29946" y="15318"/>
                  </a:cubicBezTo>
                  <a:cubicBezTo>
                    <a:pt x="29926" y="17506"/>
                    <a:pt x="29476" y="19673"/>
                    <a:pt x="28669" y="21707"/>
                  </a:cubicBezTo>
                  <a:cubicBezTo>
                    <a:pt x="27861" y="23752"/>
                    <a:pt x="26715" y="25654"/>
                    <a:pt x="25305" y="27300"/>
                  </a:cubicBezTo>
                  <a:cubicBezTo>
                    <a:pt x="23894" y="28936"/>
                    <a:pt x="22248" y="30316"/>
                    <a:pt x="20438" y="31318"/>
                  </a:cubicBezTo>
                  <a:cubicBezTo>
                    <a:pt x="18659" y="32310"/>
                    <a:pt x="16748" y="32944"/>
                    <a:pt x="14785" y="33117"/>
                  </a:cubicBezTo>
                  <a:cubicBezTo>
                    <a:pt x="14411" y="33151"/>
                    <a:pt x="14043" y="33167"/>
                    <a:pt x="13681" y="33167"/>
                  </a:cubicBezTo>
                  <a:cubicBezTo>
                    <a:pt x="12172" y="33167"/>
                    <a:pt x="10769" y="32881"/>
                    <a:pt x="9498" y="32361"/>
                  </a:cubicBezTo>
                  <a:cubicBezTo>
                    <a:pt x="7965" y="31717"/>
                    <a:pt x="6626" y="30725"/>
                    <a:pt x="5552" y="29468"/>
                  </a:cubicBezTo>
                  <a:cubicBezTo>
                    <a:pt x="4499" y="28241"/>
                    <a:pt x="3702" y="26737"/>
                    <a:pt x="3201" y="25061"/>
                  </a:cubicBezTo>
                  <a:cubicBezTo>
                    <a:pt x="2720" y="23405"/>
                    <a:pt x="2526" y="21564"/>
                    <a:pt x="2680" y="19601"/>
                  </a:cubicBezTo>
                  <a:cubicBezTo>
                    <a:pt x="2843" y="17659"/>
                    <a:pt x="3323" y="15768"/>
                    <a:pt x="4059" y="14009"/>
                  </a:cubicBezTo>
                  <a:cubicBezTo>
                    <a:pt x="4806" y="12240"/>
                    <a:pt x="5797" y="10594"/>
                    <a:pt x="6994" y="9143"/>
                  </a:cubicBezTo>
                  <a:cubicBezTo>
                    <a:pt x="8190" y="7680"/>
                    <a:pt x="9591" y="6412"/>
                    <a:pt x="11124" y="5401"/>
                  </a:cubicBezTo>
                  <a:cubicBezTo>
                    <a:pt x="12679" y="4388"/>
                    <a:pt x="14376" y="3632"/>
                    <a:pt x="16175" y="3243"/>
                  </a:cubicBezTo>
                  <a:cubicBezTo>
                    <a:pt x="17103" y="3040"/>
                    <a:pt x="18012" y="2940"/>
                    <a:pt x="18893" y="2940"/>
                  </a:cubicBezTo>
                  <a:close/>
                  <a:moveTo>
                    <a:pt x="19758" y="0"/>
                  </a:moveTo>
                  <a:cubicBezTo>
                    <a:pt x="18639" y="0"/>
                    <a:pt x="17484" y="131"/>
                    <a:pt x="16308" y="401"/>
                  </a:cubicBezTo>
                  <a:cubicBezTo>
                    <a:pt x="14161" y="902"/>
                    <a:pt x="12126" y="1822"/>
                    <a:pt x="10275" y="3049"/>
                  </a:cubicBezTo>
                  <a:cubicBezTo>
                    <a:pt x="8446" y="4265"/>
                    <a:pt x="6790" y="5789"/>
                    <a:pt x="5368" y="7527"/>
                  </a:cubicBezTo>
                  <a:cubicBezTo>
                    <a:pt x="3947" y="9265"/>
                    <a:pt x="2761" y="11228"/>
                    <a:pt x="1871" y="13324"/>
                  </a:cubicBezTo>
                  <a:cubicBezTo>
                    <a:pt x="992" y="15420"/>
                    <a:pt x="399" y="17679"/>
                    <a:pt x="205" y="19990"/>
                  </a:cubicBezTo>
                  <a:cubicBezTo>
                    <a:pt x="1" y="22341"/>
                    <a:pt x="205" y="24550"/>
                    <a:pt x="767" y="26544"/>
                  </a:cubicBezTo>
                  <a:cubicBezTo>
                    <a:pt x="1340" y="28568"/>
                    <a:pt x="2280" y="30388"/>
                    <a:pt x="3528" y="31901"/>
                  </a:cubicBezTo>
                  <a:cubicBezTo>
                    <a:pt x="4796" y="33444"/>
                    <a:pt x="6390" y="34671"/>
                    <a:pt x="8241" y="35469"/>
                  </a:cubicBezTo>
                  <a:cubicBezTo>
                    <a:pt x="9831" y="36165"/>
                    <a:pt x="11608" y="36543"/>
                    <a:pt x="13524" y="36543"/>
                  </a:cubicBezTo>
                  <a:cubicBezTo>
                    <a:pt x="13888" y="36543"/>
                    <a:pt x="14257" y="36529"/>
                    <a:pt x="14631" y="36502"/>
                  </a:cubicBezTo>
                  <a:cubicBezTo>
                    <a:pt x="17013" y="36327"/>
                    <a:pt x="19365" y="35582"/>
                    <a:pt x="21542" y="34385"/>
                  </a:cubicBezTo>
                  <a:cubicBezTo>
                    <a:pt x="23761" y="33179"/>
                    <a:pt x="25795" y="31502"/>
                    <a:pt x="27524" y="29498"/>
                  </a:cubicBezTo>
                  <a:cubicBezTo>
                    <a:pt x="29251" y="27484"/>
                    <a:pt x="30672" y="25153"/>
                    <a:pt x="31654" y="22648"/>
                  </a:cubicBezTo>
                  <a:cubicBezTo>
                    <a:pt x="32635" y="20143"/>
                    <a:pt x="33167" y="17485"/>
                    <a:pt x="33167" y="14816"/>
                  </a:cubicBezTo>
                  <a:cubicBezTo>
                    <a:pt x="33167" y="12179"/>
                    <a:pt x="32645" y="9797"/>
                    <a:pt x="31705" y="7742"/>
                  </a:cubicBezTo>
                  <a:cubicBezTo>
                    <a:pt x="30785" y="5738"/>
                    <a:pt x="29476" y="4061"/>
                    <a:pt x="27892" y="2793"/>
                  </a:cubicBezTo>
                  <a:cubicBezTo>
                    <a:pt x="26338" y="1546"/>
                    <a:pt x="24528" y="687"/>
                    <a:pt x="22534" y="278"/>
                  </a:cubicBezTo>
                  <a:cubicBezTo>
                    <a:pt x="21641" y="95"/>
                    <a:pt x="20712" y="0"/>
                    <a:pt x="197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6"/>
            <p:cNvSpPr/>
            <p:nvPr/>
          </p:nvSpPr>
          <p:spPr>
            <a:xfrm>
              <a:off x="6009748" y="2037581"/>
              <a:ext cx="1315848" cy="1449775"/>
            </a:xfrm>
            <a:custGeom>
              <a:avLst/>
              <a:gdLst/>
              <a:ahLst/>
              <a:cxnLst/>
              <a:rect l="l" t="t" r="r" b="b"/>
              <a:pathLst>
                <a:path w="18874" h="20795" extrusionOk="0">
                  <a:moveTo>
                    <a:pt x="10525" y="3018"/>
                  </a:moveTo>
                  <a:cubicBezTo>
                    <a:pt x="11010" y="3018"/>
                    <a:pt x="11476" y="3080"/>
                    <a:pt x="11922" y="3204"/>
                  </a:cubicBezTo>
                  <a:cubicBezTo>
                    <a:pt x="12699" y="3408"/>
                    <a:pt x="13394" y="3797"/>
                    <a:pt x="13976" y="4328"/>
                  </a:cubicBezTo>
                  <a:cubicBezTo>
                    <a:pt x="14569" y="4870"/>
                    <a:pt x="15039" y="5555"/>
                    <a:pt x="15357" y="6363"/>
                  </a:cubicBezTo>
                  <a:cubicBezTo>
                    <a:pt x="15684" y="7171"/>
                    <a:pt x="15847" y="8101"/>
                    <a:pt x="15816" y="9113"/>
                  </a:cubicBezTo>
                  <a:cubicBezTo>
                    <a:pt x="15786" y="10136"/>
                    <a:pt x="15571" y="11147"/>
                    <a:pt x="15193" y="12088"/>
                  </a:cubicBezTo>
                  <a:cubicBezTo>
                    <a:pt x="14805" y="13029"/>
                    <a:pt x="14273" y="13918"/>
                    <a:pt x="13628" y="14675"/>
                  </a:cubicBezTo>
                  <a:cubicBezTo>
                    <a:pt x="12974" y="15441"/>
                    <a:pt x="12218" y="16096"/>
                    <a:pt x="11390" y="16577"/>
                  </a:cubicBezTo>
                  <a:cubicBezTo>
                    <a:pt x="10561" y="17067"/>
                    <a:pt x="9662" y="17384"/>
                    <a:pt x="8741" y="17497"/>
                  </a:cubicBezTo>
                  <a:cubicBezTo>
                    <a:pt x="8485" y="17531"/>
                    <a:pt x="8233" y="17548"/>
                    <a:pt x="7986" y="17548"/>
                  </a:cubicBezTo>
                  <a:cubicBezTo>
                    <a:pt x="7356" y="17548"/>
                    <a:pt x="6760" y="17439"/>
                    <a:pt x="6217" y="17241"/>
                  </a:cubicBezTo>
                  <a:cubicBezTo>
                    <a:pt x="5460" y="16965"/>
                    <a:pt x="4795" y="16525"/>
                    <a:pt x="4254" y="15943"/>
                  </a:cubicBezTo>
                  <a:cubicBezTo>
                    <a:pt x="3722" y="15370"/>
                    <a:pt x="3302" y="14655"/>
                    <a:pt x="3037" y="13846"/>
                  </a:cubicBezTo>
                  <a:cubicBezTo>
                    <a:pt x="2781" y="13049"/>
                    <a:pt x="2659" y="12140"/>
                    <a:pt x="2720" y="11178"/>
                  </a:cubicBezTo>
                  <a:cubicBezTo>
                    <a:pt x="2781" y="10217"/>
                    <a:pt x="3016" y="9266"/>
                    <a:pt x="3374" y="8387"/>
                  </a:cubicBezTo>
                  <a:cubicBezTo>
                    <a:pt x="3742" y="7508"/>
                    <a:pt x="4243" y="6690"/>
                    <a:pt x="4836" y="5964"/>
                  </a:cubicBezTo>
                  <a:cubicBezTo>
                    <a:pt x="5440" y="5238"/>
                    <a:pt x="6135" y="4615"/>
                    <a:pt x="6912" y="4134"/>
                  </a:cubicBezTo>
                  <a:cubicBezTo>
                    <a:pt x="7689" y="3643"/>
                    <a:pt x="8527" y="3286"/>
                    <a:pt x="9416" y="3122"/>
                  </a:cubicBezTo>
                  <a:cubicBezTo>
                    <a:pt x="9795" y="3052"/>
                    <a:pt x="10165" y="3018"/>
                    <a:pt x="10525" y="3018"/>
                  </a:cubicBezTo>
                  <a:close/>
                  <a:moveTo>
                    <a:pt x="11241" y="1"/>
                  </a:moveTo>
                  <a:cubicBezTo>
                    <a:pt x="10692" y="1"/>
                    <a:pt x="10127" y="55"/>
                    <a:pt x="9550" y="167"/>
                  </a:cubicBezTo>
                  <a:cubicBezTo>
                    <a:pt x="8302" y="423"/>
                    <a:pt x="7106" y="934"/>
                    <a:pt x="6012" y="1629"/>
                  </a:cubicBezTo>
                  <a:cubicBezTo>
                    <a:pt x="4928" y="2325"/>
                    <a:pt x="3936" y="3214"/>
                    <a:pt x="3098" y="4236"/>
                  </a:cubicBezTo>
                  <a:cubicBezTo>
                    <a:pt x="2250" y="5258"/>
                    <a:pt x="1555" y="6414"/>
                    <a:pt x="1033" y="7651"/>
                  </a:cubicBezTo>
                  <a:cubicBezTo>
                    <a:pt x="522" y="8898"/>
                    <a:pt x="185" y="10227"/>
                    <a:pt x="92" y="11587"/>
                  </a:cubicBezTo>
                  <a:cubicBezTo>
                    <a:pt x="1" y="12957"/>
                    <a:pt x="144" y="14246"/>
                    <a:pt x="512" y="15391"/>
                  </a:cubicBezTo>
                  <a:cubicBezTo>
                    <a:pt x="869" y="16546"/>
                    <a:pt x="1452" y="17568"/>
                    <a:pt x="2198" y="18397"/>
                  </a:cubicBezTo>
                  <a:cubicBezTo>
                    <a:pt x="2955" y="19245"/>
                    <a:pt x="3895" y="19899"/>
                    <a:pt x="4969" y="20308"/>
                  </a:cubicBezTo>
                  <a:cubicBezTo>
                    <a:pt x="5784" y="20623"/>
                    <a:pt x="6680" y="20794"/>
                    <a:pt x="7630" y="20794"/>
                  </a:cubicBezTo>
                  <a:cubicBezTo>
                    <a:pt x="7944" y="20794"/>
                    <a:pt x="8264" y="20776"/>
                    <a:pt x="8589" y="20737"/>
                  </a:cubicBezTo>
                  <a:cubicBezTo>
                    <a:pt x="9927" y="20594"/>
                    <a:pt x="11216" y="20144"/>
                    <a:pt x="12422" y="19449"/>
                  </a:cubicBezTo>
                  <a:cubicBezTo>
                    <a:pt x="13628" y="18754"/>
                    <a:pt x="14733" y="17824"/>
                    <a:pt x="15684" y="16720"/>
                  </a:cubicBezTo>
                  <a:cubicBezTo>
                    <a:pt x="16624" y="15605"/>
                    <a:pt x="17402" y="14327"/>
                    <a:pt x="17954" y="12957"/>
                  </a:cubicBezTo>
                  <a:cubicBezTo>
                    <a:pt x="18495" y="11577"/>
                    <a:pt x="18812" y="10125"/>
                    <a:pt x="18843" y="8643"/>
                  </a:cubicBezTo>
                  <a:cubicBezTo>
                    <a:pt x="18874" y="7181"/>
                    <a:pt x="18618" y="5842"/>
                    <a:pt x="18138" y="4676"/>
                  </a:cubicBezTo>
                  <a:cubicBezTo>
                    <a:pt x="17657" y="3531"/>
                    <a:pt x="16961" y="2550"/>
                    <a:pt x="16103" y="1793"/>
                  </a:cubicBezTo>
                  <a:cubicBezTo>
                    <a:pt x="15255" y="1046"/>
                    <a:pt x="14242" y="515"/>
                    <a:pt x="13128" y="228"/>
                  </a:cubicBezTo>
                  <a:cubicBezTo>
                    <a:pt x="12527" y="78"/>
                    <a:pt x="11896" y="1"/>
                    <a:pt x="11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6"/>
            <p:cNvSpPr/>
            <p:nvPr/>
          </p:nvSpPr>
          <p:spPr>
            <a:xfrm>
              <a:off x="6449521" y="2532569"/>
              <a:ext cx="391394" cy="431412"/>
            </a:xfrm>
            <a:custGeom>
              <a:avLst/>
              <a:gdLst/>
              <a:ahLst/>
              <a:cxnLst/>
              <a:rect l="l" t="t" r="r" b="b"/>
              <a:pathLst>
                <a:path w="5614" h="6188" extrusionOk="0">
                  <a:moveTo>
                    <a:pt x="2792" y="3056"/>
                  </a:moveTo>
                  <a:cubicBezTo>
                    <a:pt x="2802" y="3056"/>
                    <a:pt x="2802" y="3056"/>
                    <a:pt x="2802" y="3066"/>
                  </a:cubicBezTo>
                  <a:lnTo>
                    <a:pt x="2802" y="3077"/>
                  </a:lnTo>
                  <a:lnTo>
                    <a:pt x="2802" y="3086"/>
                  </a:lnTo>
                  <a:lnTo>
                    <a:pt x="2792" y="3086"/>
                  </a:lnTo>
                  <a:cubicBezTo>
                    <a:pt x="2792" y="3097"/>
                    <a:pt x="2792" y="3097"/>
                    <a:pt x="2781" y="3097"/>
                  </a:cubicBezTo>
                  <a:lnTo>
                    <a:pt x="2761" y="3097"/>
                  </a:lnTo>
                  <a:cubicBezTo>
                    <a:pt x="2751" y="3097"/>
                    <a:pt x="2751" y="3097"/>
                    <a:pt x="2751" y="3086"/>
                  </a:cubicBezTo>
                  <a:lnTo>
                    <a:pt x="2751" y="3077"/>
                  </a:lnTo>
                  <a:lnTo>
                    <a:pt x="2751" y="3066"/>
                  </a:lnTo>
                  <a:cubicBezTo>
                    <a:pt x="2751" y="3066"/>
                    <a:pt x="2761" y="3066"/>
                    <a:pt x="2761" y="3056"/>
                  </a:cubicBezTo>
                  <a:close/>
                  <a:moveTo>
                    <a:pt x="3342" y="0"/>
                  </a:moveTo>
                  <a:cubicBezTo>
                    <a:pt x="3204" y="0"/>
                    <a:pt x="3061" y="13"/>
                    <a:pt x="2914" y="40"/>
                  </a:cubicBezTo>
                  <a:cubicBezTo>
                    <a:pt x="2536" y="101"/>
                    <a:pt x="2168" y="244"/>
                    <a:pt x="1831" y="459"/>
                  </a:cubicBezTo>
                  <a:cubicBezTo>
                    <a:pt x="1504" y="664"/>
                    <a:pt x="1197" y="930"/>
                    <a:pt x="931" y="1246"/>
                  </a:cubicBezTo>
                  <a:cubicBezTo>
                    <a:pt x="675" y="1563"/>
                    <a:pt x="450" y="1921"/>
                    <a:pt x="297" y="2300"/>
                  </a:cubicBezTo>
                  <a:cubicBezTo>
                    <a:pt x="143" y="2688"/>
                    <a:pt x="41" y="3097"/>
                    <a:pt x="21" y="3506"/>
                  </a:cubicBezTo>
                  <a:cubicBezTo>
                    <a:pt x="0" y="3925"/>
                    <a:pt x="52" y="4313"/>
                    <a:pt x="174" y="4661"/>
                  </a:cubicBezTo>
                  <a:cubicBezTo>
                    <a:pt x="286" y="4999"/>
                    <a:pt x="471" y="5305"/>
                    <a:pt x="706" y="5540"/>
                  </a:cubicBezTo>
                  <a:cubicBezTo>
                    <a:pt x="941" y="5785"/>
                    <a:pt x="1238" y="5969"/>
                    <a:pt x="1554" y="6072"/>
                  </a:cubicBezTo>
                  <a:cubicBezTo>
                    <a:pt x="1779" y="6149"/>
                    <a:pt x="2024" y="6188"/>
                    <a:pt x="2278" y="6188"/>
                  </a:cubicBezTo>
                  <a:cubicBezTo>
                    <a:pt x="2393" y="6188"/>
                    <a:pt x="2510" y="6180"/>
                    <a:pt x="2628" y="6164"/>
                  </a:cubicBezTo>
                  <a:cubicBezTo>
                    <a:pt x="3017" y="6113"/>
                    <a:pt x="3395" y="5969"/>
                    <a:pt x="3742" y="5755"/>
                  </a:cubicBezTo>
                  <a:cubicBezTo>
                    <a:pt x="4090" y="5551"/>
                    <a:pt x="4407" y="5274"/>
                    <a:pt x="4673" y="4958"/>
                  </a:cubicBezTo>
                  <a:cubicBezTo>
                    <a:pt x="4949" y="4640"/>
                    <a:pt x="5164" y="4272"/>
                    <a:pt x="5327" y="3874"/>
                  </a:cubicBezTo>
                  <a:cubicBezTo>
                    <a:pt x="5491" y="3485"/>
                    <a:pt x="5582" y="3056"/>
                    <a:pt x="5603" y="2636"/>
                  </a:cubicBezTo>
                  <a:cubicBezTo>
                    <a:pt x="5614" y="2207"/>
                    <a:pt x="5552" y="1809"/>
                    <a:pt x="5419" y="1471"/>
                  </a:cubicBezTo>
                  <a:cubicBezTo>
                    <a:pt x="5296" y="1123"/>
                    <a:pt x="5102" y="827"/>
                    <a:pt x="4857" y="592"/>
                  </a:cubicBezTo>
                  <a:cubicBezTo>
                    <a:pt x="4612" y="357"/>
                    <a:pt x="4315" y="193"/>
                    <a:pt x="3988" y="91"/>
                  </a:cubicBezTo>
                  <a:cubicBezTo>
                    <a:pt x="3784" y="34"/>
                    <a:pt x="3569" y="0"/>
                    <a:pt x="3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46"/>
          <p:cNvGrpSpPr/>
          <p:nvPr/>
        </p:nvGrpSpPr>
        <p:grpSpPr>
          <a:xfrm>
            <a:off x="5869201" y="2177981"/>
            <a:ext cx="1406843" cy="1425719"/>
            <a:chOff x="5219231" y="1473781"/>
            <a:chExt cx="1522557" cy="1544658"/>
          </a:xfrm>
        </p:grpSpPr>
        <p:sp>
          <p:nvSpPr>
            <p:cNvPr id="683" name="Google Shape;683;p46"/>
            <p:cNvSpPr/>
            <p:nvPr/>
          </p:nvSpPr>
          <p:spPr>
            <a:xfrm>
              <a:off x="5473000" y="1725389"/>
              <a:ext cx="1268789" cy="1293050"/>
            </a:xfrm>
            <a:custGeom>
              <a:avLst/>
              <a:gdLst/>
              <a:ahLst/>
              <a:cxnLst/>
              <a:rect l="l" t="t" r="r" b="b"/>
              <a:pathLst>
                <a:path w="18199" h="18547" extrusionOk="0">
                  <a:moveTo>
                    <a:pt x="900" y="1"/>
                  </a:moveTo>
                  <a:lnTo>
                    <a:pt x="1" y="901"/>
                  </a:lnTo>
                  <a:lnTo>
                    <a:pt x="15786" y="17034"/>
                  </a:lnTo>
                  <a:cubicBezTo>
                    <a:pt x="16472" y="17709"/>
                    <a:pt x="17289" y="18230"/>
                    <a:pt x="18199" y="18547"/>
                  </a:cubicBezTo>
                  <a:cubicBezTo>
                    <a:pt x="17882" y="17637"/>
                    <a:pt x="17371" y="16809"/>
                    <a:pt x="16686" y="16134"/>
                  </a:cubicBezTo>
                  <a:lnTo>
                    <a:pt x="90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6"/>
            <p:cNvSpPr/>
            <p:nvPr/>
          </p:nvSpPr>
          <p:spPr>
            <a:xfrm>
              <a:off x="5465191" y="1722251"/>
              <a:ext cx="78502" cy="69020"/>
            </a:xfrm>
            <a:custGeom>
              <a:avLst/>
              <a:gdLst/>
              <a:ahLst/>
              <a:cxnLst/>
              <a:rect l="l" t="t" r="r" b="b"/>
              <a:pathLst>
                <a:path w="1126" h="990" extrusionOk="0">
                  <a:moveTo>
                    <a:pt x="886" y="0"/>
                  </a:moveTo>
                  <a:cubicBezTo>
                    <a:pt x="746" y="0"/>
                    <a:pt x="544" y="105"/>
                    <a:pt x="358" y="291"/>
                  </a:cubicBezTo>
                  <a:cubicBezTo>
                    <a:pt x="113" y="537"/>
                    <a:pt x="0" y="833"/>
                    <a:pt x="113" y="946"/>
                  </a:cubicBezTo>
                  <a:cubicBezTo>
                    <a:pt x="142" y="975"/>
                    <a:pt x="185" y="989"/>
                    <a:pt x="236" y="989"/>
                  </a:cubicBezTo>
                  <a:cubicBezTo>
                    <a:pt x="378" y="989"/>
                    <a:pt x="586" y="881"/>
                    <a:pt x="767" y="700"/>
                  </a:cubicBezTo>
                  <a:cubicBezTo>
                    <a:pt x="1012" y="444"/>
                    <a:pt x="1125" y="158"/>
                    <a:pt x="1012" y="46"/>
                  </a:cubicBezTo>
                  <a:cubicBezTo>
                    <a:pt x="982" y="15"/>
                    <a:pt x="938" y="0"/>
                    <a:pt x="886"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p:nvPr/>
          </p:nvSpPr>
          <p:spPr>
            <a:xfrm>
              <a:off x="5542856" y="1473781"/>
              <a:ext cx="166834" cy="426323"/>
            </a:xfrm>
            <a:custGeom>
              <a:avLst/>
              <a:gdLst/>
              <a:ahLst/>
              <a:cxnLst/>
              <a:rect l="l" t="t" r="r" b="b"/>
              <a:pathLst>
                <a:path w="2393" h="6115" extrusionOk="0">
                  <a:moveTo>
                    <a:pt x="0" y="0"/>
                  </a:moveTo>
                  <a:lnTo>
                    <a:pt x="175" y="4039"/>
                  </a:lnTo>
                  <a:lnTo>
                    <a:pt x="2260" y="6114"/>
                  </a:lnTo>
                  <a:lnTo>
                    <a:pt x="2260" y="6094"/>
                  </a:lnTo>
                  <a:cubicBezTo>
                    <a:pt x="2393" y="4131"/>
                    <a:pt x="1565" y="189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6"/>
            <p:cNvSpPr/>
            <p:nvPr/>
          </p:nvSpPr>
          <p:spPr>
            <a:xfrm>
              <a:off x="5219231" y="1797406"/>
              <a:ext cx="426323" cy="158677"/>
            </a:xfrm>
            <a:custGeom>
              <a:avLst/>
              <a:gdLst/>
              <a:ahLst/>
              <a:cxnLst/>
              <a:rect l="l" t="t" r="r" b="b"/>
              <a:pathLst>
                <a:path w="6115" h="2276" extrusionOk="0">
                  <a:moveTo>
                    <a:pt x="1" y="0"/>
                  </a:moveTo>
                  <a:lnTo>
                    <a:pt x="1" y="0"/>
                  </a:lnTo>
                  <a:cubicBezTo>
                    <a:pt x="1753" y="1450"/>
                    <a:pt x="3804" y="2276"/>
                    <a:pt x="5649" y="2276"/>
                  </a:cubicBezTo>
                  <a:cubicBezTo>
                    <a:pt x="5795" y="2276"/>
                    <a:pt x="5941" y="2270"/>
                    <a:pt x="6084" y="2260"/>
                  </a:cubicBezTo>
                  <a:lnTo>
                    <a:pt x="6115" y="2260"/>
                  </a:lnTo>
                  <a:lnTo>
                    <a:pt x="4029" y="17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46"/>
          <p:cNvGrpSpPr/>
          <p:nvPr/>
        </p:nvGrpSpPr>
        <p:grpSpPr>
          <a:xfrm>
            <a:off x="5346963" y="2594444"/>
            <a:ext cx="1291598" cy="1307960"/>
            <a:chOff x="4654038" y="1924987"/>
            <a:chExt cx="1397833" cy="1417075"/>
          </a:xfrm>
        </p:grpSpPr>
        <p:sp>
          <p:nvSpPr>
            <p:cNvPr id="688" name="Google Shape;688;p46"/>
            <p:cNvSpPr/>
            <p:nvPr/>
          </p:nvSpPr>
          <p:spPr>
            <a:xfrm>
              <a:off x="4887101" y="2155959"/>
              <a:ext cx="1164770" cy="1186104"/>
            </a:xfrm>
            <a:custGeom>
              <a:avLst/>
              <a:gdLst/>
              <a:ahLst/>
              <a:cxnLst/>
              <a:rect l="l" t="t" r="r" b="b"/>
              <a:pathLst>
                <a:path w="16707" h="17013" extrusionOk="0">
                  <a:moveTo>
                    <a:pt x="829" y="0"/>
                  </a:moveTo>
                  <a:lnTo>
                    <a:pt x="1" y="818"/>
                  </a:lnTo>
                  <a:lnTo>
                    <a:pt x="14488" y="15632"/>
                  </a:lnTo>
                  <a:cubicBezTo>
                    <a:pt x="15111" y="16256"/>
                    <a:pt x="15868" y="16726"/>
                    <a:pt x="16706" y="17013"/>
                  </a:cubicBezTo>
                  <a:cubicBezTo>
                    <a:pt x="16410" y="16184"/>
                    <a:pt x="15940" y="15427"/>
                    <a:pt x="15316" y="14804"/>
                  </a:cubicBezTo>
                  <a:lnTo>
                    <a:pt x="829"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6"/>
            <p:cNvSpPr/>
            <p:nvPr/>
          </p:nvSpPr>
          <p:spPr>
            <a:xfrm>
              <a:off x="4879990" y="2152752"/>
              <a:ext cx="72088" cy="63164"/>
            </a:xfrm>
            <a:custGeom>
              <a:avLst/>
              <a:gdLst/>
              <a:ahLst/>
              <a:cxnLst/>
              <a:rect l="l" t="t" r="r" b="b"/>
              <a:pathLst>
                <a:path w="1034" h="906" extrusionOk="0">
                  <a:moveTo>
                    <a:pt x="813" y="0"/>
                  </a:moveTo>
                  <a:cubicBezTo>
                    <a:pt x="684" y="0"/>
                    <a:pt x="498" y="101"/>
                    <a:pt x="327" y="271"/>
                  </a:cubicBezTo>
                  <a:cubicBezTo>
                    <a:pt x="103" y="496"/>
                    <a:pt x="0" y="762"/>
                    <a:pt x="103" y="864"/>
                  </a:cubicBezTo>
                  <a:cubicBezTo>
                    <a:pt x="130" y="892"/>
                    <a:pt x="171" y="905"/>
                    <a:pt x="220" y="905"/>
                  </a:cubicBezTo>
                  <a:cubicBezTo>
                    <a:pt x="352" y="905"/>
                    <a:pt x="543" y="810"/>
                    <a:pt x="706" y="639"/>
                  </a:cubicBezTo>
                  <a:cubicBezTo>
                    <a:pt x="931" y="414"/>
                    <a:pt x="1033" y="148"/>
                    <a:pt x="931" y="46"/>
                  </a:cubicBezTo>
                  <a:cubicBezTo>
                    <a:pt x="903" y="15"/>
                    <a:pt x="862" y="0"/>
                    <a:pt x="81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6"/>
            <p:cNvSpPr/>
            <p:nvPr/>
          </p:nvSpPr>
          <p:spPr>
            <a:xfrm>
              <a:off x="4951240" y="1924987"/>
              <a:ext cx="153379" cy="391394"/>
            </a:xfrm>
            <a:custGeom>
              <a:avLst/>
              <a:gdLst/>
              <a:ahLst/>
              <a:cxnLst/>
              <a:rect l="l" t="t" r="r" b="b"/>
              <a:pathLst>
                <a:path w="2200" h="5614" extrusionOk="0">
                  <a:moveTo>
                    <a:pt x="1" y="1"/>
                  </a:moveTo>
                  <a:lnTo>
                    <a:pt x="164" y="3702"/>
                  </a:lnTo>
                  <a:lnTo>
                    <a:pt x="2066" y="5613"/>
                  </a:lnTo>
                  <a:lnTo>
                    <a:pt x="2077" y="5593"/>
                  </a:lnTo>
                  <a:cubicBezTo>
                    <a:pt x="2199" y="3793"/>
                    <a:pt x="1443" y="173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6"/>
            <p:cNvSpPr/>
            <p:nvPr/>
          </p:nvSpPr>
          <p:spPr>
            <a:xfrm>
              <a:off x="4654038" y="2222189"/>
              <a:ext cx="391394" cy="145082"/>
            </a:xfrm>
            <a:custGeom>
              <a:avLst/>
              <a:gdLst/>
              <a:ahLst/>
              <a:cxnLst/>
              <a:rect l="l" t="t" r="r" b="b"/>
              <a:pathLst>
                <a:path w="5614" h="2081" extrusionOk="0">
                  <a:moveTo>
                    <a:pt x="1" y="0"/>
                  </a:moveTo>
                  <a:lnTo>
                    <a:pt x="1" y="0"/>
                  </a:lnTo>
                  <a:cubicBezTo>
                    <a:pt x="1609" y="1325"/>
                    <a:pt x="3488" y="2081"/>
                    <a:pt x="5185" y="2081"/>
                  </a:cubicBezTo>
                  <a:cubicBezTo>
                    <a:pt x="5322" y="2081"/>
                    <a:pt x="5458" y="2076"/>
                    <a:pt x="5593" y="2066"/>
                  </a:cubicBezTo>
                  <a:lnTo>
                    <a:pt x="5613" y="2066"/>
                  </a:lnTo>
                  <a:lnTo>
                    <a:pt x="3702" y="15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46"/>
          <p:cNvGrpSpPr/>
          <p:nvPr/>
        </p:nvGrpSpPr>
        <p:grpSpPr>
          <a:xfrm>
            <a:off x="6475827" y="1948386"/>
            <a:ext cx="1441114" cy="1460596"/>
            <a:chOff x="5875753" y="1225032"/>
            <a:chExt cx="1559647" cy="1582445"/>
          </a:xfrm>
        </p:grpSpPr>
        <p:sp>
          <p:nvSpPr>
            <p:cNvPr id="693" name="Google Shape;693;p46"/>
            <p:cNvSpPr/>
            <p:nvPr/>
          </p:nvSpPr>
          <p:spPr>
            <a:xfrm>
              <a:off x="6135866" y="1482356"/>
              <a:ext cx="1299534" cy="1325121"/>
            </a:xfrm>
            <a:custGeom>
              <a:avLst/>
              <a:gdLst/>
              <a:ahLst/>
              <a:cxnLst/>
              <a:rect l="l" t="t" r="r" b="b"/>
              <a:pathLst>
                <a:path w="18640" h="19007" extrusionOk="0">
                  <a:moveTo>
                    <a:pt x="921" y="0"/>
                  </a:moveTo>
                  <a:lnTo>
                    <a:pt x="1" y="931"/>
                  </a:lnTo>
                  <a:lnTo>
                    <a:pt x="16165" y="17453"/>
                  </a:lnTo>
                  <a:cubicBezTo>
                    <a:pt x="16860" y="18148"/>
                    <a:pt x="17708" y="18680"/>
                    <a:pt x="18639" y="19007"/>
                  </a:cubicBezTo>
                  <a:cubicBezTo>
                    <a:pt x="18312" y="18076"/>
                    <a:pt x="17790" y="17228"/>
                    <a:pt x="17085" y="16533"/>
                  </a:cubicBezTo>
                  <a:lnTo>
                    <a:pt x="921"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p:nvPr/>
          </p:nvSpPr>
          <p:spPr>
            <a:xfrm>
              <a:off x="6127360" y="1479289"/>
              <a:ext cx="80593" cy="71042"/>
            </a:xfrm>
            <a:custGeom>
              <a:avLst/>
              <a:gdLst/>
              <a:ahLst/>
              <a:cxnLst/>
              <a:rect l="l" t="t" r="r" b="b"/>
              <a:pathLst>
                <a:path w="1156" h="1019" extrusionOk="0">
                  <a:moveTo>
                    <a:pt x="919" y="1"/>
                  </a:moveTo>
                  <a:cubicBezTo>
                    <a:pt x="773" y="1"/>
                    <a:pt x="557" y="111"/>
                    <a:pt x="368" y="300"/>
                  </a:cubicBezTo>
                  <a:cubicBezTo>
                    <a:pt x="113" y="555"/>
                    <a:pt x="0" y="852"/>
                    <a:pt x="123" y="975"/>
                  </a:cubicBezTo>
                  <a:cubicBezTo>
                    <a:pt x="152" y="1004"/>
                    <a:pt x="195" y="1018"/>
                    <a:pt x="245" y="1018"/>
                  </a:cubicBezTo>
                  <a:cubicBezTo>
                    <a:pt x="388" y="1018"/>
                    <a:pt x="599" y="908"/>
                    <a:pt x="788" y="719"/>
                  </a:cubicBezTo>
                  <a:cubicBezTo>
                    <a:pt x="1043" y="464"/>
                    <a:pt x="1156" y="167"/>
                    <a:pt x="1043" y="44"/>
                  </a:cubicBezTo>
                  <a:cubicBezTo>
                    <a:pt x="1013" y="15"/>
                    <a:pt x="971" y="1"/>
                    <a:pt x="919"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6"/>
            <p:cNvSpPr/>
            <p:nvPr/>
          </p:nvSpPr>
          <p:spPr>
            <a:xfrm>
              <a:off x="6207186" y="1225032"/>
              <a:ext cx="171087" cy="436989"/>
            </a:xfrm>
            <a:custGeom>
              <a:avLst/>
              <a:gdLst/>
              <a:ahLst/>
              <a:cxnLst/>
              <a:rect l="l" t="t" r="r" b="b"/>
              <a:pathLst>
                <a:path w="2454" h="6268" extrusionOk="0">
                  <a:moveTo>
                    <a:pt x="0" y="1"/>
                  </a:moveTo>
                  <a:lnTo>
                    <a:pt x="174" y="4131"/>
                  </a:lnTo>
                  <a:lnTo>
                    <a:pt x="2311" y="6268"/>
                  </a:lnTo>
                  <a:lnTo>
                    <a:pt x="2311" y="6237"/>
                  </a:lnTo>
                  <a:cubicBezTo>
                    <a:pt x="2454" y="4233"/>
                    <a:pt x="1606" y="19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6"/>
            <p:cNvSpPr/>
            <p:nvPr/>
          </p:nvSpPr>
          <p:spPr>
            <a:xfrm>
              <a:off x="5875753" y="1556465"/>
              <a:ext cx="436292" cy="162860"/>
            </a:xfrm>
            <a:custGeom>
              <a:avLst/>
              <a:gdLst/>
              <a:ahLst/>
              <a:cxnLst/>
              <a:rect l="l" t="t" r="r" b="b"/>
              <a:pathLst>
                <a:path w="6258" h="2336" extrusionOk="0">
                  <a:moveTo>
                    <a:pt x="0" y="0"/>
                  </a:moveTo>
                  <a:lnTo>
                    <a:pt x="0" y="0"/>
                  </a:lnTo>
                  <a:cubicBezTo>
                    <a:pt x="1801" y="1497"/>
                    <a:pt x="3912" y="2335"/>
                    <a:pt x="5822" y="2335"/>
                  </a:cubicBezTo>
                  <a:cubicBezTo>
                    <a:pt x="5961" y="2335"/>
                    <a:pt x="6100" y="2331"/>
                    <a:pt x="6237" y="2322"/>
                  </a:cubicBezTo>
                  <a:lnTo>
                    <a:pt x="6257" y="2311"/>
                  </a:lnTo>
                  <a:lnTo>
                    <a:pt x="4131" y="18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46"/>
          <p:cNvGrpSpPr/>
          <p:nvPr/>
        </p:nvGrpSpPr>
        <p:grpSpPr>
          <a:xfrm>
            <a:off x="6169518" y="2878672"/>
            <a:ext cx="1395054" cy="1413235"/>
            <a:chOff x="5544250" y="2232926"/>
            <a:chExt cx="1509799" cy="1531133"/>
          </a:xfrm>
        </p:grpSpPr>
        <p:sp>
          <p:nvSpPr>
            <p:cNvPr id="698" name="Google Shape;698;p46"/>
            <p:cNvSpPr/>
            <p:nvPr/>
          </p:nvSpPr>
          <p:spPr>
            <a:xfrm>
              <a:off x="5795927" y="2481605"/>
              <a:ext cx="1258122" cy="1282453"/>
            </a:xfrm>
            <a:custGeom>
              <a:avLst/>
              <a:gdLst/>
              <a:ahLst/>
              <a:cxnLst/>
              <a:rect l="l" t="t" r="r" b="b"/>
              <a:pathLst>
                <a:path w="18046" h="18395" extrusionOk="0">
                  <a:moveTo>
                    <a:pt x="900" y="1"/>
                  </a:moveTo>
                  <a:lnTo>
                    <a:pt x="0" y="901"/>
                  </a:lnTo>
                  <a:lnTo>
                    <a:pt x="15653" y="16891"/>
                  </a:lnTo>
                  <a:cubicBezTo>
                    <a:pt x="16327" y="17566"/>
                    <a:pt x="17145" y="18077"/>
                    <a:pt x="18045" y="18394"/>
                  </a:cubicBezTo>
                  <a:cubicBezTo>
                    <a:pt x="17738" y="17494"/>
                    <a:pt x="17217" y="16677"/>
                    <a:pt x="16543" y="16002"/>
                  </a:cubicBezTo>
                  <a:lnTo>
                    <a:pt x="90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6"/>
            <p:cNvSpPr/>
            <p:nvPr/>
          </p:nvSpPr>
          <p:spPr>
            <a:xfrm>
              <a:off x="5788816" y="2478607"/>
              <a:ext cx="77735" cy="68881"/>
            </a:xfrm>
            <a:custGeom>
              <a:avLst/>
              <a:gdLst/>
              <a:ahLst/>
              <a:cxnLst/>
              <a:rect l="l" t="t" r="r" b="b"/>
              <a:pathLst>
                <a:path w="1115" h="988" extrusionOk="0">
                  <a:moveTo>
                    <a:pt x="880" y="0"/>
                  </a:moveTo>
                  <a:cubicBezTo>
                    <a:pt x="740" y="0"/>
                    <a:pt x="536" y="109"/>
                    <a:pt x="348" y="289"/>
                  </a:cubicBezTo>
                  <a:cubicBezTo>
                    <a:pt x="102" y="535"/>
                    <a:pt x="0" y="832"/>
                    <a:pt x="102" y="944"/>
                  </a:cubicBezTo>
                  <a:cubicBezTo>
                    <a:pt x="132" y="974"/>
                    <a:pt x="175" y="988"/>
                    <a:pt x="226" y="988"/>
                  </a:cubicBezTo>
                  <a:cubicBezTo>
                    <a:pt x="368" y="988"/>
                    <a:pt x="576" y="879"/>
                    <a:pt x="757" y="698"/>
                  </a:cubicBezTo>
                  <a:cubicBezTo>
                    <a:pt x="1002" y="453"/>
                    <a:pt x="1114" y="157"/>
                    <a:pt x="1002" y="44"/>
                  </a:cubicBezTo>
                  <a:cubicBezTo>
                    <a:pt x="972" y="14"/>
                    <a:pt x="930" y="0"/>
                    <a:pt x="880"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5865016" y="2232926"/>
              <a:ext cx="166207" cy="422697"/>
            </a:xfrm>
            <a:custGeom>
              <a:avLst/>
              <a:gdLst/>
              <a:ahLst/>
              <a:cxnLst/>
              <a:rect l="l" t="t" r="r" b="b"/>
              <a:pathLst>
                <a:path w="2384" h="6063" extrusionOk="0">
                  <a:moveTo>
                    <a:pt x="1" y="0"/>
                  </a:moveTo>
                  <a:lnTo>
                    <a:pt x="175" y="3997"/>
                  </a:lnTo>
                  <a:lnTo>
                    <a:pt x="2240" y="6063"/>
                  </a:lnTo>
                  <a:lnTo>
                    <a:pt x="2240" y="6032"/>
                  </a:lnTo>
                  <a:cubicBezTo>
                    <a:pt x="2383" y="4090"/>
                    <a:pt x="1555" y="18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6"/>
            <p:cNvSpPr/>
            <p:nvPr/>
          </p:nvSpPr>
          <p:spPr>
            <a:xfrm>
              <a:off x="5544250" y="2553692"/>
              <a:ext cx="422837" cy="157074"/>
            </a:xfrm>
            <a:custGeom>
              <a:avLst/>
              <a:gdLst/>
              <a:ahLst/>
              <a:cxnLst/>
              <a:rect l="l" t="t" r="r" b="b"/>
              <a:pathLst>
                <a:path w="6065" h="2253" extrusionOk="0">
                  <a:moveTo>
                    <a:pt x="1" y="0"/>
                  </a:moveTo>
                  <a:lnTo>
                    <a:pt x="1" y="0"/>
                  </a:lnTo>
                  <a:cubicBezTo>
                    <a:pt x="1749" y="1444"/>
                    <a:pt x="3789" y="2253"/>
                    <a:pt x="5628" y="2253"/>
                  </a:cubicBezTo>
                  <a:cubicBezTo>
                    <a:pt x="5768" y="2253"/>
                    <a:pt x="5906" y="2248"/>
                    <a:pt x="6044" y="2239"/>
                  </a:cubicBezTo>
                  <a:lnTo>
                    <a:pt x="6064" y="2239"/>
                  </a:lnTo>
                  <a:lnTo>
                    <a:pt x="3999" y="17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6"/>
          <p:cNvSpPr txBox="1"/>
          <p:nvPr/>
        </p:nvSpPr>
        <p:spPr>
          <a:xfrm>
            <a:off x="-1180575" y="1500938"/>
            <a:ext cx="8688900" cy="14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a:solidFill>
                  <a:srgbClr val="073763"/>
                </a:solidFill>
                <a:latin typeface="Outfit ExtraBold"/>
                <a:ea typeface="Outfit ExtraBold"/>
                <a:cs typeface="Outfit ExtraBold"/>
                <a:sym typeface="Outfit ExtraBold"/>
              </a:rPr>
              <a:t>2240 Lignes</a:t>
            </a:r>
            <a:endParaRPr sz="6000">
              <a:solidFill>
                <a:srgbClr val="073763"/>
              </a:solidFill>
              <a:latin typeface="Outfit ExtraBold"/>
              <a:ea typeface="Outfit ExtraBold"/>
              <a:cs typeface="Outfit ExtraBold"/>
              <a:sym typeface="Outfit ExtraBold"/>
            </a:endParaRPr>
          </a:p>
        </p:txBody>
      </p:sp>
      <p:sp>
        <p:nvSpPr>
          <p:cNvPr id="703" name="Google Shape;703;p46"/>
          <p:cNvSpPr txBox="1"/>
          <p:nvPr/>
        </p:nvSpPr>
        <p:spPr>
          <a:xfrm>
            <a:off x="-356675" y="2642613"/>
            <a:ext cx="6831000" cy="9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 sz="3000">
                <a:solidFill>
                  <a:srgbClr val="02075F"/>
                </a:solidFill>
                <a:latin typeface="Karla"/>
                <a:ea typeface="Karla"/>
                <a:cs typeface="Karla"/>
                <a:sym typeface="Karla"/>
              </a:rPr>
              <a:t>29 Colonnes</a:t>
            </a:r>
            <a:endParaRPr sz="3000">
              <a:solidFill>
                <a:srgbClr val="02075F"/>
              </a:solidFill>
              <a:latin typeface="Karla"/>
              <a:ea typeface="Karla"/>
              <a:cs typeface="Karla"/>
              <a:sym typeface="Karla"/>
            </a:endParaRPr>
          </a:p>
        </p:txBody>
      </p:sp>
      <p:sp>
        <p:nvSpPr>
          <p:cNvPr id="704" name="Google Shape;704;p46"/>
          <p:cNvSpPr txBox="1"/>
          <p:nvPr/>
        </p:nvSpPr>
        <p:spPr>
          <a:xfrm>
            <a:off x="3600200" y="4363125"/>
            <a:ext cx="3000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200"/>
              </a:spcAft>
              <a:buNone/>
            </a:pPr>
            <a:r>
              <a:rPr lang="en" sz="1100">
                <a:solidFill>
                  <a:srgbClr val="980000"/>
                </a:solidFill>
                <a:latin typeface="Assistant SemiBold"/>
                <a:ea typeface="Assistant SemiBold"/>
                <a:cs typeface="Assistant SemiBold"/>
                <a:sym typeface="Assistant SemiBold"/>
              </a:rPr>
              <a:t>Source : Kaggle</a:t>
            </a:r>
            <a:endParaRPr sz="1100">
              <a:solidFill>
                <a:srgbClr val="980000"/>
              </a:solidFill>
              <a:latin typeface="Assistant SemiBold"/>
              <a:ea typeface="Assistant SemiBold"/>
              <a:cs typeface="Assistant SemiBold"/>
              <a:sym typeface="Assistant SemiBold"/>
            </a:endParaRPr>
          </a:p>
        </p:txBody>
      </p:sp>
      <p:sp>
        <p:nvSpPr>
          <p:cNvPr id="705" name="Google Shape;705;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745" name="Google Shape;745;p48"/>
          <p:cNvSpPr txBox="1">
            <a:spLocks noGrp="1"/>
          </p:cNvSpPr>
          <p:nvPr>
            <p:ph type="title" idx="4294967295"/>
          </p:nvPr>
        </p:nvSpPr>
        <p:spPr>
          <a:xfrm>
            <a:off x="2205491" y="2856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Résultats</a:t>
            </a:r>
            <a:endParaRPr/>
          </a:p>
        </p:txBody>
      </p:sp>
      <p:grpSp>
        <p:nvGrpSpPr>
          <p:cNvPr id="746" name="Google Shape;746;p48"/>
          <p:cNvGrpSpPr/>
          <p:nvPr/>
        </p:nvGrpSpPr>
        <p:grpSpPr>
          <a:xfrm>
            <a:off x="2092579" y="1445742"/>
            <a:ext cx="2226640" cy="1069146"/>
            <a:chOff x="913475" y="1113550"/>
            <a:chExt cx="3357925" cy="1616978"/>
          </a:xfrm>
        </p:grpSpPr>
        <p:sp>
          <p:nvSpPr>
            <p:cNvPr id="747" name="Google Shape;747;p48"/>
            <p:cNvSpPr/>
            <p:nvPr/>
          </p:nvSpPr>
          <p:spPr>
            <a:xfrm>
              <a:off x="913475" y="1113550"/>
              <a:ext cx="766080" cy="1477299"/>
            </a:xfrm>
            <a:custGeom>
              <a:avLst/>
              <a:gdLst/>
              <a:ahLst/>
              <a:cxnLst/>
              <a:rect l="l" t="t" r="r" b="b"/>
              <a:pathLst>
                <a:path w="7722" h="14891" extrusionOk="0">
                  <a:moveTo>
                    <a:pt x="0" y="1"/>
                  </a:moveTo>
                  <a:lnTo>
                    <a:pt x="0" y="14890"/>
                  </a:lnTo>
                  <a:lnTo>
                    <a:pt x="7722" y="14890"/>
                  </a:lnTo>
                  <a:lnTo>
                    <a:pt x="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1368736" y="2590745"/>
              <a:ext cx="310817" cy="139783"/>
            </a:xfrm>
            <a:custGeom>
              <a:avLst/>
              <a:gdLst/>
              <a:ahLst/>
              <a:cxnLst/>
              <a:rect l="l" t="t" r="r" b="b"/>
              <a:pathLst>
                <a:path w="3133" h="1409" extrusionOk="0">
                  <a:moveTo>
                    <a:pt x="0" y="0"/>
                  </a:moveTo>
                  <a:lnTo>
                    <a:pt x="0"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txBox="1"/>
            <p:nvPr/>
          </p:nvSpPr>
          <p:spPr>
            <a:xfrm>
              <a:off x="1735975" y="1893539"/>
              <a:ext cx="24261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980000"/>
                  </a:solidFill>
                  <a:latin typeface="Assistant"/>
                  <a:ea typeface="Assistant"/>
                  <a:cs typeface="Assistant"/>
                  <a:sym typeface="Assistant"/>
                </a:rPr>
                <a:t>1.298</a:t>
              </a:r>
              <a:endParaRPr sz="2000" b="1">
                <a:solidFill>
                  <a:srgbClr val="980000"/>
                </a:solidFill>
                <a:latin typeface="Assistant"/>
                <a:ea typeface="Assistant"/>
                <a:cs typeface="Assistant"/>
                <a:sym typeface="Assistant"/>
              </a:endParaRPr>
            </a:p>
          </p:txBody>
        </p:sp>
        <p:sp>
          <p:nvSpPr>
            <p:cNvPr id="750" name="Google Shape;750;p48"/>
            <p:cNvSpPr txBox="1"/>
            <p:nvPr/>
          </p:nvSpPr>
          <p:spPr>
            <a:xfrm>
              <a:off x="1845300" y="1275707"/>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Epsilon </a:t>
              </a:r>
              <a:r>
                <a:rPr lang="en" sz="2000" b="1">
                  <a:solidFill>
                    <a:schemeClr val="accent1"/>
                  </a:solidFill>
                  <a:highlight>
                    <a:srgbClr val="FFFFFF"/>
                  </a:highlight>
                  <a:latin typeface="Fira Sans Extra Condensed"/>
                  <a:ea typeface="Fira Sans Extra Condensed"/>
                  <a:cs typeface="Fira Sans Extra Condensed"/>
                  <a:sym typeface="Fira Sans Extra Condensed"/>
                </a:rPr>
                <a:t>ε </a:t>
              </a:r>
              <a:endParaRPr sz="2000" b="1">
                <a:solidFill>
                  <a:schemeClr val="accent1"/>
                </a:solidFill>
                <a:latin typeface="Fira Sans Extra Condensed"/>
                <a:ea typeface="Fira Sans Extra Condensed"/>
                <a:cs typeface="Fira Sans Extra Condensed"/>
                <a:sym typeface="Fira Sans Extra Condensed"/>
              </a:endParaRPr>
            </a:p>
          </p:txBody>
        </p:sp>
      </p:grpSp>
      <p:grpSp>
        <p:nvGrpSpPr>
          <p:cNvPr id="751" name="Google Shape;751;p48"/>
          <p:cNvGrpSpPr/>
          <p:nvPr/>
        </p:nvGrpSpPr>
        <p:grpSpPr>
          <a:xfrm>
            <a:off x="4828467" y="1445751"/>
            <a:ext cx="2303796" cy="1006895"/>
            <a:chOff x="4716380" y="1113550"/>
            <a:chExt cx="3514027" cy="1616983"/>
          </a:xfrm>
        </p:grpSpPr>
        <p:sp>
          <p:nvSpPr>
            <p:cNvPr id="752" name="Google Shape;752;p48"/>
            <p:cNvSpPr/>
            <p:nvPr/>
          </p:nvSpPr>
          <p:spPr>
            <a:xfrm>
              <a:off x="4716380" y="1113550"/>
              <a:ext cx="766279" cy="1477299"/>
            </a:xfrm>
            <a:custGeom>
              <a:avLst/>
              <a:gdLst/>
              <a:ahLst/>
              <a:cxnLst/>
              <a:rect l="l" t="t" r="r" b="b"/>
              <a:pathLst>
                <a:path w="7724" h="14891" extrusionOk="0">
                  <a:moveTo>
                    <a:pt x="1" y="1"/>
                  </a:moveTo>
                  <a:lnTo>
                    <a:pt x="1" y="14890"/>
                  </a:lnTo>
                  <a:lnTo>
                    <a:pt x="7723" y="14890"/>
                  </a:lnTo>
                  <a:lnTo>
                    <a:pt x="77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8"/>
            <p:cNvSpPr/>
            <p:nvPr/>
          </p:nvSpPr>
          <p:spPr>
            <a:xfrm>
              <a:off x="5171741" y="1253234"/>
              <a:ext cx="3058666" cy="1477299"/>
            </a:xfrm>
            <a:custGeom>
              <a:avLst/>
              <a:gdLst/>
              <a:ahLst/>
              <a:cxnLst/>
              <a:rect l="l" t="t" r="r" b="b"/>
              <a:pathLst>
                <a:path w="30831" h="14891" extrusionOk="0">
                  <a:moveTo>
                    <a:pt x="3133" y="1"/>
                  </a:moveTo>
                  <a:lnTo>
                    <a:pt x="3133" y="13482"/>
                  </a:lnTo>
                  <a:lnTo>
                    <a:pt x="1" y="14890"/>
                  </a:lnTo>
                  <a:lnTo>
                    <a:pt x="30830" y="14890"/>
                  </a:lnTo>
                  <a:lnTo>
                    <a:pt x="30830"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5171741" y="2590745"/>
              <a:ext cx="310916" cy="139783"/>
            </a:xfrm>
            <a:custGeom>
              <a:avLst/>
              <a:gdLst/>
              <a:ahLst/>
              <a:cxnLst/>
              <a:rect l="l" t="t" r="r" b="b"/>
              <a:pathLst>
                <a:path w="3134" h="1409" extrusionOk="0">
                  <a:moveTo>
                    <a:pt x="1" y="0"/>
                  </a:moveTo>
                  <a:lnTo>
                    <a:pt x="1"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txBox="1"/>
            <p:nvPr/>
          </p:nvSpPr>
          <p:spPr>
            <a:xfrm>
              <a:off x="5642750" y="1918119"/>
              <a:ext cx="24261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980000"/>
                  </a:solidFill>
                  <a:latin typeface="Assistant"/>
                  <a:ea typeface="Assistant"/>
                  <a:cs typeface="Assistant"/>
                  <a:sym typeface="Assistant"/>
                </a:rPr>
                <a:t>256</a:t>
              </a:r>
              <a:endParaRPr sz="2000" b="1">
                <a:solidFill>
                  <a:srgbClr val="980000"/>
                </a:solidFill>
                <a:latin typeface="Assistant"/>
                <a:ea typeface="Assistant"/>
                <a:cs typeface="Assistant"/>
                <a:sym typeface="Assistant"/>
              </a:endParaRPr>
            </a:p>
          </p:txBody>
        </p:sp>
        <p:sp>
          <p:nvSpPr>
            <p:cNvPr id="756" name="Google Shape;756;p48"/>
            <p:cNvSpPr txBox="1"/>
            <p:nvPr/>
          </p:nvSpPr>
          <p:spPr>
            <a:xfrm>
              <a:off x="5642750" y="1253228"/>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latin typeface="Fira Sans Extra Condensed"/>
                  <a:ea typeface="Fira Sans Extra Condensed"/>
                  <a:cs typeface="Fira Sans Extra Condensed"/>
                  <a:sym typeface="Fira Sans Extra Condensed"/>
                </a:rPr>
                <a:t>Min_Pts </a:t>
              </a:r>
              <a:endParaRPr sz="2000" b="1">
                <a:solidFill>
                  <a:schemeClr val="accent3"/>
                </a:solidFill>
                <a:latin typeface="Fira Sans Extra Condensed"/>
                <a:ea typeface="Fira Sans Extra Condensed"/>
                <a:cs typeface="Fira Sans Extra Condensed"/>
                <a:sym typeface="Fira Sans Extra Condensed"/>
              </a:endParaRPr>
            </a:p>
          </p:txBody>
        </p:sp>
      </p:grpSp>
      <p:grpSp>
        <p:nvGrpSpPr>
          <p:cNvPr id="757" name="Google Shape;757;p48"/>
          <p:cNvGrpSpPr/>
          <p:nvPr/>
        </p:nvGrpSpPr>
        <p:grpSpPr>
          <a:xfrm>
            <a:off x="2100579" y="2983967"/>
            <a:ext cx="2226640" cy="1069146"/>
            <a:chOff x="913475" y="1113550"/>
            <a:chExt cx="3357925" cy="1616978"/>
          </a:xfrm>
        </p:grpSpPr>
        <p:sp>
          <p:nvSpPr>
            <p:cNvPr id="758" name="Google Shape;758;p48"/>
            <p:cNvSpPr/>
            <p:nvPr/>
          </p:nvSpPr>
          <p:spPr>
            <a:xfrm>
              <a:off x="913475" y="1113550"/>
              <a:ext cx="766080" cy="1477299"/>
            </a:xfrm>
            <a:custGeom>
              <a:avLst/>
              <a:gdLst/>
              <a:ahLst/>
              <a:cxnLst/>
              <a:rect l="l" t="t" r="r" b="b"/>
              <a:pathLst>
                <a:path w="7722" h="14891" extrusionOk="0">
                  <a:moveTo>
                    <a:pt x="0" y="1"/>
                  </a:moveTo>
                  <a:lnTo>
                    <a:pt x="0" y="14890"/>
                  </a:lnTo>
                  <a:lnTo>
                    <a:pt x="7722" y="14890"/>
                  </a:lnTo>
                  <a:lnTo>
                    <a:pt x="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1368736" y="2590745"/>
              <a:ext cx="310817" cy="139783"/>
            </a:xfrm>
            <a:custGeom>
              <a:avLst/>
              <a:gdLst/>
              <a:ahLst/>
              <a:cxnLst/>
              <a:rect l="l" t="t" r="r" b="b"/>
              <a:pathLst>
                <a:path w="3133" h="1409" extrusionOk="0">
                  <a:moveTo>
                    <a:pt x="0" y="0"/>
                  </a:moveTo>
                  <a:lnTo>
                    <a:pt x="0"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txBox="1"/>
            <p:nvPr/>
          </p:nvSpPr>
          <p:spPr>
            <a:xfrm>
              <a:off x="1735975" y="1893539"/>
              <a:ext cx="24261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980000"/>
                  </a:solidFill>
                  <a:latin typeface="Assistant"/>
                  <a:ea typeface="Assistant"/>
                  <a:cs typeface="Assistant"/>
                  <a:sym typeface="Assistant"/>
                </a:rPr>
                <a:t>1463</a:t>
              </a:r>
              <a:endParaRPr sz="2000" b="1">
                <a:solidFill>
                  <a:srgbClr val="980000"/>
                </a:solidFill>
                <a:latin typeface="Assistant"/>
                <a:ea typeface="Assistant"/>
                <a:cs typeface="Assistant"/>
                <a:sym typeface="Assistant"/>
              </a:endParaRPr>
            </a:p>
          </p:txBody>
        </p:sp>
        <p:sp>
          <p:nvSpPr>
            <p:cNvPr id="761" name="Google Shape;761;p48"/>
            <p:cNvSpPr txBox="1"/>
            <p:nvPr/>
          </p:nvSpPr>
          <p:spPr>
            <a:xfrm>
              <a:off x="1845300" y="1248862"/>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latin typeface="Fira Sans Extra Condensed"/>
                  <a:ea typeface="Fira Sans Extra Condensed"/>
                  <a:cs typeface="Fira Sans Extra Condensed"/>
                  <a:sym typeface="Fira Sans Extra Condensed"/>
                </a:rPr>
                <a:t>Cluster 0</a:t>
              </a:r>
              <a:endParaRPr sz="2000" b="1">
                <a:solidFill>
                  <a:schemeClr val="accent1"/>
                </a:solidFill>
                <a:latin typeface="Fira Sans Extra Condensed"/>
                <a:ea typeface="Fira Sans Extra Condensed"/>
                <a:cs typeface="Fira Sans Extra Condensed"/>
                <a:sym typeface="Fira Sans Extra Condensed"/>
              </a:endParaRPr>
            </a:p>
          </p:txBody>
        </p:sp>
      </p:grpSp>
      <p:grpSp>
        <p:nvGrpSpPr>
          <p:cNvPr id="762" name="Google Shape;762;p48"/>
          <p:cNvGrpSpPr/>
          <p:nvPr/>
        </p:nvGrpSpPr>
        <p:grpSpPr>
          <a:xfrm>
            <a:off x="4836467" y="2983976"/>
            <a:ext cx="2303796" cy="1006895"/>
            <a:chOff x="4716380" y="1113550"/>
            <a:chExt cx="3514027" cy="1616983"/>
          </a:xfrm>
        </p:grpSpPr>
        <p:sp>
          <p:nvSpPr>
            <p:cNvPr id="763" name="Google Shape;763;p48"/>
            <p:cNvSpPr/>
            <p:nvPr/>
          </p:nvSpPr>
          <p:spPr>
            <a:xfrm>
              <a:off x="4716380" y="1113550"/>
              <a:ext cx="766279" cy="1477299"/>
            </a:xfrm>
            <a:custGeom>
              <a:avLst/>
              <a:gdLst/>
              <a:ahLst/>
              <a:cxnLst/>
              <a:rect l="l" t="t" r="r" b="b"/>
              <a:pathLst>
                <a:path w="7724" h="14891" extrusionOk="0">
                  <a:moveTo>
                    <a:pt x="1" y="1"/>
                  </a:moveTo>
                  <a:lnTo>
                    <a:pt x="1" y="14890"/>
                  </a:lnTo>
                  <a:lnTo>
                    <a:pt x="7723" y="14890"/>
                  </a:lnTo>
                  <a:lnTo>
                    <a:pt x="77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5171741" y="1253234"/>
              <a:ext cx="3058666" cy="1477299"/>
            </a:xfrm>
            <a:custGeom>
              <a:avLst/>
              <a:gdLst/>
              <a:ahLst/>
              <a:cxnLst/>
              <a:rect l="l" t="t" r="r" b="b"/>
              <a:pathLst>
                <a:path w="30831" h="14891" extrusionOk="0">
                  <a:moveTo>
                    <a:pt x="3133" y="1"/>
                  </a:moveTo>
                  <a:lnTo>
                    <a:pt x="3133" y="13482"/>
                  </a:lnTo>
                  <a:lnTo>
                    <a:pt x="1" y="14890"/>
                  </a:lnTo>
                  <a:lnTo>
                    <a:pt x="30830" y="14890"/>
                  </a:lnTo>
                  <a:lnTo>
                    <a:pt x="30830"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5171741" y="2590745"/>
              <a:ext cx="310916" cy="139783"/>
            </a:xfrm>
            <a:custGeom>
              <a:avLst/>
              <a:gdLst/>
              <a:ahLst/>
              <a:cxnLst/>
              <a:rect l="l" t="t" r="r" b="b"/>
              <a:pathLst>
                <a:path w="3134" h="1409" extrusionOk="0">
                  <a:moveTo>
                    <a:pt x="1" y="0"/>
                  </a:moveTo>
                  <a:lnTo>
                    <a:pt x="1"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8"/>
            <p:cNvSpPr txBox="1"/>
            <p:nvPr/>
          </p:nvSpPr>
          <p:spPr>
            <a:xfrm>
              <a:off x="5642750" y="1918119"/>
              <a:ext cx="24261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980000"/>
                  </a:solidFill>
                  <a:latin typeface="Assistant"/>
                  <a:ea typeface="Assistant"/>
                  <a:cs typeface="Assistant"/>
                  <a:sym typeface="Assistant"/>
                </a:rPr>
                <a:t>518</a:t>
              </a:r>
              <a:endParaRPr sz="2000" b="1">
                <a:solidFill>
                  <a:srgbClr val="980000"/>
                </a:solidFill>
                <a:latin typeface="Assistant"/>
                <a:ea typeface="Assistant"/>
                <a:cs typeface="Assistant"/>
                <a:sym typeface="Assistant"/>
              </a:endParaRPr>
            </a:p>
          </p:txBody>
        </p:sp>
        <p:sp>
          <p:nvSpPr>
            <p:cNvPr id="767" name="Google Shape;767;p48"/>
            <p:cNvSpPr txBox="1"/>
            <p:nvPr/>
          </p:nvSpPr>
          <p:spPr>
            <a:xfrm>
              <a:off x="5642750" y="1253228"/>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latin typeface="Fira Sans Extra Condensed"/>
                  <a:ea typeface="Fira Sans Extra Condensed"/>
                  <a:cs typeface="Fira Sans Extra Condensed"/>
                  <a:sym typeface="Fira Sans Extra Condensed"/>
                </a:rPr>
                <a:t>Cluster 1</a:t>
              </a:r>
              <a:endParaRPr sz="2000" b="1">
                <a:solidFill>
                  <a:schemeClr val="accent3"/>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47"/>
          <p:cNvSpPr txBox="1">
            <a:spLocks noGrp="1"/>
          </p:cNvSpPr>
          <p:nvPr>
            <p:ph type="title" idx="4294967295"/>
          </p:nvPr>
        </p:nvSpPr>
        <p:spPr>
          <a:xfrm>
            <a:off x="2205491" y="2856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Résultats</a:t>
            </a:r>
            <a:endParaRPr/>
          </a:p>
        </p:txBody>
      </p:sp>
      <p:grpSp>
        <p:nvGrpSpPr>
          <p:cNvPr id="711" name="Google Shape;711;p47"/>
          <p:cNvGrpSpPr/>
          <p:nvPr/>
        </p:nvGrpSpPr>
        <p:grpSpPr>
          <a:xfrm>
            <a:off x="5981868" y="1980690"/>
            <a:ext cx="2884801" cy="2983807"/>
            <a:chOff x="5341166" y="1260031"/>
            <a:chExt cx="3122079" cy="3232727"/>
          </a:xfrm>
        </p:grpSpPr>
        <p:sp>
          <p:nvSpPr>
            <p:cNvPr id="712" name="Google Shape;712;p47"/>
            <p:cNvSpPr/>
            <p:nvPr/>
          </p:nvSpPr>
          <p:spPr>
            <a:xfrm>
              <a:off x="6172955" y="1588048"/>
              <a:ext cx="2290290" cy="2904710"/>
            </a:xfrm>
            <a:custGeom>
              <a:avLst/>
              <a:gdLst/>
              <a:ahLst/>
              <a:cxnLst/>
              <a:rect l="l" t="t" r="r" b="b"/>
              <a:pathLst>
                <a:path w="32851" h="41664" extrusionOk="0">
                  <a:moveTo>
                    <a:pt x="23587" y="1"/>
                  </a:moveTo>
                  <a:lnTo>
                    <a:pt x="23656" y="70"/>
                  </a:lnTo>
                  <a:lnTo>
                    <a:pt x="23656" y="70"/>
                  </a:lnTo>
                  <a:cubicBezTo>
                    <a:pt x="23633" y="47"/>
                    <a:pt x="23610" y="24"/>
                    <a:pt x="23587" y="1"/>
                  </a:cubicBezTo>
                  <a:close/>
                  <a:moveTo>
                    <a:pt x="23656" y="70"/>
                  </a:moveTo>
                  <a:cubicBezTo>
                    <a:pt x="24385" y="818"/>
                    <a:pt x="25047" y="1644"/>
                    <a:pt x="25632" y="2556"/>
                  </a:cubicBezTo>
                  <a:cubicBezTo>
                    <a:pt x="26245" y="3497"/>
                    <a:pt x="26777" y="4529"/>
                    <a:pt x="27216" y="5633"/>
                  </a:cubicBezTo>
                  <a:cubicBezTo>
                    <a:pt x="27656" y="6748"/>
                    <a:pt x="28004" y="7934"/>
                    <a:pt x="28249" y="9191"/>
                  </a:cubicBezTo>
                  <a:cubicBezTo>
                    <a:pt x="28495" y="10459"/>
                    <a:pt x="28627" y="11788"/>
                    <a:pt x="28648" y="13179"/>
                  </a:cubicBezTo>
                  <a:cubicBezTo>
                    <a:pt x="28689" y="16502"/>
                    <a:pt x="28045" y="19814"/>
                    <a:pt x="26838" y="22922"/>
                  </a:cubicBezTo>
                  <a:cubicBezTo>
                    <a:pt x="25632" y="26061"/>
                    <a:pt x="23873" y="28964"/>
                    <a:pt x="21695" y="31459"/>
                  </a:cubicBezTo>
                  <a:cubicBezTo>
                    <a:pt x="19539" y="33933"/>
                    <a:pt x="17003" y="35989"/>
                    <a:pt x="14243" y="37461"/>
                  </a:cubicBezTo>
                  <a:cubicBezTo>
                    <a:pt x="11523" y="38913"/>
                    <a:pt x="8609" y="39781"/>
                    <a:pt x="5655" y="39945"/>
                  </a:cubicBezTo>
                  <a:cubicBezTo>
                    <a:pt x="5288" y="39960"/>
                    <a:pt x="4923" y="39969"/>
                    <a:pt x="4561" y="39969"/>
                  </a:cubicBezTo>
                  <a:cubicBezTo>
                    <a:pt x="4427" y="39969"/>
                    <a:pt x="4294" y="39968"/>
                    <a:pt x="4162" y="39965"/>
                  </a:cubicBezTo>
                  <a:cubicBezTo>
                    <a:pt x="3671" y="39945"/>
                    <a:pt x="3190" y="39914"/>
                    <a:pt x="2720" y="39863"/>
                  </a:cubicBezTo>
                  <a:cubicBezTo>
                    <a:pt x="2250" y="39812"/>
                    <a:pt x="1790" y="39740"/>
                    <a:pt x="1329" y="39649"/>
                  </a:cubicBezTo>
                  <a:cubicBezTo>
                    <a:pt x="880" y="39556"/>
                    <a:pt x="440" y="39444"/>
                    <a:pt x="0" y="39322"/>
                  </a:cubicBezTo>
                  <a:lnTo>
                    <a:pt x="0" y="39322"/>
                  </a:lnTo>
                  <a:lnTo>
                    <a:pt x="5839" y="41019"/>
                  </a:lnTo>
                  <a:cubicBezTo>
                    <a:pt x="6248" y="41141"/>
                    <a:pt x="6677" y="41244"/>
                    <a:pt x="7106" y="41335"/>
                  </a:cubicBezTo>
                  <a:cubicBezTo>
                    <a:pt x="7546" y="41428"/>
                    <a:pt x="7986" y="41499"/>
                    <a:pt x="8435" y="41550"/>
                  </a:cubicBezTo>
                  <a:cubicBezTo>
                    <a:pt x="8895" y="41601"/>
                    <a:pt x="9356" y="41632"/>
                    <a:pt x="9815" y="41653"/>
                  </a:cubicBezTo>
                  <a:cubicBezTo>
                    <a:pt x="9993" y="41660"/>
                    <a:pt x="10172" y="41664"/>
                    <a:pt x="10352" y="41664"/>
                  </a:cubicBezTo>
                  <a:cubicBezTo>
                    <a:pt x="10649" y="41664"/>
                    <a:pt x="10948" y="41655"/>
                    <a:pt x="11247" y="41642"/>
                  </a:cubicBezTo>
                  <a:cubicBezTo>
                    <a:pt x="14068" y="41509"/>
                    <a:pt x="16829" y="40722"/>
                    <a:pt x="19395" y="39393"/>
                  </a:cubicBezTo>
                  <a:cubicBezTo>
                    <a:pt x="22002" y="38043"/>
                    <a:pt x="24385" y="36141"/>
                    <a:pt x="26398" y="33851"/>
                  </a:cubicBezTo>
                  <a:cubicBezTo>
                    <a:pt x="28423" y="31541"/>
                    <a:pt x="30058" y="28842"/>
                    <a:pt x="31163" y="25928"/>
                  </a:cubicBezTo>
                  <a:cubicBezTo>
                    <a:pt x="32267" y="23034"/>
                    <a:pt x="32850" y="19947"/>
                    <a:pt x="32778" y="16829"/>
                  </a:cubicBezTo>
                  <a:cubicBezTo>
                    <a:pt x="32748" y="15520"/>
                    <a:pt x="32605" y="14262"/>
                    <a:pt x="32359" y="13076"/>
                  </a:cubicBezTo>
                  <a:cubicBezTo>
                    <a:pt x="32114" y="11890"/>
                    <a:pt x="31776" y="10766"/>
                    <a:pt x="31337" y="9713"/>
                  </a:cubicBezTo>
                  <a:cubicBezTo>
                    <a:pt x="30917" y="8660"/>
                    <a:pt x="30396" y="7689"/>
                    <a:pt x="29803" y="6789"/>
                  </a:cubicBezTo>
                  <a:cubicBezTo>
                    <a:pt x="29220" y="5889"/>
                    <a:pt x="28566" y="5072"/>
                    <a:pt x="27840" y="4335"/>
                  </a:cubicBezTo>
                  <a:lnTo>
                    <a:pt x="23656" y="7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7"/>
            <p:cNvSpPr/>
            <p:nvPr/>
          </p:nvSpPr>
          <p:spPr>
            <a:xfrm>
              <a:off x="5341166" y="1260031"/>
              <a:ext cx="2833319" cy="3116372"/>
            </a:xfrm>
            <a:custGeom>
              <a:avLst/>
              <a:gdLst/>
              <a:ahLst/>
              <a:cxnLst/>
              <a:rect l="l" t="t" r="r" b="b"/>
              <a:pathLst>
                <a:path w="40640" h="44700" extrusionOk="0">
                  <a:moveTo>
                    <a:pt x="24162" y="0"/>
                  </a:moveTo>
                  <a:cubicBezTo>
                    <a:pt x="22696" y="0"/>
                    <a:pt x="21182" y="184"/>
                    <a:pt x="19640" y="564"/>
                  </a:cubicBezTo>
                  <a:cubicBezTo>
                    <a:pt x="17043" y="1209"/>
                    <a:pt x="14600" y="2343"/>
                    <a:pt x="12381" y="3847"/>
                  </a:cubicBezTo>
                  <a:cubicBezTo>
                    <a:pt x="10193" y="5319"/>
                    <a:pt x="8200" y="7169"/>
                    <a:pt x="6503" y="9255"/>
                  </a:cubicBezTo>
                  <a:cubicBezTo>
                    <a:pt x="4806" y="11340"/>
                    <a:pt x="3384" y="13692"/>
                    <a:pt x="2321" y="16197"/>
                  </a:cubicBezTo>
                  <a:cubicBezTo>
                    <a:pt x="1258" y="18722"/>
                    <a:pt x="532" y="21432"/>
                    <a:pt x="276" y="24222"/>
                  </a:cubicBezTo>
                  <a:cubicBezTo>
                    <a:pt x="1" y="27055"/>
                    <a:pt x="225" y="29734"/>
                    <a:pt x="869" y="32156"/>
                  </a:cubicBezTo>
                  <a:cubicBezTo>
                    <a:pt x="1523" y="34630"/>
                    <a:pt x="2628" y="36870"/>
                    <a:pt x="4100" y="38740"/>
                  </a:cubicBezTo>
                  <a:cubicBezTo>
                    <a:pt x="5613" y="40653"/>
                    <a:pt x="7525" y="42207"/>
                    <a:pt x="9764" y="43239"/>
                  </a:cubicBezTo>
                  <a:cubicBezTo>
                    <a:pt x="11790" y="44175"/>
                    <a:pt x="14078" y="44699"/>
                    <a:pt x="16564" y="44699"/>
                  </a:cubicBezTo>
                  <a:cubicBezTo>
                    <a:pt x="16901" y="44699"/>
                    <a:pt x="17242" y="44690"/>
                    <a:pt x="17586" y="44670"/>
                  </a:cubicBezTo>
                  <a:cubicBezTo>
                    <a:pt x="20550" y="44507"/>
                    <a:pt x="23464" y="43638"/>
                    <a:pt x="26183" y="42186"/>
                  </a:cubicBezTo>
                  <a:cubicBezTo>
                    <a:pt x="28944" y="40714"/>
                    <a:pt x="31490" y="38659"/>
                    <a:pt x="33647" y="36175"/>
                  </a:cubicBezTo>
                  <a:cubicBezTo>
                    <a:pt x="35814" y="33680"/>
                    <a:pt x="37583" y="30776"/>
                    <a:pt x="38790" y="27637"/>
                  </a:cubicBezTo>
                  <a:cubicBezTo>
                    <a:pt x="39996" y="24519"/>
                    <a:pt x="40640" y="21207"/>
                    <a:pt x="40599" y="17884"/>
                  </a:cubicBezTo>
                  <a:cubicBezTo>
                    <a:pt x="40558" y="14623"/>
                    <a:pt x="39863" y="11678"/>
                    <a:pt x="38667" y="9173"/>
                  </a:cubicBezTo>
                  <a:cubicBezTo>
                    <a:pt x="37491" y="6730"/>
                    <a:pt x="35845" y="4715"/>
                    <a:pt x="33851" y="3192"/>
                  </a:cubicBezTo>
                  <a:cubicBezTo>
                    <a:pt x="31919" y="1720"/>
                    <a:pt x="29670" y="728"/>
                    <a:pt x="27237" y="278"/>
                  </a:cubicBezTo>
                  <a:cubicBezTo>
                    <a:pt x="26241" y="95"/>
                    <a:pt x="25214" y="0"/>
                    <a:pt x="241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
            <p:cNvSpPr/>
            <p:nvPr/>
          </p:nvSpPr>
          <p:spPr>
            <a:xfrm>
              <a:off x="7622217" y="2745623"/>
              <a:ext cx="3625" cy="2858"/>
            </a:xfrm>
            <a:custGeom>
              <a:avLst/>
              <a:gdLst/>
              <a:ahLst/>
              <a:cxnLst/>
              <a:rect l="l" t="t" r="r" b="b"/>
              <a:pathLst>
                <a:path w="52" h="41" extrusionOk="0">
                  <a:moveTo>
                    <a:pt x="11" y="0"/>
                  </a:moveTo>
                  <a:cubicBezTo>
                    <a:pt x="11" y="10"/>
                    <a:pt x="1" y="10"/>
                    <a:pt x="1" y="10"/>
                  </a:cubicBezTo>
                  <a:lnTo>
                    <a:pt x="1" y="21"/>
                  </a:lnTo>
                  <a:lnTo>
                    <a:pt x="1" y="30"/>
                  </a:lnTo>
                  <a:cubicBezTo>
                    <a:pt x="1" y="41"/>
                    <a:pt x="1" y="41"/>
                    <a:pt x="11" y="41"/>
                  </a:cubicBezTo>
                  <a:lnTo>
                    <a:pt x="31" y="41"/>
                  </a:lnTo>
                  <a:cubicBezTo>
                    <a:pt x="42" y="41"/>
                    <a:pt x="42" y="41"/>
                    <a:pt x="42" y="30"/>
                  </a:cubicBezTo>
                  <a:lnTo>
                    <a:pt x="52" y="30"/>
                  </a:lnTo>
                  <a:lnTo>
                    <a:pt x="52" y="21"/>
                  </a:lnTo>
                  <a:lnTo>
                    <a:pt x="52" y="10"/>
                  </a:lnTo>
                  <a:cubicBezTo>
                    <a:pt x="52" y="0"/>
                    <a:pt x="52"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7"/>
            <p:cNvSpPr/>
            <p:nvPr/>
          </p:nvSpPr>
          <p:spPr>
            <a:xfrm>
              <a:off x="5562098" y="1520911"/>
              <a:ext cx="2312390" cy="2547687"/>
            </a:xfrm>
            <a:custGeom>
              <a:avLst/>
              <a:gdLst/>
              <a:ahLst/>
              <a:cxnLst/>
              <a:rect l="l" t="t" r="r" b="b"/>
              <a:pathLst>
                <a:path w="33168" h="36543" extrusionOk="0">
                  <a:moveTo>
                    <a:pt x="18893" y="2940"/>
                  </a:moveTo>
                  <a:cubicBezTo>
                    <a:pt x="19740" y="2940"/>
                    <a:pt x="20561" y="3032"/>
                    <a:pt x="21348" y="3213"/>
                  </a:cubicBezTo>
                  <a:cubicBezTo>
                    <a:pt x="22984" y="3581"/>
                    <a:pt x="24466" y="4317"/>
                    <a:pt x="25734" y="5370"/>
                  </a:cubicBezTo>
                  <a:cubicBezTo>
                    <a:pt x="27022" y="6444"/>
                    <a:pt x="28076" y="7834"/>
                    <a:pt x="28812" y="9500"/>
                  </a:cubicBezTo>
                  <a:cubicBezTo>
                    <a:pt x="29548" y="11197"/>
                    <a:pt x="29957" y="13160"/>
                    <a:pt x="29946" y="15318"/>
                  </a:cubicBezTo>
                  <a:cubicBezTo>
                    <a:pt x="29926" y="17506"/>
                    <a:pt x="29476" y="19673"/>
                    <a:pt x="28669" y="21707"/>
                  </a:cubicBezTo>
                  <a:cubicBezTo>
                    <a:pt x="27861" y="23752"/>
                    <a:pt x="26715" y="25654"/>
                    <a:pt x="25305" y="27300"/>
                  </a:cubicBezTo>
                  <a:cubicBezTo>
                    <a:pt x="23894" y="28936"/>
                    <a:pt x="22248" y="30316"/>
                    <a:pt x="20438" y="31318"/>
                  </a:cubicBezTo>
                  <a:cubicBezTo>
                    <a:pt x="18659" y="32310"/>
                    <a:pt x="16748" y="32944"/>
                    <a:pt x="14785" y="33117"/>
                  </a:cubicBezTo>
                  <a:cubicBezTo>
                    <a:pt x="14411" y="33151"/>
                    <a:pt x="14043" y="33167"/>
                    <a:pt x="13681" y="33167"/>
                  </a:cubicBezTo>
                  <a:cubicBezTo>
                    <a:pt x="12172" y="33167"/>
                    <a:pt x="10769" y="32881"/>
                    <a:pt x="9498" y="32361"/>
                  </a:cubicBezTo>
                  <a:cubicBezTo>
                    <a:pt x="7965" y="31717"/>
                    <a:pt x="6626" y="30725"/>
                    <a:pt x="5552" y="29468"/>
                  </a:cubicBezTo>
                  <a:cubicBezTo>
                    <a:pt x="4499" y="28241"/>
                    <a:pt x="3702" y="26737"/>
                    <a:pt x="3201" y="25061"/>
                  </a:cubicBezTo>
                  <a:cubicBezTo>
                    <a:pt x="2720" y="23405"/>
                    <a:pt x="2526" y="21564"/>
                    <a:pt x="2680" y="19601"/>
                  </a:cubicBezTo>
                  <a:cubicBezTo>
                    <a:pt x="2843" y="17659"/>
                    <a:pt x="3323" y="15768"/>
                    <a:pt x="4059" y="14009"/>
                  </a:cubicBezTo>
                  <a:cubicBezTo>
                    <a:pt x="4806" y="12240"/>
                    <a:pt x="5797" y="10594"/>
                    <a:pt x="6994" y="9143"/>
                  </a:cubicBezTo>
                  <a:cubicBezTo>
                    <a:pt x="8190" y="7680"/>
                    <a:pt x="9591" y="6412"/>
                    <a:pt x="11124" y="5401"/>
                  </a:cubicBezTo>
                  <a:cubicBezTo>
                    <a:pt x="12679" y="4388"/>
                    <a:pt x="14376" y="3632"/>
                    <a:pt x="16175" y="3243"/>
                  </a:cubicBezTo>
                  <a:cubicBezTo>
                    <a:pt x="17103" y="3040"/>
                    <a:pt x="18012" y="2940"/>
                    <a:pt x="18893" y="2940"/>
                  </a:cubicBezTo>
                  <a:close/>
                  <a:moveTo>
                    <a:pt x="19758" y="0"/>
                  </a:moveTo>
                  <a:cubicBezTo>
                    <a:pt x="18639" y="0"/>
                    <a:pt x="17484" y="131"/>
                    <a:pt x="16308" y="401"/>
                  </a:cubicBezTo>
                  <a:cubicBezTo>
                    <a:pt x="14161" y="902"/>
                    <a:pt x="12126" y="1822"/>
                    <a:pt x="10275" y="3049"/>
                  </a:cubicBezTo>
                  <a:cubicBezTo>
                    <a:pt x="8446" y="4265"/>
                    <a:pt x="6790" y="5789"/>
                    <a:pt x="5368" y="7527"/>
                  </a:cubicBezTo>
                  <a:cubicBezTo>
                    <a:pt x="3947" y="9265"/>
                    <a:pt x="2761" y="11228"/>
                    <a:pt x="1871" y="13324"/>
                  </a:cubicBezTo>
                  <a:cubicBezTo>
                    <a:pt x="992" y="15420"/>
                    <a:pt x="399" y="17679"/>
                    <a:pt x="205" y="19990"/>
                  </a:cubicBezTo>
                  <a:cubicBezTo>
                    <a:pt x="1" y="22341"/>
                    <a:pt x="205" y="24550"/>
                    <a:pt x="767" y="26544"/>
                  </a:cubicBezTo>
                  <a:cubicBezTo>
                    <a:pt x="1340" y="28568"/>
                    <a:pt x="2280" y="30388"/>
                    <a:pt x="3528" y="31901"/>
                  </a:cubicBezTo>
                  <a:cubicBezTo>
                    <a:pt x="4796" y="33444"/>
                    <a:pt x="6390" y="34671"/>
                    <a:pt x="8241" y="35469"/>
                  </a:cubicBezTo>
                  <a:cubicBezTo>
                    <a:pt x="9831" y="36165"/>
                    <a:pt x="11608" y="36543"/>
                    <a:pt x="13524" y="36543"/>
                  </a:cubicBezTo>
                  <a:cubicBezTo>
                    <a:pt x="13888" y="36543"/>
                    <a:pt x="14257" y="36529"/>
                    <a:pt x="14631" y="36502"/>
                  </a:cubicBezTo>
                  <a:cubicBezTo>
                    <a:pt x="17013" y="36327"/>
                    <a:pt x="19365" y="35582"/>
                    <a:pt x="21542" y="34385"/>
                  </a:cubicBezTo>
                  <a:cubicBezTo>
                    <a:pt x="23761" y="33179"/>
                    <a:pt x="25795" y="31502"/>
                    <a:pt x="27524" y="29498"/>
                  </a:cubicBezTo>
                  <a:cubicBezTo>
                    <a:pt x="29251" y="27484"/>
                    <a:pt x="30672" y="25153"/>
                    <a:pt x="31654" y="22648"/>
                  </a:cubicBezTo>
                  <a:cubicBezTo>
                    <a:pt x="32635" y="20143"/>
                    <a:pt x="33167" y="17485"/>
                    <a:pt x="33167" y="14816"/>
                  </a:cubicBezTo>
                  <a:cubicBezTo>
                    <a:pt x="33167" y="12179"/>
                    <a:pt x="32645" y="9797"/>
                    <a:pt x="31705" y="7742"/>
                  </a:cubicBezTo>
                  <a:cubicBezTo>
                    <a:pt x="30785" y="5738"/>
                    <a:pt x="29476" y="4061"/>
                    <a:pt x="27892" y="2793"/>
                  </a:cubicBezTo>
                  <a:cubicBezTo>
                    <a:pt x="26338" y="1546"/>
                    <a:pt x="24528" y="687"/>
                    <a:pt x="22534" y="278"/>
                  </a:cubicBezTo>
                  <a:cubicBezTo>
                    <a:pt x="21641" y="95"/>
                    <a:pt x="20712" y="0"/>
                    <a:pt x="197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7"/>
            <p:cNvSpPr/>
            <p:nvPr/>
          </p:nvSpPr>
          <p:spPr>
            <a:xfrm>
              <a:off x="6009748" y="2037581"/>
              <a:ext cx="1315848" cy="1449775"/>
            </a:xfrm>
            <a:custGeom>
              <a:avLst/>
              <a:gdLst/>
              <a:ahLst/>
              <a:cxnLst/>
              <a:rect l="l" t="t" r="r" b="b"/>
              <a:pathLst>
                <a:path w="18874" h="20795" extrusionOk="0">
                  <a:moveTo>
                    <a:pt x="10525" y="3018"/>
                  </a:moveTo>
                  <a:cubicBezTo>
                    <a:pt x="11010" y="3018"/>
                    <a:pt x="11476" y="3080"/>
                    <a:pt x="11922" y="3204"/>
                  </a:cubicBezTo>
                  <a:cubicBezTo>
                    <a:pt x="12699" y="3408"/>
                    <a:pt x="13394" y="3797"/>
                    <a:pt x="13976" y="4328"/>
                  </a:cubicBezTo>
                  <a:cubicBezTo>
                    <a:pt x="14569" y="4870"/>
                    <a:pt x="15039" y="5555"/>
                    <a:pt x="15357" y="6363"/>
                  </a:cubicBezTo>
                  <a:cubicBezTo>
                    <a:pt x="15684" y="7171"/>
                    <a:pt x="15847" y="8101"/>
                    <a:pt x="15816" y="9113"/>
                  </a:cubicBezTo>
                  <a:cubicBezTo>
                    <a:pt x="15786" y="10136"/>
                    <a:pt x="15571" y="11147"/>
                    <a:pt x="15193" y="12088"/>
                  </a:cubicBezTo>
                  <a:cubicBezTo>
                    <a:pt x="14805" y="13029"/>
                    <a:pt x="14273" y="13918"/>
                    <a:pt x="13628" y="14675"/>
                  </a:cubicBezTo>
                  <a:cubicBezTo>
                    <a:pt x="12974" y="15441"/>
                    <a:pt x="12218" y="16096"/>
                    <a:pt x="11390" y="16577"/>
                  </a:cubicBezTo>
                  <a:cubicBezTo>
                    <a:pt x="10561" y="17067"/>
                    <a:pt x="9662" y="17384"/>
                    <a:pt x="8741" y="17497"/>
                  </a:cubicBezTo>
                  <a:cubicBezTo>
                    <a:pt x="8485" y="17531"/>
                    <a:pt x="8233" y="17548"/>
                    <a:pt x="7986" y="17548"/>
                  </a:cubicBezTo>
                  <a:cubicBezTo>
                    <a:pt x="7356" y="17548"/>
                    <a:pt x="6760" y="17439"/>
                    <a:pt x="6217" y="17241"/>
                  </a:cubicBezTo>
                  <a:cubicBezTo>
                    <a:pt x="5460" y="16965"/>
                    <a:pt x="4795" y="16525"/>
                    <a:pt x="4254" y="15943"/>
                  </a:cubicBezTo>
                  <a:cubicBezTo>
                    <a:pt x="3722" y="15370"/>
                    <a:pt x="3302" y="14655"/>
                    <a:pt x="3037" y="13846"/>
                  </a:cubicBezTo>
                  <a:cubicBezTo>
                    <a:pt x="2781" y="13049"/>
                    <a:pt x="2659" y="12140"/>
                    <a:pt x="2720" y="11178"/>
                  </a:cubicBezTo>
                  <a:cubicBezTo>
                    <a:pt x="2781" y="10217"/>
                    <a:pt x="3016" y="9266"/>
                    <a:pt x="3374" y="8387"/>
                  </a:cubicBezTo>
                  <a:cubicBezTo>
                    <a:pt x="3742" y="7508"/>
                    <a:pt x="4243" y="6690"/>
                    <a:pt x="4836" y="5964"/>
                  </a:cubicBezTo>
                  <a:cubicBezTo>
                    <a:pt x="5440" y="5238"/>
                    <a:pt x="6135" y="4615"/>
                    <a:pt x="6912" y="4134"/>
                  </a:cubicBezTo>
                  <a:cubicBezTo>
                    <a:pt x="7689" y="3643"/>
                    <a:pt x="8527" y="3286"/>
                    <a:pt x="9416" y="3122"/>
                  </a:cubicBezTo>
                  <a:cubicBezTo>
                    <a:pt x="9795" y="3052"/>
                    <a:pt x="10165" y="3018"/>
                    <a:pt x="10525" y="3018"/>
                  </a:cubicBezTo>
                  <a:close/>
                  <a:moveTo>
                    <a:pt x="11241" y="1"/>
                  </a:moveTo>
                  <a:cubicBezTo>
                    <a:pt x="10692" y="1"/>
                    <a:pt x="10127" y="55"/>
                    <a:pt x="9550" y="167"/>
                  </a:cubicBezTo>
                  <a:cubicBezTo>
                    <a:pt x="8302" y="423"/>
                    <a:pt x="7106" y="934"/>
                    <a:pt x="6012" y="1629"/>
                  </a:cubicBezTo>
                  <a:cubicBezTo>
                    <a:pt x="4928" y="2325"/>
                    <a:pt x="3936" y="3214"/>
                    <a:pt x="3098" y="4236"/>
                  </a:cubicBezTo>
                  <a:cubicBezTo>
                    <a:pt x="2250" y="5258"/>
                    <a:pt x="1555" y="6414"/>
                    <a:pt x="1033" y="7651"/>
                  </a:cubicBezTo>
                  <a:cubicBezTo>
                    <a:pt x="522" y="8898"/>
                    <a:pt x="185" y="10227"/>
                    <a:pt x="92" y="11587"/>
                  </a:cubicBezTo>
                  <a:cubicBezTo>
                    <a:pt x="1" y="12957"/>
                    <a:pt x="144" y="14246"/>
                    <a:pt x="512" y="15391"/>
                  </a:cubicBezTo>
                  <a:cubicBezTo>
                    <a:pt x="869" y="16546"/>
                    <a:pt x="1452" y="17568"/>
                    <a:pt x="2198" y="18397"/>
                  </a:cubicBezTo>
                  <a:cubicBezTo>
                    <a:pt x="2955" y="19245"/>
                    <a:pt x="3895" y="19899"/>
                    <a:pt x="4969" y="20308"/>
                  </a:cubicBezTo>
                  <a:cubicBezTo>
                    <a:pt x="5784" y="20623"/>
                    <a:pt x="6680" y="20794"/>
                    <a:pt x="7630" y="20794"/>
                  </a:cubicBezTo>
                  <a:cubicBezTo>
                    <a:pt x="7944" y="20794"/>
                    <a:pt x="8264" y="20776"/>
                    <a:pt x="8589" y="20737"/>
                  </a:cubicBezTo>
                  <a:cubicBezTo>
                    <a:pt x="9927" y="20594"/>
                    <a:pt x="11216" y="20144"/>
                    <a:pt x="12422" y="19449"/>
                  </a:cubicBezTo>
                  <a:cubicBezTo>
                    <a:pt x="13628" y="18754"/>
                    <a:pt x="14733" y="17824"/>
                    <a:pt x="15684" y="16720"/>
                  </a:cubicBezTo>
                  <a:cubicBezTo>
                    <a:pt x="16624" y="15605"/>
                    <a:pt x="17402" y="14327"/>
                    <a:pt x="17954" y="12957"/>
                  </a:cubicBezTo>
                  <a:cubicBezTo>
                    <a:pt x="18495" y="11577"/>
                    <a:pt x="18812" y="10125"/>
                    <a:pt x="18843" y="8643"/>
                  </a:cubicBezTo>
                  <a:cubicBezTo>
                    <a:pt x="18874" y="7181"/>
                    <a:pt x="18618" y="5842"/>
                    <a:pt x="18138" y="4676"/>
                  </a:cubicBezTo>
                  <a:cubicBezTo>
                    <a:pt x="17657" y="3531"/>
                    <a:pt x="16961" y="2550"/>
                    <a:pt x="16103" y="1793"/>
                  </a:cubicBezTo>
                  <a:cubicBezTo>
                    <a:pt x="15255" y="1046"/>
                    <a:pt x="14242" y="515"/>
                    <a:pt x="13128" y="228"/>
                  </a:cubicBezTo>
                  <a:cubicBezTo>
                    <a:pt x="12527" y="78"/>
                    <a:pt x="11896" y="1"/>
                    <a:pt x="11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p:cNvSpPr/>
            <p:nvPr/>
          </p:nvSpPr>
          <p:spPr>
            <a:xfrm>
              <a:off x="6449521" y="2532569"/>
              <a:ext cx="391394" cy="431412"/>
            </a:xfrm>
            <a:custGeom>
              <a:avLst/>
              <a:gdLst/>
              <a:ahLst/>
              <a:cxnLst/>
              <a:rect l="l" t="t" r="r" b="b"/>
              <a:pathLst>
                <a:path w="5614" h="6188" extrusionOk="0">
                  <a:moveTo>
                    <a:pt x="2792" y="3056"/>
                  </a:moveTo>
                  <a:cubicBezTo>
                    <a:pt x="2802" y="3056"/>
                    <a:pt x="2802" y="3056"/>
                    <a:pt x="2802" y="3066"/>
                  </a:cubicBezTo>
                  <a:lnTo>
                    <a:pt x="2802" y="3077"/>
                  </a:lnTo>
                  <a:lnTo>
                    <a:pt x="2802" y="3086"/>
                  </a:lnTo>
                  <a:lnTo>
                    <a:pt x="2792" y="3086"/>
                  </a:lnTo>
                  <a:cubicBezTo>
                    <a:pt x="2792" y="3097"/>
                    <a:pt x="2792" y="3097"/>
                    <a:pt x="2781" y="3097"/>
                  </a:cubicBezTo>
                  <a:lnTo>
                    <a:pt x="2761" y="3097"/>
                  </a:lnTo>
                  <a:cubicBezTo>
                    <a:pt x="2751" y="3097"/>
                    <a:pt x="2751" y="3097"/>
                    <a:pt x="2751" y="3086"/>
                  </a:cubicBezTo>
                  <a:lnTo>
                    <a:pt x="2751" y="3077"/>
                  </a:lnTo>
                  <a:lnTo>
                    <a:pt x="2751" y="3066"/>
                  </a:lnTo>
                  <a:cubicBezTo>
                    <a:pt x="2751" y="3066"/>
                    <a:pt x="2761" y="3066"/>
                    <a:pt x="2761" y="3056"/>
                  </a:cubicBezTo>
                  <a:close/>
                  <a:moveTo>
                    <a:pt x="3342" y="0"/>
                  </a:moveTo>
                  <a:cubicBezTo>
                    <a:pt x="3204" y="0"/>
                    <a:pt x="3061" y="13"/>
                    <a:pt x="2914" y="40"/>
                  </a:cubicBezTo>
                  <a:cubicBezTo>
                    <a:pt x="2536" y="101"/>
                    <a:pt x="2168" y="244"/>
                    <a:pt x="1831" y="459"/>
                  </a:cubicBezTo>
                  <a:cubicBezTo>
                    <a:pt x="1504" y="664"/>
                    <a:pt x="1197" y="930"/>
                    <a:pt x="931" y="1246"/>
                  </a:cubicBezTo>
                  <a:cubicBezTo>
                    <a:pt x="675" y="1563"/>
                    <a:pt x="450" y="1921"/>
                    <a:pt x="297" y="2300"/>
                  </a:cubicBezTo>
                  <a:cubicBezTo>
                    <a:pt x="143" y="2688"/>
                    <a:pt x="41" y="3097"/>
                    <a:pt x="21" y="3506"/>
                  </a:cubicBezTo>
                  <a:cubicBezTo>
                    <a:pt x="0" y="3925"/>
                    <a:pt x="52" y="4313"/>
                    <a:pt x="174" y="4661"/>
                  </a:cubicBezTo>
                  <a:cubicBezTo>
                    <a:pt x="286" y="4999"/>
                    <a:pt x="471" y="5305"/>
                    <a:pt x="706" y="5540"/>
                  </a:cubicBezTo>
                  <a:cubicBezTo>
                    <a:pt x="941" y="5785"/>
                    <a:pt x="1238" y="5969"/>
                    <a:pt x="1554" y="6072"/>
                  </a:cubicBezTo>
                  <a:cubicBezTo>
                    <a:pt x="1779" y="6149"/>
                    <a:pt x="2024" y="6188"/>
                    <a:pt x="2278" y="6188"/>
                  </a:cubicBezTo>
                  <a:cubicBezTo>
                    <a:pt x="2393" y="6188"/>
                    <a:pt x="2510" y="6180"/>
                    <a:pt x="2628" y="6164"/>
                  </a:cubicBezTo>
                  <a:cubicBezTo>
                    <a:pt x="3017" y="6113"/>
                    <a:pt x="3395" y="5969"/>
                    <a:pt x="3742" y="5755"/>
                  </a:cubicBezTo>
                  <a:cubicBezTo>
                    <a:pt x="4090" y="5551"/>
                    <a:pt x="4407" y="5274"/>
                    <a:pt x="4673" y="4958"/>
                  </a:cubicBezTo>
                  <a:cubicBezTo>
                    <a:pt x="4949" y="4640"/>
                    <a:pt x="5164" y="4272"/>
                    <a:pt x="5327" y="3874"/>
                  </a:cubicBezTo>
                  <a:cubicBezTo>
                    <a:pt x="5491" y="3485"/>
                    <a:pt x="5582" y="3056"/>
                    <a:pt x="5603" y="2636"/>
                  </a:cubicBezTo>
                  <a:cubicBezTo>
                    <a:pt x="5614" y="2207"/>
                    <a:pt x="5552" y="1809"/>
                    <a:pt x="5419" y="1471"/>
                  </a:cubicBezTo>
                  <a:cubicBezTo>
                    <a:pt x="5296" y="1123"/>
                    <a:pt x="5102" y="827"/>
                    <a:pt x="4857" y="592"/>
                  </a:cubicBezTo>
                  <a:cubicBezTo>
                    <a:pt x="4612" y="357"/>
                    <a:pt x="4315" y="193"/>
                    <a:pt x="3988" y="91"/>
                  </a:cubicBezTo>
                  <a:cubicBezTo>
                    <a:pt x="3784" y="34"/>
                    <a:pt x="3569" y="0"/>
                    <a:pt x="3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7"/>
          <p:cNvGrpSpPr/>
          <p:nvPr/>
        </p:nvGrpSpPr>
        <p:grpSpPr>
          <a:xfrm>
            <a:off x="5869201" y="2177981"/>
            <a:ext cx="1406843" cy="1425719"/>
            <a:chOff x="5219231" y="1473781"/>
            <a:chExt cx="1522557" cy="1544658"/>
          </a:xfrm>
        </p:grpSpPr>
        <p:sp>
          <p:nvSpPr>
            <p:cNvPr id="719" name="Google Shape;719;p47"/>
            <p:cNvSpPr/>
            <p:nvPr/>
          </p:nvSpPr>
          <p:spPr>
            <a:xfrm>
              <a:off x="5473000" y="1725389"/>
              <a:ext cx="1268789" cy="1293050"/>
            </a:xfrm>
            <a:custGeom>
              <a:avLst/>
              <a:gdLst/>
              <a:ahLst/>
              <a:cxnLst/>
              <a:rect l="l" t="t" r="r" b="b"/>
              <a:pathLst>
                <a:path w="18199" h="18547" extrusionOk="0">
                  <a:moveTo>
                    <a:pt x="900" y="1"/>
                  </a:moveTo>
                  <a:lnTo>
                    <a:pt x="1" y="901"/>
                  </a:lnTo>
                  <a:lnTo>
                    <a:pt x="15786" y="17034"/>
                  </a:lnTo>
                  <a:cubicBezTo>
                    <a:pt x="16472" y="17709"/>
                    <a:pt x="17289" y="18230"/>
                    <a:pt x="18199" y="18547"/>
                  </a:cubicBezTo>
                  <a:cubicBezTo>
                    <a:pt x="17882" y="17637"/>
                    <a:pt x="17371" y="16809"/>
                    <a:pt x="16686" y="16134"/>
                  </a:cubicBezTo>
                  <a:lnTo>
                    <a:pt x="90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p:cNvSpPr/>
            <p:nvPr/>
          </p:nvSpPr>
          <p:spPr>
            <a:xfrm>
              <a:off x="5465191" y="1722251"/>
              <a:ext cx="78502" cy="69020"/>
            </a:xfrm>
            <a:custGeom>
              <a:avLst/>
              <a:gdLst/>
              <a:ahLst/>
              <a:cxnLst/>
              <a:rect l="l" t="t" r="r" b="b"/>
              <a:pathLst>
                <a:path w="1126" h="990" extrusionOk="0">
                  <a:moveTo>
                    <a:pt x="886" y="0"/>
                  </a:moveTo>
                  <a:cubicBezTo>
                    <a:pt x="746" y="0"/>
                    <a:pt x="544" y="105"/>
                    <a:pt x="358" y="291"/>
                  </a:cubicBezTo>
                  <a:cubicBezTo>
                    <a:pt x="113" y="537"/>
                    <a:pt x="0" y="833"/>
                    <a:pt x="113" y="946"/>
                  </a:cubicBezTo>
                  <a:cubicBezTo>
                    <a:pt x="142" y="975"/>
                    <a:pt x="185" y="989"/>
                    <a:pt x="236" y="989"/>
                  </a:cubicBezTo>
                  <a:cubicBezTo>
                    <a:pt x="378" y="989"/>
                    <a:pt x="586" y="881"/>
                    <a:pt x="767" y="700"/>
                  </a:cubicBezTo>
                  <a:cubicBezTo>
                    <a:pt x="1012" y="444"/>
                    <a:pt x="1125" y="158"/>
                    <a:pt x="1012" y="46"/>
                  </a:cubicBezTo>
                  <a:cubicBezTo>
                    <a:pt x="982" y="15"/>
                    <a:pt x="938" y="0"/>
                    <a:pt x="886"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p:cNvSpPr/>
            <p:nvPr/>
          </p:nvSpPr>
          <p:spPr>
            <a:xfrm>
              <a:off x="5542856" y="1473781"/>
              <a:ext cx="166834" cy="426323"/>
            </a:xfrm>
            <a:custGeom>
              <a:avLst/>
              <a:gdLst/>
              <a:ahLst/>
              <a:cxnLst/>
              <a:rect l="l" t="t" r="r" b="b"/>
              <a:pathLst>
                <a:path w="2393" h="6115" extrusionOk="0">
                  <a:moveTo>
                    <a:pt x="0" y="0"/>
                  </a:moveTo>
                  <a:lnTo>
                    <a:pt x="175" y="4039"/>
                  </a:lnTo>
                  <a:lnTo>
                    <a:pt x="2260" y="6114"/>
                  </a:lnTo>
                  <a:lnTo>
                    <a:pt x="2260" y="6094"/>
                  </a:lnTo>
                  <a:cubicBezTo>
                    <a:pt x="2393" y="4131"/>
                    <a:pt x="1565" y="189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p:cNvSpPr/>
            <p:nvPr/>
          </p:nvSpPr>
          <p:spPr>
            <a:xfrm>
              <a:off x="5219231" y="1797406"/>
              <a:ext cx="426323" cy="158677"/>
            </a:xfrm>
            <a:custGeom>
              <a:avLst/>
              <a:gdLst/>
              <a:ahLst/>
              <a:cxnLst/>
              <a:rect l="l" t="t" r="r" b="b"/>
              <a:pathLst>
                <a:path w="6115" h="2276" extrusionOk="0">
                  <a:moveTo>
                    <a:pt x="1" y="0"/>
                  </a:moveTo>
                  <a:lnTo>
                    <a:pt x="1" y="0"/>
                  </a:lnTo>
                  <a:cubicBezTo>
                    <a:pt x="1753" y="1450"/>
                    <a:pt x="3804" y="2276"/>
                    <a:pt x="5649" y="2276"/>
                  </a:cubicBezTo>
                  <a:cubicBezTo>
                    <a:pt x="5795" y="2276"/>
                    <a:pt x="5941" y="2270"/>
                    <a:pt x="6084" y="2260"/>
                  </a:cubicBezTo>
                  <a:lnTo>
                    <a:pt x="6115" y="2260"/>
                  </a:lnTo>
                  <a:lnTo>
                    <a:pt x="4029" y="17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7"/>
          <p:cNvGrpSpPr/>
          <p:nvPr/>
        </p:nvGrpSpPr>
        <p:grpSpPr>
          <a:xfrm>
            <a:off x="5346963" y="2594444"/>
            <a:ext cx="1291598" cy="1307960"/>
            <a:chOff x="4654038" y="1924987"/>
            <a:chExt cx="1397833" cy="1417075"/>
          </a:xfrm>
        </p:grpSpPr>
        <p:sp>
          <p:nvSpPr>
            <p:cNvPr id="724" name="Google Shape;724;p47"/>
            <p:cNvSpPr/>
            <p:nvPr/>
          </p:nvSpPr>
          <p:spPr>
            <a:xfrm>
              <a:off x="4887101" y="2155959"/>
              <a:ext cx="1164770" cy="1186104"/>
            </a:xfrm>
            <a:custGeom>
              <a:avLst/>
              <a:gdLst/>
              <a:ahLst/>
              <a:cxnLst/>
              <a:rect l="l" t="t" r="r" b="b"/>
              <a:pathLst>
                <a:path w="16707" h="17013" extrusionOk="0">
                  <a:moveTo>
                    <a:pt x="829" y="0"/>
                  </a:moveTo>
                  <a:lnTo>
                    <a:pt x="1" y="818"/>
                  </a:lnTo>
                  <a:lnTo>
                    <a:pt x="14488" y="15632"/>
                  </a:lnTo>
                  <a:cubicBezTo>
                    <a:pt x="15111" y="16256"/>
                    <a:pt x="15868" y="16726"/>
                    <a:pt x="16706" y="17013"/>
                  </a:cubicBezTo>
                  <a:cubicBezTo>
                    <a:pt x="16410" y="16184"/>
                    <a:pt x="15940" y="15427"/>
                    <a:pt x="15316" y="14804"/>
                  </a:cubicBezTo>
                  <a:lnTo>
                    <a:pt x="829"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p:cNvSpPr/>
            <p:nvPr/>
          </p:nvSpPr>
          <p:spPr>
            <a:xfrm>
              <a:off x="4879990" y="2152752"/>
              <a:ext cx="72088" cy="63164"/>
            </a:xfrm>
            <a:custGeom>
              <a:avLst/>
              <a:gdLst/>
              <a:ahLst/>
              <a:cxnLst/>
              <a:rect l="l" t="t" r="r" b="b"/>
              <a:pathLst>
                <a:path w="1034" h="906" extrusionOk="0">
                  <a:moveTo>
                    <a:pt x="813" y="0"/>
                  </a:moveTo>
                  <a:cubicBezTo>
                    <a:pt x="684" y="0"/>
                    <a:pt x="498" y="101"/>
                    <a:pt x="327" y="271"/>
                  </a:cubicBezTo>
                  <a:cubicBezTo>
                    <a:pt x="103" y="496"/>
                    <a:pt x="0" y="762"/>
                    <a:pt x="103" y="864"/>
                  </a:cubicBezTo>
                  <a:cubicBezTo>
                    <a:pt x="130" y="892"/>
                    <a:pt x="171" y="905"/>
                    <a:pt x="220" y="905"/>
                  </a:cubicBezTo>
                  <a:cubicBezTo>
                    <a:pt x="352" y="905"/>
                    <a:pt x="543" y="810"/>
                    <a:pt x="706" y="639"/>
                  </a:cubicBezTo>
                  <a:cubicBezTo>
                    <a:pt x="931" y="414"/>
                    <a:pt x="1033" y="148"/>
                    <a:pt x="931" y="46"/>
                  </a:cubicBezTo>
                  <a:cubicBezTo>
                    <a:pt x="903" y="15"/>
                    <a:pt x="862" y="0"/>
                    <a:pt x="81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p:nvPr/>
          </p:nvSpPr>
          <p:spPr>
            <a:xfrm>
              <a:off x="4951240" y="1924987"/>
              <a:ext cx="153379" cy="391394"/>
            </a:xfrm>
            <a:custGeom>
              <a:avLst/>
              <a:gdLst/>
              <a:ahLst/>
              <a:cxnLst/>
              <a:rect l="l" t="t" r="r" b="b"/>
              <a:pathLst>
                <a:path w="2200" h="5614" extrusionOk="0">
                  <a:moveTo>
                    <a:pt x="1" y="1"/>
                  </a:moveTo>
                  <a:lnTo>
                    <a:pt x="164" y="3702"/>
                  </a:lnTo>
                  <a:lnTo>
                    <a:pt x="2066" y="5613"/>
                  </a:lnTo>
                  <a:lnTo>
                    <a:pt x="2077" y="5593"/>
                  </a:lnTo>
                  <a:cubicBezTo>
                    <a:pt x="2199" y="3793"/>
                    <a:pt x="1443" y="173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a:off x="4654038" y="2222189"/>
              <a:ext cx="391394" cy="145082"/>
            </a:xfrm>
            <a:custGeom>
              <a:avLst/>
              <a:gdLst/>
              <a:ahLst/>
              <a:cxnLst/>
              <a:rect l="l" t="t" r="r" b="b"/>
              <a:pathLst>
                <a:path w="5614" h="2081" extrusionOk="0">
                  <a:moveTo>
                    <a:pt x="1" y="0"/>
                  </a:moveTo>
                  <a:lnTo>
                    <a:pt x="1" y="0"/>
                  </a:lnTo>
                  <a:cubicBezTo>
                    <a:pt x="1609" y="1325"/>
                    <a:pt x="3488" y="2081"/>
                    <a:pt x="5185" y="2081"/>
                  </a:cubicBezTo>
                  <a:cubicBezTo>
                    <a:pt x="5322" y="2081"/>
                    <a:pt x="5458" y="2076"/>
                    <a:pt x="5593" y="2066"/>
                  </a:cubicBezTo>
                  <a:lnTo>
                    <a:pt x="5613" y="2066"/>
                  </a:lnTo>
                  <a:lnTo>
                    <a:pt x="3702" y="15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47"/>
          <p:cNvGrpSpPr/>
          <p:nvPr/>
        </p:nvGrpSpPr>
        <p:grpSpPr>
          <a:xfrm>
            <a:off x="6475827" y="1948386"/>
            <a:ext cx="1441114" cy="1460596"/>
            <a:chOff x="5875753" y="1225032"/>
            <a:chExt cx="1559647" cy="1582445"/>
          </a:xfrm>
        </p:grpSpPr>
        <p:sp>
          <p:nvSpPr>
            <p:cNvPr id="729" name="Google Shape;729;p47"/>
            <p:cNvSpPr/>
            <p:nvPr/>
          </p:nvSpPr>
          <p:spPr>
            <a:xfrm>
              <a:off x="6135866" y="1482356"/>
              <a:ext cx="1299534" cy="1325121"/>
            </a:xfrm>
            <a:custGeom>
              <a:avLst/>
              <a:gdLst/>
              <a:ahLst/>
              <a:cxnLst/>
              <a:rect l="l" t="t" r="r" b="b"/>
              <a:pathLst>
                <a:path w="18640" h="19007" extrusionOk="0">
                  <a:moveTo>
                    <a:pt x="921" y="0"/>
                  </a:moveTo>
                  <a:lnTo>
                    <a:pt x="1" y="931"/>
                  </a:lnTo>
                  <a:lnTo>
                    <a:pt x="16165" y="17453"/>
                  </a:lnTo>
                  <a:cubicBezTo>
                    <a:pt x="16860" y="18148"/>
                    <a:pt x="17708" y="18680"/>
                    <a:pt x="18639" y="19007"/>
                  </a:cubicBezTo>
                  <a:cubicBezTo>
                    <a:pt x="18312" y="18076"/>
                    <a:pt x="17790" y="17228"/>
                    <a:pt x="17085" y="16533"/>
                  </a:cubicBezTo>
                  <a:lnTo>
                    <a:pt x="921"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6127360" y="1479289"/>
              <a:ext cx="80593" cy="71042"/>
            </a:xfrm>
            <a:custGeom>
              <a:avLst/>
              <a:gdLst/>
              <a:ahLst/>
              <a:cxnLst/>
              <a:rect l="l" t="t" r="r" b="b"/>
              <a:pathLst>
                <a:path w="1156" h="1019" extrusionOk="0">
                  <a:moveTo>
                    <a:pt x="919" y="1"/>
                  </a:moveTo>
                  <a:cubicBezTo>
                    <a:pt x="773" y="1"/>
                    <a:pt x="557" y="111"/>
                    <a:pt x="368" y="300"/>
                  </a:cubicBezTo>
                  <a:cubicBezTo>
                    <a:pt x="113" y="555"/>
                    <a:pt x="0" y="852"/>
                    <a:pt x="123" y="975"/>
                  </a:cubicBezTo>
                  <a:cubicBezTo>
                    <a:pt x="152" y="1004"/>
                    <a:pt x="195" y="1018"/>
                    <a:pt x="245" y="1018"/>
                  </a:cubicBezTo>
                  <a:cubicBezTo>
                    <a:pt x="388" y="1018"/>
                    <a:pt x="599" y="908"/>
                    <a:pt x="788" y="719"/>
                  </a:cubicBezTo>
                  <a:cubicBezTo>
                    <a:pt x="1043" y="464"/>
                    <a:pt x="1156" y="167"/>
                    <a:pt x="1043" y="44"/>
                  </a:cubicBezTo>
                  <a:cubicBezTo>
                    <a:pt x="1013" y="15"/>
                    <a:pt x="971" y="1"/>
                    <a:pt x="919"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6207186" y="1225032"/>
              <a:ext cx="171087" cy="436989"/>
            </a:xfrm>
            <a:custGeom>
              <a:avLst/>
              <a:gdLst/>
              <a:ahLst/>
              <a:cxnLst/>
              <a:rect l="l" t="t" r="r" b="b"/>
              <a:pathLst>
                <a:path w="2454" h="6268" extrusionOk="0">
                  <a:moveTo>
                    <a:pt x="0" y="1"/>
                  </a:moveTo>
                  <a:lnTo>
                    <a:pt x="174" y="4131"/>
                  </a:lnTo>
                  <a:lnTo>
                    <a:pt x="2311" y="6268"/>
                  </a:lnTo>
                  <a:lnTo>
                    <a:pt x="2311" y="6237"/>
                  </a:lnTo>
                  <a:cubicBezTo>
                    <a:pt x="2454" y="4233"/>
                    <a:pt x="1606" y="19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5875753" y="1556465"/>
              <a:ext cx="436292" cy="162860"/>
            </a:xfrm>
            <a:custGeom>
              <a:avLst/>
              <a:gdLst/>
              <a:ahLst/>
              <a:cxnLst/>
              <a:rect l="l" t="t" r="r" b="b"/>
              <a:pathLst>
                <a:path w="6258" h="2336" extrusionOk="0">
                  <a:moveTo>
                    <a:pt x="0" y="0"/>
                  </a:moveTo>
                  <a:lnTo>
                    <a:pt x="0" y="0"/>
                  </a:lnTo>
                  <a:cubicBezTo>
                    <a:pt x="1801" y="1497"/>
                    <a:pt x="3912" y="2335"/>
                    <a:pt x="5822" y="2335"/>
                  </a:cubicBezTo>
                  <a:cubicBezTo>
                    <a:pt x="5961" y="2335"/>
                    <a:pt x="6100" y="2331"/>
                    <a:pt x="6237" y="2322"/>
                  </a:cubicBezTo>
                  <a:lnTo>
                    <a:pt x="6257" y="2311"/>
                  </a:lnTo>
                  <a:lnTo>
                    <a:pt x="4131" y="18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47"/>
          <p:cNvGrpSpPr/>
          <p:nvPr/>
        </p:nvGrpSpPr>
        <p:grpSpPr>
          <a:xfrm>
            <a:off x="6169518" y="2878672"/>
            <a:ext cx="1395054" cy="1413235"/>
            <a:chOff x="5544250" y="2232926"/>
            <a:chExt cx="1509799" cy="1531133"/>
          </a:xfrm>
        </p:grpSpPr>
        <p:sp>
          <p:nvSpPr>
            <p:cNvPr id="734" name="Google Shape;734;p47"/>
            <p:cNvSpPr/>
            <p:nvPr/>
          </p:nvSpPr>
          <p:spPr>
            <a:xfrm>
              <a:off x="5795927" y="2481605"/>
              <a:ext cx="1258122" cy="1282453"/>
            </a:xfrm>
            <a:custGeom>
              <a:avLst/>
              <a:gdLst/>
              <a:ahLst/>
              <a:cxnLst/>
              <a:rect l="l" t="t" r="r" b="b"/>
              <a:pathLst>
                <a:path w="18046" h="18395" extrusionOk="0">
                  <a:moveTo>
                    <a:pt x="900" y="1"/>
                  </a:moveTo>
                  <a:lnTo>
                    <a:pt x="0" y="901"/>
                  </a:lnTo>
                  <a:lnTo>
                    <a:pt x="15653" y="16891"/>
                  </a:lnTo>
                  <a:cubicBezTo>
                    <a:pt x="16327" y="17566"/>
                    <a:pt x="17145" y="18077"/>
                    <a:pt x="18045" y="18394"/>
                  </a:cubicBezTo>
                  <a:cubicBezTo>
                    <a:pt x="17738" y="17494"/>
                    <a:pt x="17217" y="16677"/>
                    <a:pt x="16543" y="16002"/>
                  </a:cubicBezTo>
                  <a:lnTo>
                    <a:pt x="90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a:off x="5788816" y="2478607"/>
              <a:ext cx="77735" cy="68881"/>
            </a:xfrm>
            <a:custGeom>
              <a:avLst/>
              <a:gdLst/>
              <a:ahLst/>
              <a:cxnLst/>
              <a:rect l="l" t="t" r="r" b="b"/>
              <a:pathLst>
                <a:path w="1115" h="988" extrusionOk="0">
                  <a:moveTo>
                    <a:pt x="880" y="0"/>
                  </a:moveTo>
                  <a:cubicBezTo>
                    <a:pt x="740" y="0"/>
                    <a:pt x="536" y="109"/>
                    <a:pt x="348" y="289"/>
                  </a:cubicBezTo>
                  <a:cubicBezTo>
                    <a:pt x="102" y="535"/>
                    <a:pt x="0" y="832"/>
                    <a:pt x="102" y="944"/>
                  </a:cubicBezTo>
                  <a:cubicBezTo>
                    <a:pt x="132" y="974"/>
                    <a:pt x="175" y="988"/>
                    <a:pt x="226" y="988"/>
                  </a:cubicBezTo>
                  <a:cubicBezTo>
                    <a:pt x="368" y="988"/>
                    <a:pt x="576" y="879"/>
                    <a:pt x="757" y="698"/>
                  </a:cubicBezTo>
                  <a:cubicBezTo>
                    <a:pt x="1002" y="453"/>
                    <a:pt x="1114" y="157"/>
                    <a:pt x="1002" y="44"/>
                  </a:cubicBezTo>
                  <a:cubicBezTo>
                    <a:pt x="972" y="14"/>
                    <a:pt x="930" y="0"/>
                    <a:pt x="880"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5865016" y="2232926"/>
              <a:ext cx="166207" cy="422697"/>
            </a:xfrm>
            <a:custGeom>
              <a:avLst/>
              <a:gdLst/>
              <a:ahLst/>
              <a:cxnLst/>
              <a:rect l="l" t="t" r="r" b="b"/>
              <a:pathLst>
                <a:path w="2384" h="6063" extrusionOk="0">
                  <a:moveTo>
                    <a:pt x="1" y="0"/>
                  </a:moveTo>
                  <a:lnTo>
                    <a:pt x="175" y="3997"/>
                  </a:lnTo>
                  <a:lnTo>
                    <a:pt x="2240" y="6063"/>
                  </a:lnTo>
                  <a:lnTo>
                    <a:pt x="2240" y="6032"/>
                  </a:lnTo>
                  <a:cubicBezTo>
                    <a:pt x="2383" y="4090"/>
                    <a:pt x="1555" y="18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5544250" y="2553692"/>
              <a:ext cx="422837" cy="157074"/>
            </a:xfrm>
            <a:custGeom>
              <a:avLst/>
              <a:gdLst/>
              <a:ahLst/>
              <a:cxnLst/>
              <a:rect l="l" t="t" r="r" b="b"/>
              <a:pathLst>
                <a:path w="6065" h="2253" extrusionOk="0">
                  <a:moveTo>
                    <a:pt x="1" y="0"/>
                  </a:moveTo>
                  <a:lnTo>
                    <a:pt x="1" y="0"/>
                  </a:lnTo>
                  <a:cubicBezTo>
                    <a:pt x="1749" y="1444"/>
                    <a:pt x="3789" y="2253"/>
                    <a:pt x="5628" y="2253"/>
                  </a:cubicBezTo>
                  <a:cubicBezTo>
                    <a:pt x="5768" y="2253"/>
                    <a:pt x="5906" y="2248"/>
                    <a:pt x="6044" y="2239"/>
                  </a:cubicBezTo>
                  <a:lnTo>
                    <a:pt x="6064" y="2239"/>
                  </a:lnTo>
                  <a:lnTo>
                    <a:pt x="3999" y="17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38" name="Google Shape;738;p47"/>
          <p:cNvGraphicFramePr/>
          <p:nvPr>
            <p:extLst>
              <p:ext uri="{D42A27DB-BD31-4B8C-83A1-F6EECF244321}">
                <p14:modId xmlns:p14="http://schemas.microsoft.com/office/powerpoint/2010/main" val="3770505084"/>
              </p:ext>
            </p:extLst>
          </p:nvPr>
        </p:nvGraphicFramePr>
        <p:xfrm>
          <a:off x="298418" y="1508407"/>
          <a:ext cx="5963701" cy="1732644"/>
        </p:xfrm>
        <a:graphic>
          <a:graphicData uri="http://schemas.openxmlformats.org/drawingml/2006/table">
            <a:tbl>
              <a:tblPr>
                <a:noFill/>
                <a:tableStyleId>{64DD468A-36DB-4E9A-9D8F-EF86708B8C56}</a:tableStyleId>
              </a:tblPr>
              <a:tblGrid>
                <a:gridCol w="1836214">
                  <a:extLst>
                    <a:ext uri="{9D8B030D-6E8A-4147-A177-3AD203B41FA5}">
                      <a16:colId xmlns:a16="http://schemas.microsoft.com/office/drawing/2014/main" val="20000"/>
                    </a:ext>
                  </a:extLst>
                </a:gridCol>
                <a:gridCol w="1836214">
                  <a:extLst>
                    <a:ext uri="{9D8B030D-6E8A-4147-A177-3AD203B41FA5}">
                      <a16:colId xmlns:a16="http://schemas.microsoft.com/office/drawing/2014/main" val="20001"/>
                    </a:ext>
                  </a:extLst>
                </a:gridCol>
                <a:gridCol w="2291273">
                  <a:extLst>
                    <a:ext uri="{9D8B030D-6E8A-4147-A177-3AD203B41FA5}">
                      <a16:colId xmlns:a16="http://schemas.microsoft.com/office/drawing/2014/main" val="20002"/>
                    </a:ext>
                  </a:extLst>
                </a:gridCol>
              </a:tblGrid>
              <a:tr h="452544">
                <a:tc>
                  <a:txBody>
                    <a:bodyPr/>
                    <a:lstStyle/>
                    <a:p>
                      <a:pPr marL="0" lvl="0" indent="0" algn="l" rtl="0">
                        <a:spcBef>
                          <a:spcPts val="0"/>
                        </a:spcBef>
                        <a:spcAft>
                          <a:spcPts val="0"/>
                        </a:spcAft>
                        <a:buNone/>
                      </a:pPr>
                      <a:endParaRPr sz="1600" dirty="0">
                        <a:latin typeface="Assistant SemiBold"/>
                        <a:ea typeface="Assistant SemiBold"/>
                        <a:cs typeface="Assistant SemiBold"/>
                        <a:sym typeface="Assistant SemiBold"/>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rgbClr val="980000"/>
                          </a:solidFill>
                          <a:latin typeface="Assistant"/>
                          <a:ea typeface="Assistant"/>
                          <a:cs typeface="Assistant"/>
                          <a:sym typeface="Assistant"/>
                        </a:rPr>
                        <a:t>Silhouette score</a:t>
                      </a:r>
                      <a:endParaRPr sz="1600" b="1" dirty="0">
                        <a:solidFill>
                          <a:srgbClr val="980000"/>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rgbClr val="980000"/>
                          </a:solidFill>
                          <a:latin typeface="Assistant"/>
                          <a:ea typeface="Assistant"/>
                          <a:cs typeface="Assistant"/>
                          <a:sym typeface="Assistant"/>
                        </a:rPr>
                        <a:t>Calinski harabasz score</a:t>
                      </a:r>
                      <a:endParaRPr sz="1600" b="1" dirty="0">
                        <a:solidFill>
                          <a:srgbClr val="980000"/>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extLst>
                  <a:ext uri="{0D108BD9-81ED-4DB2-BD59-A6C34878D82A}">
                    <a16:rowId xmlns:a16="http://schemas.microsoft.com/office/drawing/2014/main" val="10000"/>
                  </a:ext>
                </a:extLst>
              </a:tr>
              <a:tr h="426700">
                <a:tc>
                  <a:txBody>
                    <a:bodyPr/>
                    <a:lstStyle/>
                    <a:p>
                      <a:pPr marL="0" lvl="0" indent="0" algn="ctr" rtl="0">
                        <a:spcBef>
                          <a:spcPts val="0"/>
                        </a:spcBef>
                        <a:spcAft>
                          <a:spcPts val="0"/>
                        </a:spcAft>
                        <a:buNone/>
                      </a:pPr>
                      <a:r>
                        <a:rPr lang="en" sz="1600" b="1" dirty="0">
                          <a:solidFill>
                            <a:srgbClr val="980000"/>
                          </a:solidFill>
                          <a:latin typeface="Assistant"/>
                          <a:ea typeface="Assistant"/>
                          <a:cs typeface="Assistant"/>
                          <a:sym typeface="Assistant"/>
                        </a:rPr>
                        <a:t>Median</a:t>
                      </a:r>
                      <a:endParaRPr sz="1600" b="1" dirty="0">
                        <a:solidFill>
                          <a:srgbClr val="980000"/>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rgbClr val="073763"/>
                          </a:solidFill>
                          <a:latin typeface="Assistant"/>
                          <a:ea typeface="Assistant"/>
                          <a:cs typeface="Assistant"/>
                          <a:sym typeface="Assistant"/>
                        </a:rPr>
                        <a:t>0.445</a:t>
                      </a:r>
                      <a:endParaRPr sz="1600" b="1">
                        <a:solidFill>
                          <a:srgbClr val="073763"/>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rgbClr val="073763"/>
                          </a:solidFill>
                          <a:latin typeface="Assistant"/>
                          <a:ea typeface="Assistant"/>
                          <a:cs typeface="Assistant"/>
                          <a:sym typeface="Assistant"/>
                        </a:rPr>
                        <a:t>1436</a:t>
                      </a:r>
                      <a:endParaRPr sz="1600" b="1">
                        <a:solidFill>
                          <a:srgbClr val="073763"/>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extLst>
                  <a:ext uri="{0D108BD9-81ED-4DB2-BD59-A6C34878D82A}">
                    <a16:rowId xmlns:a16="http://schemas.microsoft.com/office/drawing/2014/main" val="10001"/>
                  </a:ext>
                </a:extLst>
              </a:tr>
              <a:tr h="426700">
                <a:tc>
                  <a:txBody>
                    <a:bodyPr/>
                    <a:lstStyle/>
                    <a:p>
                      <a:pPr marL="0" lvl="0" indent="0" algn="ctr" rtl="0">
                        <a:spcBef>
                          <a:spcPts val="0"/>
                        </a:spcBef>
                        <a:spcAft>
                          <a:spcPts val="0"/>
                        </a:spcAft>
                        <a:buNone/>
                      </a:pPr>
                      <a:r>
                        <a:rPr lang="en" sz="1600" b="1">
                          <a:solidFill>
                            <a:srgbClr val="980000"/>
                          </a:solidFill>
                          <a:latin typeface="Assistant"/>
                          <a:ea typeface="Assistant"/>
                          <a:cs typeface="Assistant"/>
                          <a:sym typeface="Assistant"/>
                        </a:rPr>
                        <a:t>Mean</a:t>
                      </a:r>
                      <a:endParaRPr sz="1600" b="1">
                        <a:solidFill>
                          <a:srgbClr val="980000"/>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rgbClr val="073763"/>
                          </a:solidFill>
                          <a:latin typeface="Assistant"/>
                          <a:ea typeface="Assistant"/>
                          <a:cs typeface="Assistant"/>
                          <a:sym typeface="Assistant"/>
                        </a:rPr>
                        <a:t>0.445</a:t>
                      </a:r>
                      <a:endParaRPr sz="1600" b="1">
                        <a:solidFill>
                          <a:srgbClr val="073763"/>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rgbClr val="073763"/>
                          </a:solidFill>
                          <a:latin typeface="Assistant"/>
                          <a:ea typeface="Assistant"/>
                          <a:cs typeface="Assistant"/>
                          <a:sym typeface="Assistant"/>
                        </a:rPr>
                        <a:t>1436</a:t>
                      </a:r>
                      <a:endParaRPr sz="1600" b="1">
                        <a:solidFill>
                          <a:srgbClr val="073763"/>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extLst>
                  <a:ext uri="{0D108BD9-81ED-4DB2-BD59-A6C34878D82A}">
                    <a16:rowId xmlns:a16="http://schemas.microsoft.com/office/drawing/2014/main" val="10002"/>
                  </a:ext>
                </a:extLst>
              </a:tr>
              <a:tr h="426700">
                <a:tc>
                  <a:txBody>
                    <a:bodyPr/>
                    <a:lstStyle/>
                    <a:p>
                      <a:pPr marL="0" lvl="0" indent="0" algn="ctr" rtl="0">
                        <a:spcBef>
                          <a:spcPts val="0"/>
                        </a:spcBef>
                        <a:spcAft>
                          <a:spcPts val="0"/>
                        </a:spcAft>
                        <a:buNone/>
                      </a:pPr>
                      <a:r>
                        <a:rPr lang="en" sz="1600" b="1" dirty="0">
                          <a:solidFill>
                            <a:srgbClr val="980000"/>
                          </a:solidFill>
                          <a:latin typeface="Assistant"/>
                          <a:ea typeface="Assistant"/>
                          <a:cs typeface="Assistant"/>
                          <a:sym typeface="Assistant"/>
                        </a:rPr>
                        <a:t>Dropna</a:t>
                      </a:r>
                      <a:endParaRPr sz="1600" b="1" dirty="0">
                        <a:solidFill>
                          <a:srgbClr val="980000"/>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rgbClr val="073763"/>
                          </a:solidFill>
                          <a:latin typeface="Assistant"/>
                          <a:ea typeface="Assistant"/>
                          <a:cs typeface="Assistant"/>
                          <a:sym typeface="Assistant"/>
                        </a:rPr>
                        <a:t>0.444</a:t>
                      </a:r>
                      <a:endParaRPr sz="1600" b="1" dirty="0">
                        <a:solidFill>
                          <a:srgbClr val="073763"/>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rgbClr val="073763"/>
                          </a:solidFill>
                          <a:latin typeface="Assistant"/>
                          <a:ea typeface="Assistant"/>
                          <a:cs typeface="Assistant"/>
                          <a:sym typeface="Assistant"/>
                        </a:rPr>
                        <a:t>1496</a:t>
                      </a:r>
                      <a:endParaRPr sz="1600" b="1" dirty="0">
                        <a:solidFill>
                          <a:srgbClr val="073763"/>
                        </a:solidFill>
                        <a:latin typeface="Assistant"/>
                        <a:ea typeface="Assistant"/>
                        <a:cs typeface="Assistant"/>
                        <a:sym typeface="Assistant"/>
                      </a:endParaRPr>
                    </a:p>
                  </a:txBody>
                  <a:tcPr marL="91425" marR="91425" marT="91425" marB="91425">
                    <a:lnL w="9525" cap="flat" cmpd="sng">
                      <a:solidFill>
                        <a:srgbClr val="073763"/>
                      </a:solidFill>
                      <a:prstDash val="solid"/>
                      <a:round/>
                      <a:headEnd type="none" w="sm" len="sm"/>
                      <a:tailEnd type="none" w="sm" len="sm"/>
                    </a:lnL>
                    <a:lnR w="9525" cap="flat" cmpd="sng">
                      <a:solidFill>
                        <a:srgbClr val="073763"/>
                      </a:solidFill>
                      <a:prstDash val="solid"/>
                      <a:round/>
                      <a:headEnd type="none" w="sm" len="sm"/>
                      <a:tailEnd type="none" w="sm" len="sm"/>
                    </a:lnR>
                    <a:lnT w="9525" cap="flat" cmpd="sng">
                      <a:solidFill>
                        <a:srgbClr val="073763"/>
                      </a:solidFill>
                      <a:prstDash val="solid"/>
                      <a:round/>
                      <a:headEnd type="none" w="sm" len="sm"/>
                      <a:tailEnd type="none" w="sm" len="sm"/>
                    </a:lnT>
                    <a:lnB w="9525" cap="flat" cmpd="sng">
                      <a:solidFill>
                        <a:srgbClr val="07376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39" name="Google Shape;73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pic>
        <p:nvPicPr>
          <p:cNvPr id="773" name="Google Shape;773;p49"/>
          <p:cNvPicPr preferRelativeResize="0"/>
          <p:nvPr/>
        </p:nvPicPr>
        <p:blipFill>
          <a:blip r:embed="rId3">
            <a:alphaModFix/>
          </a:blip>
          <a:stretch>
            <a:fillRect/>
          </a:stretch>
        </p:blipFill>
        <p:spPr>
          <a:xfrm>
            <a:off x="1091426" y="1134475"/>
            <a:ext cx="6879100" cy="3158850"/>
          </a:xfrm>
          <a:prstGeom prst="rect">
            <a:avLst/>
          </a:prstGeom>
          <a:ln>
            <a:noFill/>
          </a:ln>
          <a:effectLst>
            <a:outerShdw blurRad="190500" algn="tl" rotWithShape="0">
              <a:srgbClr val="000000">
                <a:alpha val="70000"/>
              </a:srgbClr>
            </a:outerShdw>
          </a:effectLst>
        </p:spPr>
      </p:pic>
      <p:sp>
        <p:nvSpPr>
          <p:cNvPr id="774" name="Google Shape;774;p49"/>
          <p:cNvSpPr txBox="1">
            <a:spLocks noGrp="1"/>
          </p:cNvSpPr>
          <p:nvPr>
            <p:ph type="title" idx="4294967295"/>
          </p:nvPr>
        </p:nvSpPr>
        <p:spPr>
          <a:xfrm>
            <a:off x="2205491" y="2856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Résultats</a:t>
            </a:r>
            <a:endParaRPr/>
          </a:p>
        </p:txBody>
      </p:sp>
      <p:sp>
        <p:nvSpPr>
          <p:cNvPr id="775" name="Google Shape;775;p49"/>
          <p:cNvSpPr txBox="1"/>
          <p:nvPr/>
        </p:nvSpPr>
        <p:spPr>
          <a:xfrm>
            <a:off x="3717825" y="4376625"/>
            <a:ext cx="326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rgbClr val="073763"/>
                </a:solidFill>
              </a:rPr>
              <a:t>Figure : Schéma des clusters </a:t>
            </a:r>
            <a:endParaRPr sz="900" b="1">
              <a:solidFill>
                <a:srgbClr val="07376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0"/>
          <p:cNvSpPr txBox="1">
            <a:spLocks noGrp="1"/>
          </p:cNvSpPr>
          <p:nvPr>
            <p:ph type="ctrTitle"/>
          </p:nvPr>
        </p:nvSpPr>
        <p:spPr>
          <a:xfrm>
            <a:off x="4014975" y="3046350"/>
            <a:ext cx="5238000" cy="14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a:p>
            <a:pPr marL="0" lvl="0" indent="0" algn="l" rtl="0">
              <a:spcBef>
                <a:spcPts val="0"/>
              </a:spcBef>
              <a:spcAft>
                <a:spcPts val="0"/>
              </a:spcAft>
              <a:buNone/>
            </a:pPr>
            <a:endParaRPr/>
          </a:p>
        </p:txBody>
      </p:sp>
      <p:grpSp>
        <p:nvGrpSpPr>
          <p:cNvPr id="781" name="Google Shape;781;p50"/>
          <p:cNvGrpSpPr/>
          <p:nvPr/>
        </p:nvGrpSpPr>
        <p:grpSpPr>
          <a:xfrm>
            <a:off x="-2609895" y="7"/>
            <a:ext cx="8675662" cy="4494740"/>
            <a:chOff x="497576" y="1258552"/>
            <a:chExt cx="5699049" cy="2952598"/>
          </a:xfrm>
        </p:grpSpPr>
        <p:sp>
          <p:nvSpPr>
            <p:cNvPr id="782" name="Google Shape;782;p50"/>
            <p:cNvSpPr/>
            <p:nvPr/>
          </p:nvSpPr>
          <p:spPr>
            <a:xfrm>
              <a:off x="2712069"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497576" y="1258552"/>
              <a:ext cx="3321347"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1"/>
          <p:cNvSpPr/>
          <p:nvPr/>
        </p:nvSpPr>
        <p:spPr>
          <a:xfrm>
            <a:off x="3020551" y="1358420"/>
            <a:ext cx="3049800" cy="3049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793" name="Google Shape;793;p51"/>
          <p:cNvGrpSpPr/>
          <p:nvPr/>
        </p:nvGrpSpPr>
        <p:grpSpPr>
          <a:xfrm>
            <a:off x="-935000" y="-46925"/>
            <a:ext cx="10653794" cy="5337232"/>
            <a:chOff x="4021333" y="2361380"/>
            <a:chExt cx="4435200" cy="5033700"/>
          </a:xfrm>
        </p:grpSpPr>
        <p:sp>
          <p:nvSpPr>
            <p:cNvPr id="794" name="Google Shape;794;p51"/>
            <p:cNvSpPr/>
            <p:nvPr/>
          </p:nvSpPr>
          <p:spPr>
            <a:xfrm>
              <a:off x="4021333" y="2361380"/>
              <a:ext cx="4435200" cy="50337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txBox="1"/>
            <p:nvPr/>
          </p:nvSpPr>
          <p:spPr>
            <a:xfrm>
              <a:off x="4608357" y="3604182"/>
              <a:ext cx="1518000" cy="39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a:solidFill>
                  <a:srgbClr val="FFFFFF"/>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000">
                <a:solidFill>
                  <a:srgbClr val="FFFFFF"/>
                </a:solidFill>
                <a:latin typeface="Fira Sans Extra Condensed"/>
                <a:ea typeface="Fira Sans Extra Condensed"/>
                <a:cs typeface="Fira Sans Extra Condensed"/>
                <a:sym typeface="Fira Sans Extra Condensed"/>
              </a:endParaRPr>
            </a:p>
          </p:txBody>
        </p:sp>
        <p:sp>
          <p:nvSpPr>
            <p:cNvPr id="796" name="Google Shape;796;p51"/>
            <p:cNvSpPr txBox="1"/>
            <p:nvPr/>
          </p:nvSpPr>
          <p:spPr>
            <a:xfrm>
              <a:off x="4713294" y="3586805"/>
              <a:ext cx="3270900" cy="22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700" b="1">
                  <a:solidFill>
                    <a:srgbClr val="FFFFFF"/>
                  </a:solidFill>
                  <a:latin typeface="Caveat"/>
                  <a:ea typeface="Caveat"/>
                  <a:cs typeface="Caveat"/>
                  <a:sym typeface="Caveat"/>
                </a:rPr>
                <a:t>Merci pour votre attention !</a:t>
              </a:r>
              <a:endParaRPr sz="6700" b="1">
                <a:solidFill>
                  <a:srgbClr val="FFFFFF"/>
                </a:solidFill>
                <a:latin typeface="Caveat"/>
                <a:ea typeface="Caveat"/>
                <a:cs typeface="Caveat"/>
                <a:sym typeface="Cave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88453" y="42725"/>
            <a:ext cx="59946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ssistant"/>
                <a:ea typeface="Assistant"/>
                <a:cs typeface="Assistant"/>
                <a:sym typeface="Assistant"/>
              </a:rPr>
              <a:t>Apprentissage non supervisé</a:t>
            </a:r>
            <a:endParaRPr>
              <a:latin typeface="Assistant"/>
              <a:ea typeface="Assistant"/>
              <a:cs typeface="Assistant"/>
              <a:sym typeface="Assistant"/>
            </a:endParaRPr>
          </a:p>
        </p:txBody>
      </p:sp>
      <p:cxnSp>
        <p:nvCxnSpPr>
          <p:cNvPr id="144" name="Google Shape;144;p16"/>
          <p:cNvCxnSpPr>
            <a:stCxn id="145" idx="2"/>
            <a:endCxn id="146" idx="0"/>
          </p:cNvCxnSpPr>
          <p:nvPr/>
        </p:nvCxnSpPr>
        <p:spPr>
          <a:xfrm rot="-5400000" flipH="1">
            <a:off x="3897075" y="727350"/>
            <a:ext cx="762000" cy="1919100"/>
          </a:xfrm>
          <a:prstGeom prst="bentConnector3">
            <a:avLst>
              <a:gd name="adj1" fmla="val 50000"/>
            </a:avLst>
          </a:prstGeom>
          <a:noFill/>
          <a:ln w="9525" cap="flat" cmpd="sng">
            <a:solidFill>
              <a:srgbClr val="C2C2C2"/>
            </a:solidFill>
            <a:prstDash val="solid"/>
            <a:miter lim="8000"/>
            <a:headEnd type="none" w="sm" len="sm"/>
            <a:tailEnd type="none" w="sm" len="sm"/>
          </a:ln>
        </p:spPr>
      </p:cxnSp>
      <p:cxnSp>
        <p:nvCxnSpPr>
          <p:cNvPr id="147" name="Google Shape;147;p16"/>
          <p:cNvCxnSpPr>
            <a:stCxn id="146" idx="2"/>
            <a:endCxn id="148" idx="0"/>
          </p:cNvCxnSpPr>
          <p:nvPr/>
        </p:nvCxnSpPr>
        <p:spPr>
          <a:xfrm rot="-5400000" flipH="1">
            <a:off x="5178531" y="2569350"/>
            <a:ext cx="915000" cy="797100"/>
          </a:xfrm>
          <a:prstGeom prst="bentConnector3">
            <a:avLst>
              <a:gd name="adj1" fmla="val 49992"/>
            </a:avLst>
          </a:prstGeom>
          <a:noFill/>
          <a:ln w="9525" cap="flat" cmpd="sng">
            <a:solidFill>
              <a:srgbClr val="C2C2C2"/>
            </a:solidFill>
            <a:prstDash val="solid"/>
            <a:miter lim="8000"/>
            <a:headEnd type="none" w="sm" len="sm"/>
            <a:tailEnd type="none" w="sm" len="sm"/>
          </a:ln>
        </p:spPr>
      </p:cxnSp>
      <p:cxnSp>
        <p:nvCxnSpPr>
          <p:cNvPr id="149" name="Google Shape;149;p16"/>
          <p:cNvCxnSpPr>
            <a:stCxn id="150" idx="0"/>
            <a:endCxn id="146" idx="2"/>
          </p:cNvCxnSpPr>
          <p:nvPr/>
        </p:nvCxnSpPr>
        <p:spPr>
          <a:xfrm rot="-5400000">
            <a:off x="3377550" y="1565388"/>
            <a:ext cx="914700" cy="2805000"/>
          </a:xfrm>
          <a:prstGeom prst="bentConnector3">
            <a:avLst>
              <a:gd name="adj1" fmla="val 50008"/>
            </a:avLst>
          </a:prstGeom>
          <a:noFill/>
          <a:ln w="9525" cap="flat" cmpd="sng">
            <a:solidFill>
              <a:srgbClr val="C2C2C2"/>
            </a:solidFill>
            <a:prstDash val="solid"/>
            <a:miter lim="8000"/>
            <a:headEnd type="none" w="sm" len="sm"/>
            <a:tailEnd type="none" w="sm" len="sm"/>
          </a:ln>
        </p:spPr>
      </p:cxnSp>
      <p:grpSp>
        <p:nvGrpSpPr>
          <p:cNvPr id="151" name="Google Shape;151;p16"/>
          <p:cNvGrpSpPr/>
          <p:nvPr/>
        </p:nvGrpSpPr>
        <p:grpSpPr>
          <a:xfrm>
            <a:off x="2397675" y="863375"/>
            <a:ext cx="1841700" cy="442525"/>
            <a:chOff x="3802950" y="1145950"/>
            <a:chExt cx="1841700" cy="442525"/>
          </a:xfrm>
        </p:grpSpPr>
        <p:sp>
          <p:nvSpPr>
            <p:cNvPr id="145" name="Google Shape;145;p16"/>
            <p:cNvSpPr txBox="1"/>
            <p:nvPr/>
          </p:nvSpPr>
          <p:spPr>
            <a:xfrm>
              <a:off x="3802950" y="1145975"/>
              <a:ext cx="1841700" cy="442500"/>
            </a:xfrm>
            <a:prstGeom prst="rect">
              <a:avLst/>
            </a:prstGeom>
            <a:solidFill>
              <a:srgbClr val="155B54"/>
            </a:solidFill>
            <a:ln w="19050" cap="flat" cmpd="sng">
              <a:solidFill>
                <a:srgbClr val="155B54"/>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1000" b="1">
                  <a:solidFill>
                    <a:srgbClr val="FFFFFF"/>
                  </a:solidFill>
                  <a:latin typeface="Assistant"/>
                  <a:ea typeface="Assistant"/>
                  <a:cs typeface="Assistant"/>
                  <a:sym typeface="Assistant"/>
                </a:rPr>
                <a:t>Apprentissage automatique</a:t>
              </a:r>
              <a:endParaRPr sz="1000" b="1">
                <a:solidFill>
                  <a:srgbClr val="FFFFFF"/>
                </a:solidFill>
                <a:latin typeface="Assistant"/>
                <a:ea typeface="Assistant"/>
                <a:cs typeface="Assistant"/>
                <a:sym typeface="Assistant"/>
              </a:endParaRPr>
            </a:p>
          </p:txBody>
        </p:sp>
        <p:sp>
          <p:nvSpPr>
            <p:cNvPr id="152" name="Google Shape;152;p16"/>
            <p:cNvSpPr/>
            <p:nvPr/>
          </p:nvSpPr>
          <p:spPr>
            <a:xfrm>
              <a:off x="3802950" y="1145950"/>
              <a:ext cx="1538100" cy="5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6"/>
          <p:cNvGrpSpPr/>
          <p:nvPr/>
        </p:nvGrpSpPr>
        <p:grpSpPr>
          <a:xfrm>
            <a:off x="627375" y="2067875"/>
            <a:ext cx="1676700" cy="442525"/>
            <a:chOff x="2032650" y="2350450"/>
            <a:chExt cx="1676700" cy="442525"/>
          </a:xfrm>
        </p:grpSpPr>
        <p:sp>
          <p:nvSpPr>
            <p:cNvPr id="154" name="Google Shape;154;p16"/>
            <p:cNvSpPr txBox="1"/>
            <p:nvPr/>
          </p:nvSpPr>
          <p:spPr>
            <a:xfrm>
              <a:off x="2032650" y="2350475"/>
              <a:ext cx="1676700" cy="442500"/>
            </a:xfrm>
            <a:prstGeom prst="rect">
              <a:avLst/>
            </a:prstGeom>
            <a:solidFill>
              <a:srgbClr val="1D7E74"/>
            </a:solidFill>
            <a:ln w="19050" cap="flat" cmpd="sng">
              <a:solidFill>
                <a:srgbClr val="1D7E74"/>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1000" b="1">
                  <a:solidFill>
                    <a:srgbClr val="FFFFFF"/>
                  </a:solidFill>
                  <a:latin typeface="Roboto"/>
                  <a:ea typeface="Roboto"/>
                  <a:cs typeface="Roboto"/>
                  <a:sym typeface="Roboto"/>
                </a:rPr>
                <a:t>Apprentissage supervisé</a:t>
              </a:r>
              <a:endParaRPr sz="1000" b="1">
                <a:solidFill>
                  <a:srgbClr val="FFFFFF"/>
                </a:solidFill>
                <a:latin typeface="Roboto"/>
                <a:ea typeface="Roboto"/>
                <a:cs typeface="Roboto"/>
                <a:sym typeface="Roboto"/>
              </a:endParaRPr>
            </a:p>
          </p:txBody>
        </p:sp>
        <p:sp>
          <p:nvSpPr>
            <p:cNvPr id="155" name="Google Shape;155;p16"/>
            <p:cNvSpPr/>
            <p:nvPr/>
          </p:nvSpPr>
          <p:spPr>
            <a:xfrm>
              <a:off x="2032650" y="2350450"/>
              <a:ext cx="1538100" cy="5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6"/>
          <p:cNvGrpSpPr/>
          <p:nvPr/>
        </p:nvGrpSpPr>
        <p:grpSpPr>
          <a:xfrm>
            <a:off x="4168001" y="2067875"/>
            <a:ext cx="2138958" cy="442525"/>
            <a:chOff x="5573250" y="2350450"/>
            <a:chExt cx="1762200" cy="442525"/>
          </a:xfrm>
        </p:grpSpPr>
        <p:sp>
          <p:nvSpPr>
            <p:cNvPr id="146" name="Google Shape;146;p16"/>
            <p:cNvSpPr txBox="1"/>
            <p:nvPr/>
          </p:nvSpPr>
          <p:spPr>
            <a:xfrm>
              <a:off x="5573250" y="2350475"/>
              <a:ext cx="1762200" cy="442500"/>
            </a:xfrm>
            <a:prstGeom prst="rect">
              <a:avLst/>
            </a:prstGeom>
            <a:solidFill>
              <a:srgbClr val="1D7E74"/>
            </a:solidFill>
            <a:ln w="19050" cap="flat" cmpd="sng">
              <a:solidFill>
                <a:srgbClr val="1D7E74"/>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1000" b="1">
                  <a:solidFill>
                    <a:srgbClr val="FFFFFF"/>
                  </a:solidFill>
                  <a:latin typeface="Roboto"/>
                  <a:ea typeface="Roboto"/>
                  <a:cs typeface="Roboto"/>
                  <a:sym typeface="Roboto"/>
                </a:rPr>
                <a:t>Apprentissage non supervisé</a:t>
              </a:r>
              <a:endParaRPr sz="1000" b="1">
                <a:solidFill>
                  <a:srgbClr val="FFFFFF"/>
                </a:solidFill>
                <a:latin typeface="Roboto"/>
                <a:ea typeface="Roboto"/>
                <a:cs typeface="Roboto"/>
                <a:sym typeface="Roboto"/>
              </a:endParaRPr>
            </a:p>
          </p:txBody>
        </p:sp>
        <p:sp>
          <p:nvSpPr>
            <p:cNvPr id="157" name="Google Shape;157;p16"/>
            <p:cNvSpPr/>
            <p:nvPr/>
          </p:nvSpPr>
          <p:spPr>
            <a:xfrm>
              <a:off x="5573250" y="2350450"/>
              <a:ext cx="1538100" cy="5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6"/>
          <p:cNvGrpSpPr/>
          <p:nvPr/>
        </p:nvGrpSpPr>
        <p:grpSpPr>
          <a:xfrm>
            <a:off x="5265525" y="3425250"/>
            <a:ext cx="1538100" cy="442513"/>
            <a:chOff x="6418500" y="3555025"/>
            <a:chExt cx="1538100" cy="442513"/>
          </a:xfrm>
        </p:grpSpPr>
        <p:sp>
          <p:nvSpPr>
            <p:cNvPr id="148" name="Google Shape;148;p16"/>
            <p:cNvSpPr txBox="1"/>
            <p:nvPr/>
          </p:nvSpPr>
          <p:spPr>
            <a:xfrm>
              <a:off x="6418500" y="3555038"/>
              <a:ext cx="1538100" cy="442500"/>
            </a:xfrm>
            <a:prstGeom prst="rect">
              <a:avLst/>
            </a:prstGeom>
            <a:solidFill>
              <a:srgbClr val="249C90"/>
            </a:solidFill>
            <a:ln w="19050" cap="flat" cmpd="sng">
              <a:solidFill>
                <a:srgbClr val="249C90"/>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1000" b="1">
                  <a:solidFill>
                    <a:srgbClr val="FFFFFF"/>
                  </a:solidFill>
                  <a:latin typeface="Roboto"/>
                  <a:ea typeface="Roboto"/>
                  <a:cs typeface="Roboto"/>
                  <a:sym typeface="Roboto"/>
                </a:rPr>
                <a:t>Clustering</a:t>
              </a:r>
              <a:endParaRPr sz="1000" b="1">
                <a:solidFill>
                  <a:srgbClr val="FFFFFF"/>
                </a:solidFill>
                <a:latin typeface="Roboto"/>
                <a:ea typeface="Roboto"/>
                <a:cs typeface="Roboto"/>
                <a:sym typeface="Roboto"/>
              </a:endParaRPr>
            </a:p>
          </p:txBody>
        </p:sp>
        <p:sp>
          <p:nvSpPr>
            <p:cNvPr id="159" name="Google Shape;159;p16"/>
            <p:cNvSpPr/>
            <p:nvPr/>
          </p:nvSpPr>
          <p:spPr>
            <a:xfrm>
              <a:off x="6418500" y="3555025"/>
              <a:ext cx="1538100" cy="5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6"/>
          <p:cNvGrpSpPr/>
          <p:nvPr/>
        </p:nvGrpSpPr>
        <p:grpSpPr>
          <a:xfrm>
            <a:off x="1663350" y="3425238"/>
            <a:ext cx="1538100" cy="442500"/>
            <a:chOff x="4728000" y="3555038"/>
            <a:chExt cx="1538100" cy="442500"/>
          </a:xfrm>
        </p:grpSpPr>
        <p:sp>
          <p:nvSpPr>
            <p:cNvPr id="150" name="Google Shape;150;p16"/>
            <p:cNvSpPr txBox="1"/>
            <p:nvPr/>
          </p:nvSpPr>
          <p:spPr>
            <a:xfrm>
              <a:off x="4728000" y="3555038"/>
              <a:ext cx="1538100" cy="442500"/>
            </a:xfrm>
            <a:prstGeom prst="rect">
              <a:avLst/>
            </a:prstGeom>
            <a:solidFill>
              <a:srgbClr val="249C90"/>
            </a:solidFill>
            <a:ln w="19050" cap="flat" cmpd="sng">
              <a:solidFill>
                <a:srgbClr val="249C90"/>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1000" b="1">
                  <a:solidFill>
                    <a:srgbClr val="FFFFFF"/>
                  </a:solidFill>
                  <a:latin typeface="Roboto"/>
                  <a:ea typeface="Roboto"/>
                  <a:cs typeface="Roboto"/>
                  <a:sym typeface="Roboto"/>
                </a:rPr>
                <a:t>Association rules</a:t>
              </a:r>
              <a:endParaRPr sz="1000" b="1">
                <a:solidFill>
                  <a:srgbClr val="FFFFFF"/>
                </a:solidFill>
                <a:latin typeface="Roboto"/>
                <a:ea typeface="Roboto"/>
                <a:cs typeface="Roboto"/>
                <a:sym typeface="Roboto"/>
              </a:endParaRPr>
            </a:p>
          </p:txBody>
        </p:sp>
        <p:sp>
          <p:nvSpPr>
            <p:cNvPr id="161" name="Google Shape;161;p16"/>
            <p:cNvSpPr/>
            <p:nvPr/>
          </p:nvSpPr>
          <p:spPr>
            <a:xfrm>
              <a:off x="4728000" y="3555100"/>
              <a:ext cx="1538100" cy="5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16"/>
          <p:cNvSpPr txBox="1"/>
          <p:nvPr/>
        </p:nvSpPr>
        <p:spPr>
          <a:xfrm>
            <a:off x="1857159" y="4558126"/>
            <a:ext cx="1689300" cy="29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latin typeface="Fira Sans Extra Condensed"/>
                <a:ea typeface="Fira Sans Extra Condensed"/>
                <a:cs typeface="Fira Sans Extra Condensed"/>
                <a:sym typeface="Fira Sans Extra Condensed"/>
              </a:rPr>
              <a:t>NUE</a:t>
            </a:r>
            <a:endParaRPr sz="2000">
              <a:solidFill>
                <a:srgbClr val="FFFFFF"/>
              </a:solidFill>
              <a:latin typeface="Fira Sans Extra Condensed"/>
              <a:ea typeface="Fira Sans Extra Condensed"/>
              <a:cs typeface="Fira Sans Extra Condensed"/>
              <a:sym typeface="Fira Sans Extra Condensed"/>
            </a:endParaRPr>
          </a:p>
        </p:txBody>
      </p:sp>
      <p:grpSp>
        <p:nvGrpSpPr>
          <p:cNvPr id="163" name="Google Shape;163;p16"/>
          <p:cNvGrpSpPr/>
          <p:nvPr/>
        </p:nvGrpSpPr>
        <p:grpSpPr>
          <a:xfrm>
            <a:off x="3424181" y="4122505"/>
            <a:ext cx="1740721" cy="823224"/>
            <a:chOff x="7367177" y="1957150"/>
            <a:chExt cx="702300" cy="594300"/>
          </a:xfrm>
        </p:grpSpPr>
        <p:sp>
          <p:nvSpPr>
            <p:cNvPr id="164" name="Google Shape;164;p16"/>
            <p:cNvSpPr/>
            <p:nvPr/>
          </p:nvSpPr>
          <p:spPr>
            <a:xfrm>
              <a:off x="7420786" y="195715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txBox="1"/>
            <p:nvPr/>
          </p:nvSpPr>
          <p:spPr>
            <a:xfrm>
              <a:off x="7367177" y="2118325"/>
              <a:ext cx="7023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b="1">
                  <a:solidFill>
                    <a:srgbClr val="858585"/>
                  </a:solidFill>
                  <a:latin typeface="Assistant"/>
                  <a:ea typeface="Assistant"/>
                  <a:cs typeface="Assistant"/>
                  <a:sym typeface="Assistant"/>
                </a:rPr>
                <a:t>Customer Segmentation</a:t>
              </a:r>
              <a:endParaRPr sz="900" b="1">
                <a:solidFill>
                  <a:srgbClr val="858585"/>
                </a:solidFill>
                <a:latin typeface="Assistant"/>
                <a:ea typeface="Assistant"/>
                <a:cs typeface="Assistant"/>
                <a:sym typeface="Assistant"/>
              </a:endParaRPr>
            </a:p>
          </p:txBody>
        </p:sp>
      </p:grpSp>
      <p:sp>
        <p:nvSpPr>
          <p:cNvPr id="166" name="Google Shape;166;p16"/>
          <p:cNvSpPr/>
          <p:nvPr/>
        </p:nvSpPr>
        <p:spPr>
          <a:xfrm>
            <a:off x="2218250" y="4800338"/>
            <a:ext cx="5943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txBox="1"/>
          <p:nvPr/>
        </p:nvSpPr>
        <p:spPr>
          <a:xfrm>
            <a:off x="1635450" y="3867750"/>
            <a:ext cx="15939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accent6"/>
              </a:buClr>
              <a:buSzPts val="1100"/>
              <a:buFont typeface="Arial"/>
              <a:buNone/>
            </a:pPr>
            <a:r>
              <a:rPr lang="en" sz="1100">
                <a:solidFill>
                  <a:schemeClr val="accent6"/>
                </a:solidFill>
                <a:highlight>
                  <a:srgbClr val="FFFFFF"/>
                </a:highlight>
              </a:rPr>
              <a:t>T</a:t>
            </a:r>
            <a:r>
              <a:rPr lang="en" sz="1100">
                <a:solidFill>
                  <a:schemeClr val="accent6"/>
                </a:solidFill>
                <a:highlight>
                  <a:srgbClr val="FFFFFF"/>
                </a:highlight>
                <a:latin typeface="Assistant"/>
                <a:ea typeface="Assistant"/>
                <a:cs typeface="Assistant"/>
                <a:sym typeface="Assistant"/>
              </a:rPr>
              <a:t>rouvent les individus qui apparaissent ensemble dans une datasets.</a:t>
            </a:r>
            <a:endParaRPr/>
          </a:p>
        </p:txBody>
      </p:sp>
      <p:cxnSp>
        <p:nvCxnSpPr>
          <p:cNvPr id="168" name="Google Shape;168;p16"/>
          <p:cNvCxnSpPr/>
          <p:nvPr/>
        </p:nvCxnSpPr>
        <p:spPr>
          <a:xfrm rot="-5400000">
            <a:off x="1901625" y="727338"/>
            <a:ext cx="914700" cy="1919100"/>
          </a:xfrm>
          <a:prstGeom prst="bentConnector3">
            <a:avLst>
              <a:gd name="adj1" fmla="val 50008"/>
            </a:avLst>
          </a:prstGeom>
          <a:noFill/>
          <a:ln w="9525" cap="flat" cmpd="sng">
            <a:solidFill>
              <a:srgbClr val="C2C2C2"/>
            </a:solidFill>
            <a:prstDash val="solid"/>
            <a:miter lim="8000"/>
            <a:headEnd type="none" w="sm" len="sm"/>
            <a:tailEnd type="none" w="sm" len="sm"/>
          </a:ln>
        </p:spPr>
      </p:cxnSp>
      <p:sp>
        <p:nvSpPr>
          <p:cNvPr id="169" name="Google Shape;169;p16"/>
          <p:cNvSpPr/>
          <p:nvPr/>
        </p:nvSpPr>
        <p:spPr>
          <a:xfrm>
            <a:off x="5237625" y="4080850"/>
            <a:ext cx="1593900" cy="8646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txBox="1"/>
          <p:nvPr/>
        </p:nvSpPr>
        <p:spPr>
          <a:xfrm>
            <a:off x="5196225" y="4271100"/>
            <a:ext cx="1676700" cy="511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b="1">
                <a:solidFill>
                  <a:srgbClr val="858585"/>
                </a:solidFill>
                <a:latin typeface="Assistant"/>
                <a:ea typeface="Assistant"/>
                <a:cs typeface="Assistant"/>
                <a:sym typeface="Assistant"/>
              </a:rPr>
              <a:t>Systèmes de recommandation</a:t>
            </a:r>
            <a:endParaRPr sz="900" b="1">
              <a:solidFill>
                <a:srgbClr val="858585"/>
              </a:solidFill>
              <a:latin typeface="Assistant"/>
              <a:ea typeface="Assistant"/>
              <a:cs typeface="Assistant"/>
              <a:sym typeface="Assistant"/>
            </a:endParaRPr>
          </a:p>
        </p:txBody>
      </p:sp>
      <p:sp>
        <p:nvSpPr>
          <p:cNvPr id="171" name="Google Shape;171;p16"/>
          <p:cNvSpPr/>
          <p:nvPr/>
        </p:nvSpPr>
        <p:spPr>
          <a:xfrm>
            <a:off x="6990425" y="4080750"/>
            <a:ext cx="1446300" cy="8646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txBox="1"/>
          <p:nvPr/>
        </p:nvSpPr>
        <p:spPr>
          <a:xfrm>
            <a:off x="6990425" y="4271100"/>
            <a:ext cx="1446300" cy="511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b="1">
                <a:solidFill>
                  <a:srgbClr val="858585"/>
                </a:solidFill>
                <a:latin typeface="Assistant"/>
                <a:ea typeface="Assistant"/>
                <a:cs typeface="Assistant"/>
                <a:sym typeface="Assistant"/>
              </a:rPr>
              <a:t>Détection des anomalies</a:t>
            </a:r>
            <a:endParaRPr sz="1000" b="1">
              <a:solidFill>
                <a:srgbClr val="858585"/>
              </a:solidFill>
              <a:latin typeface="Assistant"/>
              <a:ea typeface="Assistant"/>
              <a:cs typeface="Assistant"/>
              <a:sym typeface="Assistant"/>
            </a:endParaRPr>
          </a:p>
        </p:txBody>
      </p:sp>
      <p:cxnSp>
        <p:nvCxnSpPr>
          <p:cNvPr id="173" name="Google Shape;173;p16"/>
          <p:cNvCxnSpPr>
            <a:stCxn id="164" idx="0"/>
          </p:cNvCxnSpPr>
          <p:nvPr/>
        </p:nvCxnSpPr>
        <p:spPr>
          <a:xfrm rot="-5400000">
            <a:off x="4563272" y="3448405"/>
            <a:ext cx="404400" cy="943800"/>
          </a:xfrm>
          <a:prstGeom prst="bentConnector2">
            <a:avLst/>
          </a:prstGeom>
          <a:noFill/>
          <a:ln w="9525" cap="flat" cmpd="sng">
            <a:solidFill>
              <a:srgbClr val="C2C2C2"/>
            </a:solidFill>
            <a:prstDash val="solid"/>
            <a:miter lim="8000"/>
            <a:headEnd type="none" w="sm" len="sm"/>
            <a:tailEnd type="none" w="sm" len="sm"/>
          </a:ln>
        </p:spPr>
      </p:cxnSp>
      <p:cxnSp>
        <p:nvCxnSpPr>
          <p:cNvPr id="174" name="Google Shape;174;p16"/>
          <p:cNvCxnSpPr>
            <a:stCxn id="169" idx="0"/>
            <a:endCxn id="148" idx="2"/>
          </p:cNvCxnSpPr>
          <p:nvPr/>
        </p:nvCxnSpPr>
        <p:spPr>
          <a:xfrm rot="-5400000">
            <a:off x="5928375" y="3974050"/>
            <a:ext cx="213000" cy="600"/>
          </a:xfrm>
          <a:prstGeom prst="bentConnector3">
            <a:avLst>
              <a:gd name="adj1" fmla="val 50021"/>
            </a:avLst>
          </a:prstGeom>
          <a:noFill/>
          <a:ln w="9525" cap="flat" cmpd="sng">
            <a:solidFill>
              <a:srgbClr val="C2C2C2"/>
            </a:solidFill>
            <a:prstDash val="solid"/>
            <a:miter lim="8000"/>
            <a:headEnd type="none" w="sm" len="sm"/>
            <a:tailEnd type="none" w="sm" len="sm"/>
          </a:ln>
        </p:spPr>
      </p:cxnSp>
      <p:cxnSp>
        <p:nvCxnSpPr>
          <p:cNvPr id="175" name="Google Shape;175;p16"/>
          <p:cNvCxnSpPr>
            <a:stCxn id="171" idx="0"/>
          </p:cNvCxnSpPr>
          <p:nvPr/>
        </p:nvCxnSpPr>
        <p:spPr>
          <a:xfrm rot="5400000" flipH="1">
            <a:off x="7030025" y="3397200"/>
            <a:ext cx="457200" cy="909900"/>
          </a:xfrm>
          <a:prstGeom prst="bentConnector2">
            <a:avLst/>
          </a:prstGeom>
          <a:noFill/>
          <a:ln w="9525" cap="flat" cmpd="sng">
            <a:solidFill>
              <a:srgbClr val="C2C2C2"/>
            </a:solidFill>
            <a:prstDash val="solid"/>
            <a:miter lim="8000"/>
            <a:headEnd type="none" w="sm" len="sm"/>
            <a:tailEnd type="none" w="sm" len="sm"/>
          </a:ln>
        </p:spPr>
      </p:cxnSp>
      <p:sp>
        <p:nvSpPr>
          <p:cNvPr id="176" name="Google Shape;1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ctrTitle"/>
          </p:nvPr>
        </p:nvSpPr>
        <p:spPr>
          <a:xfrm>
            <a:off x="4951750" y="2794900"/>
            <a:ext cx="5013600" cy="14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Clustering</a:t>
            </a:r>
            <a:endParaRPr/>
          </a:p>
          <a:p>
            <a:pPr marL="0" lvl="0" indent="0" algn="l" rtl="0">
              <a:spcBef>
                <a:spcPts val="0"/>
              </a:spcBef>
              <a:spcAft>
                <a:spcPts val="0"/>
              </a:spcAft>
              <a:buNone/>
            </a:pPr>
            <a:endParaRPr/>
          </a:p>
        </p:txBody>
      </p:sp>
      <p:grpSp>
        <p:nvGrpSpPr>
          <p:cNvPr id="182" name="Google Shape;182;p17"/>
          <p:cNvGrpSpPr/>
          <p:nvPr/>
        </p:nvGrpSpPr>
        <p:grpSpPr>
          <a:xfrm>
            <a:off x="-2609895" y="7"/>
            <a:ext cx="8675662" cy="4494740"/>
            <a:chOff x="497576" y="1258552"/>
            <a:chExt cx="5699049" cy="2952598"/>
          </a:xfrm>
        </p:grpSpPr>
        <p:sp>
          <p:nvSpPr>
            <p:cNvPr id="183" name="Google Shape;183;p17"/>
            <p:cNvSpPr/>
            <p:nvPr/>
          </p:nvSpPr>
          <p:spPr>
            <a:xfrm>
              <a:off x="2712069"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497576" y="1258552"/>
              <a:ext cx="3321347"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title"/>
          </p:nvPr>
        </p:nvSpPr>
        <p:spPr>
          <a:xfrm>
            <a:off x="-50934" y="164950"/>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Clustering</a:t>
            </a:r>
            <a:endParaRPr/>
          </a:p>
        </p:txBody>
      </p:sp>
      <p:sp>
        <p:nvSpPr>
          <p:cNvPr id="193" name="Google Shape;193;p18"/>
          <p:cNvSpPr txBox="1"/>
          <p:nvPr/>
        </p:nvSpPr>
        <p:spPr>
          <a:xfrm>
            <a:off x="378875" y="910550"/>
            <a:ext cx="78426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accent6"/>
                </a:solidFill>
                <a:highlight>
                  <a:srgbClr val="FFFFFF"/>
                </a:highlight>
                <a:latin typeface="Assistant"/>
                <a:ea typeface="Assistant"/>
                <a:cs typeface="Assistant"/>
                <a:sym typeface="Assistant"/>
              </a:rPr>
              <a:t>Collection d’objets sur la base de la similitude et de la dissemblance entre les points de données.</a:t>
            </a:r>
            <a:endParaRPr>
              <a:solidFill>
                <a:schemeClr val="accent6"/>
              </a:solidFill>
              <a:highlight>
                <a:srgbClr val="FFFFFF"/>
              </a:highlight>
              <a:latin typeface="Assistant"/>
              <a:ea typeface="Assistant"/>
              <a:cs typeface="Assistant"/>
              <a:sym typeface="Assistant"/>
            </a:endParaRPr>
          </a:p>
          <a:p>
            <a:pPr marL="0" lvl="0" indent="0" algn="l" rtl="0">
              <a:lnSpc>
                <a:spcPct val="115000"/>
              </a:lnSpc>
              <a:spcBef>
                <a:spcPts val="0"/>
              </a:spcBef>
              <a:spcAft>
                <a:spcPts val="0"/>
              </a:spcAft>
              <a:buClr>
                <a:schemeClr val="accent6"/>
              </a:buClr>
              <a:buSzPts val="1100"/>
              <a:buFont typeface="Arial"/>
              <a:buNone/>
            </a:pPr>
            <a:endParaRPr>
              <a:solidFill>
                <a:schemeClr val="accent6"/>
              </a:solidFill>
              <a:highlight>
                <a:srgbClr val="FFFFFF"/>
              </a:highlight>
              <a:latin typeface="Assistant"/>
              <a:ea typeface="Assistant"/>
              <a:cs typeface="Assistant"/>
              <a:sym typeface="Assistant"/>
            </a:endParaRPr>
          </a:p>
          <a:p>
            <a:pPr marL="0" lvl="0" indent="0" algn="l" rtl="0">
              <a:spcBef>
                <a:spcPts val="0"/>
              </a:spcBef>
              <a:spcAft>
                <a:spcPts val="0"/>
              </a:spcAft>
              <a:buNone/>
            </a:pPr>
            <a:endParaRPr>
              <a:latin typeface="Assistant"/>
              <a:ea typeface="Assistant"/>
              <a:cs typeface="Assistant"/>
              <a:sym typeface="Assistant"/>
            </a:endParaRPr>
          </a:p>
        </p:txBody>
      </p:sp>
      <p:pic>
        <p:nvPicPr>
          <p:cNvPr id="194" name="Google Shape;194;p18"/>
          <p:cNvPicPr preferRelativeResize="0"/>
          <p:nvPr/>
        </p:nvPicPr>
        <p:blipFill>
          <a:blip r:embed="rId3">
            <a:alphaModFix/>
          </a:blip>
          <a:stretch>
            <a:fillRect/>
          </a:stretch>
        </p:blipFill>
        <p:spPr>
          <a:xfrm>
            <a:off x="640250" y="2020725"/>
            <a:ext cx="7483826" cy="2344925"/>
          </a:xfrm>
          <a:prstGeom prst="rect">
            <a:avLst/>
          </a:prstGeom>
          <a:noFill/>
          <a:ln>
            <a:noFill/>
          </a:ln>
        </p:spPr>
      </p:pic>
      <p:sp>
        <p:nvSpPr>
          <p:cNvPr id="195" name="Google Shape;1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439991" y="17512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ssistant"/>
                <a:ea typeface="Assistant"/>
                <a:cs typeface="Assistant"/>
                <a:sym typeface="Assistant"/>
              </a:rPr>
              <a:t>Méthodes de clustering</a:t>
            </a:r>
            <a:endParaRPr>
              <a:latin typeface="Assistant"/>
              <a:ea typeface="Assistant"/>
              <a:cs typeface="Assistant"/>
              <a:sym typeface="Assistant"/>
            </a:endParaRPr>
          </a:p>
        </p:txBody>
      </p:sp>
      <p:sp>
        <p:nvSpPr>
          <p:cNvPr id="201" name="Google Shape;201;p19"/>
          <p:cNvSpPr txBox="1"/>
          <p:nvPr/>
        </p:nvSpPr>
        <p:spPr>
          <a:xfrm>
            <a:off x="348325" y="1317950"/>
            <a:ext cx="83517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ssistant"/>
                <a:ea typeface="Assistant"/>
                <a:cs typeface="Assistant"/>
                <a:sym typeface="Assistant"/>
              </a:rPr>
              <a:t>   </a:t>
            </a:r>
            <a:r>
              <a:rPr lang="en" b="1">
                <a:solidFill>
                  <a:srgbClr val="77A4A7"/>
                </a:solidFill>
                <a:latin typeface="Assistant"/>
                <a:ea typeface="Assistant"/>
                <a:cs typeface="Assistant"/>
                <a:sym typeface="Assistant"/>
              </a:rPr>
              <a:t>Méthodes basées sur la densité :</a:t>
            </a:r>
            <a:r>
              <a:rPr lang="en">
                <a:latin typeface="Assistant"/>
                <a:ea typeface="Assistant"/>
                <a:cs typeface="Assistant"/>
                <a:sym typeface="Assistant"/>
              </a:rPr>
              <a:t>  considèrent les clusters comme la région dense présentant certaines similitudes et différences par rapport à la région dense inférieure de l’espace. </a:t>
            </a:r>
            <a:endParaRPr>
              <a:latin typeface="Assistant"/>
              <a:ea typeface="Assistant"/>
              <a:cs typeface="Assistant"/>
              <a:sym typeface="Assistant"/>
            </a:endParaRPr>
          </a:p>
          <a:p>
            <a:pPr marL="0" lvl="0" indent="0" algn="l" rtl="0">
              <a:spcBef>
                <a:spcPts val="0"/>
              </a:spcBef>
              <a:spcAft>
                <a:spcPts val="0"/>
              </a:spcAft>
              <a:buClr>
                <a:schemeClr val="accent6"/>
              </a:buClr>
              <a:buSzPts val="1100"/>
              <a:buFont typeface="Arial"/>
              <a:buNone/>
            </a:pPr>
            <a:endParaRPr>
              <a:latin typeface="Assistant"/>
              <a:ea typeface="Assistant"/>
              <a:cs typeface="Assistant"/>
              <a:sym typeface="Assistant"/>
            </a:endParaRPr>
          </a:p>
          <a:p>
            <a:pPr marL="0" lvl="0" indent="0" algn="l" rtl="0">
              <a:spcBef>
                <a:spcPts val="0"/>
              </a:spcBef>
              <a:spcAft>
                <a:spcPts val="0"/>
              </a:spcAft>
              <a:buNone/>
            </a:pPr>
            <a:r>
              <a:rPr lang="en" b="1">
                <a:solidFill>
                  <a:srgbClr val="729FA2"/>
                </a:solidFill>
                <a:latin typeface="Assistant"/>
                <a:ea typeface="Assistant"/>
                <a:cs typeface="Assistant"/>
                <a:sym typeface="Assistant"/>
              </a:rPr>
              <a:t>  Méthodes hiérarchiques :</a:t>
            </a:r>
            <a:r>
              <a:rPr lang="en" b="1">
                <a:latin typeface="Assistant"/>
                <a:ea typeface="Assistant"/>
                <a:cs typeface="Assistant"/>
                <a:sym typeface="Assistant"/>
              </a:rPr>
              <a:t> </a:t>
            </a:r>
            <a:r>
              <a:rPr lang="en">
                <a:latin typeface="Assistant"/>
                <a:ea typeface="Assistant"/>
                <a:cs typeface="Assistant"/>
                <a:sym typeface="Assistant"/>
              </a:rPr>
              <a:t>Les clusters formés dans cette méthode forment une structure arborescente basée sur la hiérarchie. De nouveaux clusters sont formés à l’aide du cluster précédemment formé.</a:t>
            </a:r>
            <a:endParaRPr>
              <a:latin typeface="Assistant"/>
              <a:ea typeface="Assistant"/>
              <a:cs typeface="Assistant"/>
              <a:sym typeface="Assistant"/>
            </a:endParaRPr>
          </a:p>
          <a:p>
            <a:pPr marL="0" lvl="0" indent="0" algn="l" rtl="0">
              <a:spcBef>
                <a:spcPts val="0"/>
              </a:spcBef>
              <a:spcAft>
                <a:spcPts val="0"/>
              </a:spcAft>
              <a:buClr>
                <a:schemeClr val="accent6"/>
              </a:buClr>
              <a:buSzPts val="1100"/>
              <a:buFont typeface="Arial"/>
              <a:buNone/>
            </a:pPr>
            <a:endParaRPr>
              <a:latin typeface="Assistant"/>
              <a:ea typeface="Assistant"/>
              <a:cs typeface="Assistant"/>
              <a:sym typeface="Assistant"/>
            </a:endParaRPr>
          </a:p>
          <a:p>
            <a:pPr marL="0" lvl="0" indent="0" algn="l" rtl="0">
              <a:spcBef>
                <a:spcPts val="0"/>
              </a:spcBef>
              <a:spcAft>
                <a:spcPts val="0"/>
              </a:spcAft>
              <a:buNone/>
            </a:pPr>
            <a:r>
              <a:rPr lang="en" b="1">
                <a:solidFill>
                  <a:srgbClr val="77A4A7"/>
                </a:solidFill>
                <a:latin typeface="Assistant"/>
                <a:ea typeface="Assistant"/>
                <a:cs typeface="Assistant"/>
                <a:sym typeface="Assistant"/>
              </a:rPr>
              <a:t>  Méthodes de partitionnement :</a:t>
            </a:r>
            <a:r>
              <a:rPr lang="en">
                <a:latin typeface="Assistant"/>
                <a:ea typeface="Assistant"/>
                <a:cs typeface="Assistant"/>
                <a:sym typeface="Assistant"/>
              </a:rPr>
              <a:t> Ces méthodes partitionnent les objets en k clusters et chaque partition forme un cluster. </a:t>
            </a:r>
            <a:endParaRPr>
              <a:latin typeface="Assistant"/>
              <a:ea typeface="Assistant"/>
              <a:cs typeface="Assistant"/>
              <a:sym typeface="Assistant"/>
            </a:endParaRPr>
          </a:p>
          <a:p>
            <a:pPr marL="0" lvl="0" indent="0" algn="l" rtl="0">
              <a:spcBef>
                <a:spcPts val="0"/>
              </a:spcBef>
              <a:spcAft>
                <a:spcPts val="0"/>
              </a:spcAft>
              <a:buClr>
                <a:schemeClr val="accent6"/>
              </a:buClr>
              <a:buSzPts val="1100"/>
              <a:buFont typeface="Arial"/>
              <a:buNone/>
            </a:pPr>
            <a:endParaRPr>
              <a:latin typeface="Assistant"/>
              <a:ea typeface="Assistant"/>
              <a:cs typeface="Assistant"/>
              <a:sym typeface="Assistant"/>
            </a:endParaRPr>
          </a:p>
          <a:p>
            <a:pPr marL="0" lvl="0" indent="0" algn="l" rtl="0">
              <a:spcBef>
                <a:spcPts val="0"/>
              </a:spcBef>
              <a:spcAft>
                <a:spcPts val="0"/>
              </a:spcAft>
              <a:buClr>
                <a:schemeClr val="accent6"/>
              </a:buClr>
              <a:buSzPts val="1100"/>
              <a:buFont typeface="Arial"/>
              <a:buNone/>
            </a:pPr>
            <a:r>
              <a:rPr lang="en">
                <a:latin typeface="Assistant"/>
                <a:ea typeface="Assistant"/>
                <a:cs typeface="Assistant"/>
                <a:sym typeface="Assistant"/>
              </a:rPr>
              <a:t>  </a:t>
            </a:r>
            <a:r>
              <a:rPr lang="en" b="1">
                <a:solidFill>
                  <a:srgbClr val="77A4A7"/>
                </a:solidFill>
                <a:latin typeface="Assistant"/>
                <a:ea typeface="Assistant"/>
                <a:cs typeface="Assistant"/>
                <a:sym typeface="Assistant"/>
              </a:rPr>
              <a:t>Méthodes basées sur la grille :</a:t>
            </a:r>
            <a:r>
              <a:rPr lang="en">
                <a:solidFill>
                  <a:srgbClr val="77A4A7"/>
                </a:solidFill>
                <a:latin typeface="Assistant"/>
                <a:ea typeface="Assistant"/>
                <a:cs typeface="Assistant"/>
                <a:sym typeface="Assistant"/>
              </a:rPr>
              <a:t> </a:t>
            </a:r>
            <a:r>
              <a:rPr lang="en">
                <a:latin typeface="Assistant"/>
                <a:ea typeface="Assistant"/>
                <a:cs typeface="Assistant"/>
                <a:sym typeface="Assistant"/>
              </a:rPr>
              <a:t>l’espace de données est formulé en un nombre fini de cellules qui forment une structure en forme de grille. Toutes les opérations de clustering effectuées sur ces grilles sont rapides et indépendantes du nombre d’objets de données</a:t>
            </a:r>
            <a:endParaRPr>
              <a:latin typeface="Assistant"/>
              <a:ea typeface="Assistant"/>
              <a:cs typeface="Assistant"/>
              <a:sym typeface="Assistant"/>
            </a:endParaRPr>
          </a:p>
          <a:p>
            <a:pPr marL="0" lvl="0" indent="0" algn="l" rtl="0">
              <a:spcBef>
                <a:spcPts val="0"/>
              </a:spcBef>
              <a:spcAft>
                <a:spcPts val="0"/>
              </a:spcAft>
              <a:buNone/>
            </a:pPr>
            <a:endParaRPr>
              <a:latin typeface="Assistant"/>
              <a:ea typeface="Assistant"/>
              <a:cs typeface="Assistant"/>
              <a:sym typeface="Assistant"/>
            </a:endParaRPr>
          </a:p>
        </p:txBody>
      </p:sp>
      <p:sp>
        <p:nvSpPr>
          <p:cNvPr id="202" name="Google Shape;2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0"/>
          <p:cNvSpPr txBox="1">
            <a:spLocks noGrp="1"/>
          </p:cNvSpPr>
          <p:nvPr>
            <p:ph type="title"/>
          </p:nvPr>
        </p:nvSpPr>
        <p:spPr>
          <a:xfrm>
            <a:off x="497225" y="150825"/>
            <a:ext cx="8046300" cy="10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ssistant"/>
                <a:ea typeface="Assistant"/>
                <a:cs typeface="Assistant"/>
                <a:sym typeface="Assistant"/>
              </a:rPr>
              <a:t>Quelques domaines d’application du clustering</a:t>
            </a:r>
            <a:endParaRPr>
              <a:latin typeface="Assistant"/>
              <a:ea typeface="Assistant"/>
              <a:cs typeface="Assistant"/>
              <a:sym typeface="Assistant"/>
            </a:endParaRPr>
          </a:p>
        </p:txBody>
      </p:sp>
      <p:grpSp>
        <p:nvGrpSpPr>
          <p:cNvPr id="208" name="Google Shape;208;p20"/>
          <p:cNvGrpSpPr/>
          <p:nvPr/>
        </p:nvGrpSpPr>
        <p:grpSpPr>
          <a:xfrm>
            <a:off x="226087" y="1689598"/>
            <a:ext cx="2349854" cy="3093402"/>
            <a:chOff x="635530" y="1689598"/>
            <a:chExt cx="2104661" cy="3093402"/>
          </a:xfrm>
        </p:grpSpPr>
        <p:sp>
          <p:nvSpPr>
            <p:cNvPr id="209" name="Google Shape;209;p20"/>
            <p:cNvSpPr/>
            <p:nvPr/>
          </p:nvSpPr>
          <p:spPr>
            <a:xfrm>
              <a:off x="635530" y="1689598"/>
              <a:ext cx="2104661" cy="2366781"/>
            </a:xfrm>
            <a:custGeom>
              <a:avLst/>
              <a:gdLst/>
              <a:ahLst/>
              <a:cxnLst/>
              <a:rect l="l" t="t" r="r" b="b"/>
              <a:pathLst>
                <a:path w="10320" h="11604" extrusionOk="0">
                  <a:moveTo>
                    <a:pt x="5805" y="0"/>
                  </a:moveTo>
                  <a:cubicBezTo>
                    <a:pt x="5787" y="0"/>
                    <a:pt x="5769" y="7"/>
                    <a:pt x="5759" y="22"/>
                  </a:cubicBezTo>
                  <a:lnTo>
                    <a:pt x="20" y="5752"/>
                  </a:lnTo>
                  <a:cubicBezTo>
                    <a:pt x="0" y="5782"/>
                    <a:pt x="0" y="5822"/>
                    <a:pt x="20" y="5851"/>
                  </a:cubicBezTo>
                  <a:lnTo>
                    <a:pt x="5759" y="11581"/>
                  </a:lnTo>
                  <a:cubicBezTo>
                    <a:pt x="5769" y="11596"/>
                    <a:pt x="5787" y="11603"/>
                    <a:pt x="5805" y="11603"/>
                  </a:cubicBezTo>
                  <a:cubicBezTo>
                    <a:pt x="5824" y="11603"/>
                    <a:pt x="5844" y="11596"/>
                    <a:pt x="5858" y="11581"/>
                  </a:cubicBezTo>
                  <a:lnTo>
                    <a:pt x="10319" y="7110"/>
                  </a:lnTo>
                  <a:lnTo>
                    <a:pt x="9437" y="6228"/>
                  </a:lnTo>
                  <a:lnTo>
                    <a:pt x="8535" y="6228"/>
                  </a:lnTo>
                  <a:lnTo>
                    <a:pt x="8535" y="8508"/>
                  </a:lnTo>
                  <a:cubicBezTo>
                    <a:pt x="8535" y="8528"/>
                    <a:pt x="8525" y="8538"/>
                    <a:pt x="8515" y="8538"/>
                  </a:cubicBezTo>
                  <a:lnTo>
                    <a:pt x="3102" y="8538"/>
                  </a:lnTo>
                  <a:cubicBezTo>
                    <a:pt x="3083" y="8538"/>
                    <a:pt x="3073" y="8528"/>
                    <a:pt x="3073" y="8508"/>
                  </a:cubicBezTo>
                  <a:lnTo>
                    <a:pt x="3073" y="3095"/>
                  </a:lnTo>
                  <a:cubicBezTo>
                    <a:pt x="3073" y="3086"/>
                    <a:pt x="3083" y="3066"/>
                    <a:pt x="3102" y="3066"/>
                  </a:cubicBezTo>
                  <a:lnTo>
                    <a:pt x="8515" y="3066"/>
                  </a:lnTo>
                  <a:cubicBezTo>
                    <a:pt x="8525" y="3066"/>
                    <a:pt x="8535" y="3086"/>
                    <a:pt x="8535" y="3095"/>
                  </a:cubicBezTo>
                  <a:lnTo>
                    <a:pt x="8535" y="5564"/>
                  </a:lnTo>
                  <a:lnTo>
                    <a:pt x="9259" y="5564"/>
                  </a:lnTo>
                  <a:lnTo>
                    <a:pt x="10319" y="4493"/>
                  </a:lnTo>
                  <a:lnTo>
                    <a:pt x="5858" y="22"/>
                  </a:lnTo>
                  <a:cubicBezTo>
                    <a:pt x="5844" y="7"/>
                    <a:pt x="5824" y="0"/>
                    <a:pt x="5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txBox="1"/>
            <p:nvPr/>
          </p:nvSpPr>
          <p:spPr>
            <a:xfrm>
              <a:off x="1189751" y="2588475"/>
              <a:ext cx="12618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latin typeface="Assistant"/>
                  <a:ea typeface="Assistant"/>
                  <a:cs typeface="Assistant"/>
                  <a:sym typeface="Assistant"/>
                </a:rPr>
                <a:t>Marketing</a:t>
              </a:r>
              <a:endParaRPr sz="2200">
                <a:solidFill>
                  <a:schemeClr val="accent6"/>
                </a:solidFill>
                <a:latin typeface="Assistant"/>
                <a:ea typeface="Assistant"/>
                <a:cs typeface="Assistant"/>
                <a:sym typeface="Assistant"/>
              </a:endParaRPr>
            </a:p>
          </p:txBody>
        </p:sp>
        <p:sp>
          <p:nvSpPr>
            <p:cNvPr id="211" name="Google Shape;211;p20"/>
            <p:cNvSpPr txBox="1"/>
            <p:nvPr/>
          </p:nvSpPr>
          <p:spPr>
            <a:xfrm>
              <a:off x="914500" y="4240000"/>
              <a:ext cx="1812300" cy="54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latin typeface="Roboto"/>
                <a:ea typeface="Roboto"/>
                <a:cs typeface="Roboto"/>
                <a:sym typeface="Roboto"/>
              </a:endParaRPr>
            </a:p>
          </p:txBody>
        </p:sp>
      </p:grpSp>
      <p:grpSp>
        <p:nvGrpSpPr>
          <p:cNvPr id="212" name="Google Shape;212;p20"/>
          <p:cNvGrpSpPr/>
          <p:nvPr/>
        </p:nvGrpSpPr>
        <p:grpSpPr>
          <a:xfrm>
            <a:off x="2334123" y="1689598"/>
            <a:ext cx="2286781" cy="2366766"/>
            <a:chOff x="2523605" y="1689598"/>
            <a:chExt cx="2048169" cy="2366766"/>
          </a:xfrm>
        </p:grpSpPr>
        <p:sp>
          <p:nvSpPr>
            <p:cNvPr id="213" name="Google Shape;213;p20"/>
            <p:cNvSpPr/>
            <p:nvPr/>
          </p:nvSpPr>
          <p:spPr>
            <a:xfrm>
              <a:off x="2560110" y="2959665"/>
              <a:ext cx="2011664" cy="1096700"/>
            </a:xfrm>
            <a:custGeom>
              <a:avLst/>
              <a:gdLst/>
              <a:ahLst/>
              <a:cxnLst/>
              <a:rect l="l" t="t" r="r" b="b"/>
              <a:pathLst>
                <a:path w="9864" h="5377" extrusionOk="0">
                  <a:moveTo>
                    <a:pt x="0" y="1"/>
                  </a:moveTo>
                  <a:lnTo>
                    <a:pt x="882" y="883"/>
                  </a:lnTo>
                  <a:lnTo>
                    <a:pt x="5353" y="5354"/>
                  </a:lnTo>
                  <a:cubicBezTo>
                    <a:pt x="5368" y="5369"/>
                    <a:pt x="5385" y="5376"/>
                    <a:pt x="5403" y="5376"/>
                  </a:cubicBezTo>
                  <a:cubicBezTo>
                    <a:pt x="5420" y="5376"/>
                    <a:pt x="5437" y="5369"/>
                    <a:pt x="5453" y="5354"/>
                  </a:cubicBezTo>
                  <a:lnTo>
                    <a:pt x="9863" y="943"/>
                  </a:lnTo>
                  <a:lnTo>
                    <a:pt x="8922" y="1"/>
                  </a:lnTo>
                  <a:lnTo>
                    <a:pt x="8139" y="1"/>
                  </a:lnTo>
                  <a:lnTo>
                    <a:pt x="8139" y="2281"/>
                  </a:lnTo>
                  <a:cubicBezTo>
                    <a:pt x="8139" y="2301"/>
                    <a:pt x="8129" y="2311"/>
                    <a:pt x="8109" y="2311"/>
                  </a:cubicBezTo>
                  <a:lnTo>
                    <a:pt x="2697" y="2311"/>
                  </a:lnTo>
                  <a:cubicBezTo>
                    <a:pt x="2686" y="2311"/>
                    <a:pt x="2667" y="2301"/>
                    <a:pt x="2667" y="2281"/>
                  </a:cubicBezTo>
                  <a:lnTo>
                    <a:pt x="2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2523605" y="1689598"/>
              <a:ext cx="2048169" cy="1134840"/>
            </a:xfrm>
            <a:custGeom>
              <a:avLst/>
              <a:gdLst/>
              <a:ahLst/>
              <a:cxnLst/>
              <a:rect l="l" t="t" r="r" b="b"/>
              <a:pathLst>
                <a:path w="10043" h="5564" extrusionOk="0">
                  <a:moveTo>
                    <a:pt x="5582" y="0"/>
                  </a:moveTo>
                  <a:cubicBezTo>
                    <a:pt x="5564" y="0"/>
                    <a:pt x="5547" y="7"/>
                    <a:pt x="5532" y="22"/>
                  </a:cubicBezTo>
                  <a:lnTo>
                    <a:pt x="1061" y="4493"/>
                  </a:lnTo>
                  <a:lnTo>
                    <a:pt x="1" y="5564"/>
                  </a:lnTo>
                  <a:lnTo>
                    <a:pt x="2846" y="5564"/>
                  </a:lnTo>
                  <a:lnTo>
                    <a:pt x="2846" y="3095"/>
                  </a:lnTo>
                  <a:cubicBezTo>
                    <a:pt x="2846" y="3086"/>
                    <a:pt x="2865" y="3066"/>
                    <a:pt x="2876" y="3066"/>
                  </a:cubicBezTo>
                  <a:lnTo>
                    <a:pt x="8288" y="3066"/>
                  </a:lnTo>
                  <a:cubicBezTo>
                    <a:pt x="8308" y="3066"/>
                    <a:pt x="8318" y="3086"/>
                    <a:pt x="8318" y="3095"/>
                  </a:cubicBezTo>
                  <a:lnTo>
                    <a:pt x="8318" y="5564"/>
                  </a:lnTo>
                  <a:lnTo>
                    <a:pt x="8912" y="5564"/>
                  </a:lnTo>
                  <a:lnTo>
                    <a:pt x="10042" y="4434"/>
                  </a:lnTo>
                  <a:lnTo>
                    <a:pt x="5632" y="22"/>
                  </a:lnTo>
                  <a:cubicBezTo>
                    <a:pt x="5616" y="7"/>
                    <a:pt x="5599" y="0"/>
                    <a:pt x="5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txBox="1"/>
            <p:nvPr/>
          </p:nvSpPr>
          <p:spPr>
            <a:xfrm>
              <a:off x="3089301" y="2602979"/>
              <a:ext cx="11175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Assistant"/>
                  <a:ea typeface="Assistant"/>
                  <a:cs typeface="Assistant"/>
                  <a:sym typeface="Assistant"/>
                </a:rPr>
                <a:t>Biologie</a:t>
              </a:r>
              <a:endParaRPr sz="2300">
                <a:solidFill>
                  <a:schemeClr val="accent6"/>
                </a:solidFill>
                <a:latin typeface="Assistant"/>
                <a:ea typeface="Assistant"/>
                <a:cs typeface="Assistant"/>
                <a:sym typeface="Assistant"/>
              </a:endParaRPr>
            </a:p>
          </p:txBody>
        </p:sp>
      </p:grpSp>
      <p:grpSp>
        <p:nvGrpSpPr>
          <p:cNvPr id="216" name="Google Shape;216;p20"/>
          <p:cNvGrpSpPr/>
          <p:nvPr/>
        </p:nvGrpSpPr>
        <p:grpSpPr>
          <a:xfrm>
            <a:off x="4363375" y="1689598"/>
            <a:ext cx="2302492" cy="3093402"/>
            <a:chOff x="4341117" y="1689598"/>
            <a:chExt cx="2062241" cy="3093402"/>
          </a:xfrm>
        </p:grpSpPr>
        <p:sp>
          <p:nvSpPr>
            <p:cNvPr id="217" name="Google Shape;217;p20"/>
            <p:cNvSpPr/>
            <p:nvPr/>
          </p:nvSpPr>
          <p:spPr>
            <a:xfrm>
              <a:off x="4379662" y="2959665"/>
              <a:ext cx="2023696" cy="1096700"/>
            </a:xfrm>
            <a:custGeom>
              <a:avLst/>
              <a:gdLst/>
              <a:ahLst/>
              <a:cxnLst/>
              <a:rect l="l" t="t" r="r" b="b"/>
              <a:pathLst>
                <a:path w="9923" h="5377" extrusionOk="0">
                  <a:moveTo>
                    <a:pt x="0" y="1"/>
                  </a:moveTo>
                  <a:lnTo>
                    <a:pt x="941" y="943"/>
                  </a:lnTo>
                  <a:lnTo>
                    <a:pt x="5353" y="5354"/>
                  </a:lnTo>
                  <a:cubicBezTo>
                    <a:pt x="5368" y="5369"/>
                    <a:pt x="5385" y="5376"/>
                    <a:pt x="5402" y="5376"/>
                  </a:cubicBezTo>
                  <a:cubicBezTo>
                    <a:pt x="5420" y="5376"/>
                    <a:pt x="5437" y="5369"/>
                    <a:pt x="5452" y="5354"/>
                  </a:cubicBezTo>
                  <a:lnTo>
                    <a:pt x="9923" y="883"/>
                  </a:lnTo>
                  <a:lnTo>
                    <a:pt x="9031" y="1"/>
                  </a:lnTo>
                  <a:lnTo>
                    <a:pt x="8138" y="1"/>
                  </a:lnTo>
                  <a:lnTo>
                    <a:pt x="8138" y="2281"/>
                  </a:lnTo>
                  <a:cubicBezTo>
                    <a:pt x="8138" y="2301"/>
                    <a:pt x="8119" y="2311"/>
                    <a:pt x="8109" y="2311"/>
                  </a:cubicBezTo>
                  <a:lnTo>
                    <a:pt x="2696" y="2311"/>
                  </a:lnTo>
                  <a:cubicBezTo>
                    <a:pt x="2677" y="2311"/>
                    <a:pt x="2666" y="2301"/>
                    <a:pt x="2666" y="2281"/>
                  </a:cubicBezTo>
                  <a:lnTo>
                    <a:pt x="26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4341117" y="1689598"/>
              <a:ext cx="2062241" cy="1134840"/>
            </a:xfrm>
            <a:custGeom>
              <a:avLst/>
              <a:gdLst/>
              <a:ahLst/>
              <a:cxnLst/>
              <a:rect l="l" t="t" r="r" b="b"/>
              <a:pathLst>
                <a:path w="10112" h="5564" extrusionOk="0">
                  <a:moveTo>
                    <a:pt x="5591" y="0"/>
                  </a:moveTo>
                  <a:cubicBezTo>
                    <a:pt x="5574" y="0"/>
                    <a:pt x="5557" y="7"/>
                    <a:pt x="5542" y="22"/>
                  </a:cubicBezTo>
                  <a:lnTo>
                    <a:pt x="1130" y="4434"/>
                  </a:lnTo>
                  <a:lnTo>
                    <a:pt x="0" y="5564"/>
                  </a:lnTo>
                  <a:lnTo>
                    <a:pt x="2855" y="5564"/>
                  </a:lnTo>
                  <a:lnTo>
                    <a:pt x="2855" y="3095"/>
                  </a:lnTo>
                  <a:cubicBezTo>
                    <a:pt x="2855" y="3086"/>
                    <a:pt x="2866" y="3066"/>
                    <a:pt x="2885" y="3066"/>
                  </a:cubicBezTo>
                  <a:lnTo>
                    <a:pt x="8298" y="3066"/>
                  </a:lnTo>
                  <a:cubicBezTo>
                    <a:pt x="8308" y="3066"/>
                    <a:pt x="8327" y="3086"/>
                    <a:pt x="8327" y="3095"/>
                  </a:cubicBezTo>
                  <a:lnTo>
                    <a:pt x="8327" y="5564"/>
                  </a:lnTo>
                  <a:lnTo>
                    <a:pt x="9041" y="5564"/>
                  </a:lnTo>
                  <a:lnTo>
                    <a:pt x="10112" y="4493"/>
                  </a:lnTo>
                  <a:lnTo>
                    <a:pt x="5641" y="22"/>
                  </a:lnTo>
                  <a:cubicBezTo>
                    <a:pt x="5626" y="7"/>
                    <a:pt x="5609" y="0"/>
                    <a:pt x="5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p:nvPr/>
          </p:nvSpPr>
          <p:spPr>
            <a:xfrm>
              <a:off x="4786236" y="2588475"/>
              <a:ext cx="1350000" cy="8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latin typeface="Assistant"/>
                  <a:ea typeface="Assistant"/>
                  <a:cs typeface="Assistant"/>
                  <a:sym typeface="Assistant"/>
                </a:rPr>
                <a:t>Assurance</a:t>
              </a:r>
              <a:endParaRPr sz="2200">
                <a:solidFill>
                  <a:schemeClr val="accent6"/>
                </a:solidFill>
                <a:latin typeface="Assistant"/>
                <a:ea typeface="Assistant"/>
                <a:cs typeface="Assistant"/>
                <a:sym typeface="Assistant"/>
              </a:endParaRPr>
            </a:p>
          </p:txBody>
        </p:sp>
        <p:sp>
          <p:nvSpPr>
            <p:cNvPr id="220" name="Google Shape;220;p20"/>
            <p:cNvSpPr txBox="1"/>
            <p:nvPr/>
          </p:nvSpPr>
          <p:spPr>
            <a:xfrm>
              <a:off x="4573850" y="4240000"/>
              <a:ext cx="1812300" cy="54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latin typeface="Roboto"/>
                <a:ea typeface="Roboto"/>
                <a:cs typeface="Roboto"/>
                <a:sym typeface="Roboto"/>
              </a:endParaRPr>
            </a:p>
          </p:txBody>
        </p:sp>
      </p:grpSp>
      <p:grpSp>
        <p:nvGrpSpPr>
          <p:cNvPr id="221" name="Google Shape;221;p20"/>
          <p:cNvGrpSpPr/>
          <p:nvPr/>
        </p:nvGrpSpPr>
        <p:grpSpPr>
          <a:xfrm>
            <a:off x="6422000" y="1057350"/>
            <a:ext cx="2593719" cy="2999015"/>
            <a:chOff x="6184937" y="1057350"/>
            <a:chExt cx="2323080" cy="2999015"/>
          </a:xfrm>
        </p:grpSpPr>
        <p:sp>
          <p:nvSpPr>
            <p:cNvPr id="222" name="Google Shape;222;p20"/>
            <p:cNvSpPr/>
            <p:nvPr/>
          </p:nvSpPr>
          <p:spPr>
            <a:xfrm>
              <a:off x="6184937" y="1689598"/>
              <a:ext cx="2323080" cy="2366767"/>
            </a:xfrm>
            <a:custGeom>
              <a:avLst/>
              <a:gdLst/>
              <a:ahLst/>
              <a:cxnLst/>
              <a:rect l="l" t="t" r="r" b="b"/>
              <a:pathLst>
                <a:path w="11391" h="11604" extrusionOk="0">
                  <a:moveTo>
                    <a:pt x="5586" y="0"/>
                  </a:moveTo>
                  <a:cubicBezTo>
                    <a:pt x="5569" y="0"/>
                    <a:pt x="5552" y="7"/>
                    <a:pt x="5542" y="22"/>
                  </a:cubicBezTo>
                  <a:lnTo>
                    <a:pt x="1071" y="4493"/>
                  </a:lnTo>
                  <a:lnTo>
                    <a:pt x="0" y="5564"/>
                  </a:lnTo>
                  <a:lnTo>
                    <a:pt x="2855" y="5564"/>
                  </a:lnTo>
                  <a:lnTo>
                    <a:pt x="2855" y="3095"/>
                  </a:lnTo>
                  <a:cubicBezTo>
                    <a:pt x="2855" y="3086"/>
                    <a:pt x="2865" y="3066"/>
                    <a:pt x="2885" y="3066"/>
                  </a:cubicBezTo>
                  <a:lnTo>
                    <a:pt x="8287" y="3066"/>
                  </a:lnTo>
                  <a:cubicBezTo>
                    <a:pt x="8307" y="3066"/>
                    <a:pt x="8318" y="3086"/>
                    <a:pt x="8318" y="3095"/>
                  </a:cubicBezTo>
                  <a:lnTo>
                    <a:pt x="8318" y="8508"/>
                  </a:lnTo>
                  <a:cubicBezTo>
                    <a:pt x="8318" y="8528"/>
                    <a:pt x="8307" y="8538"/>
                    <a:pt x="8287" y="8538"/>
                  </a:cubicBezTo>
                  <a:lnTo>
                    <a:pt x="2885" y="8538"/>
                  </a:lnTo>
                  <a:cubicBezTo>
                    <a:pt x="2865" y="8538"/>
                    <a:pt x="2855" y="8528"/>
                    <a:pt x="2855" y="8508"/>
                  </a:cubicBezTo>
                  <a:lnTo>
                    <a:pt x="2855" y="6228"/>
                  </a:lnTo>
                  <a:lnTo>
                    <a:pt x="179" y="6228"/>
                  </a:lnTo>
                  <a:lnTo>
                    <a:pt x="1071" y="7110"/>
                  </a:lnTo>
                  <a:lnTo>
                    <a:pt x="5542" y="11581"/>
                  </a:lnTo>
                  <a:cubicBezTo>
                    <a:pt x="5552" y="11596"/>
                    <a:pt x="5569" y="11603"/>
                    <a:pt x="5586" y="11603"/>
                  </a:cubicBezTo>
                  <a:cubicBezTo>
                    <a:pt x="5604" y="11603"/>
                    <a:pt x="5621" y="11596"/>
                    <a:pt x="5631" y="11581"/>
                  </a:cubicBezTo>
                  <a:lnTo>
                    <a:pt x="11371" y="5851"/>
                  </a:lnTo>
                  <a:cubicBezTo>
                    <a:pt x="11391" y="5822"/>
                    <a:pt x="11391" y="5782"/>
                    <a:pt x="11371" y="5752"/>
                  </a:cubicBezTo>
                  <a:lnTo>
                    <a:pt x="5631" y="22"/>
                  </a:lnTo>
                  <a:cubicBezTo>
                    <a:pt x="5621" y="7"/>
                    <a:pt x="5604" y="0"/>
                    <a:pt x="5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txBox="1"/>
            <p:nvPr/>
          </p:nvSpPr>
          <p:spPr>
            <a:xfrm>
              <a:off x="6701932" y="2588450"/>
              <a:ext cx="1268100" cy="7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Assistant"/>
                  <a:ea typeface="Assistant"/>
                  <a:cs typeface="Assistant"/>
                  <a:sym typeface="Assistant"/>
                </a:rPr>
                <a:t>Urbanisme</a:t>
              </a:r>
              <a:endParaRPr sz="2000">
                <a:solidFill>
                  <a:schemeClr val="accent6"/>
                </a:solidFill>
                <a:latin typeface="Assistant"/>
                <a:ea typeface="Assistant"/>
                <a:cs typeface="Assistant"/>
                <a:sym typeface="Assistant"/>
              </a:endParaRPr>
            </a:p>
          </p:txBody>
        </p:sp>
        <p:sp>
          <p:nvSpPr>
            <p:cNvPr id="224" name="Google Shape;224;p20"/>
            <p:cNvSpPr txBox="1"/>
            <p:nvPr/>
          </p:nvSpPr>
          <p:spPr>
            <a:xfrm>
              <a:off x="6418550" y="1057350"/>
              <a:ext cx="1812300" cy="54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latin typeface="Roboto"/>
                <a:ea typeface="Roboto"/>
                <a:cs typeface="Roboto"/>
                <a:sym typeface="Roboto"/>
              </a:endParaRPr>
            </a:p>
          </p:txBody>
        </p:sp>
      </p:grpSp>
      <p:sp>
        <p:nvSpPr>
          <p:cNvPr id="225" name="Google Shape;22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txBox="1">
            <a:spLocks noGrp="1"/>
          </p:cNvSpPr>
          <p:nvPr>
            <p:ph type="ctrTitle"/>
          </p:nvPr>
        </p:nvSpPr>
        <p:spPr>
          <a:xfrm>
            <a:off x="4951750" y="2794900"/>
            <a:ext cx="5013600" cy="14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DBSCAN</a:t>
            </a:r>
            <a:endParaRPr/>
          </a:p>
          <a:p>
            <a:pPr marL="0" lvl="0" indent="0" algn="l" rtl="0">
              <a:spcBef>
                <a:spcPts val="0"/>
              </a:spcBef>
              <a:spcAft>
                <a:spcPts val="0"/>
              </a:spcAft>
              <a:buNone/>
            </a:pPr>
            <a:endParaRPr/>
          </a:p>
        </p:txBody>
      </p:sp>
      <p:grpSp>
        <p:nvGrpSpPr>
          <p:cNvPr id="231" name="Google Shape;231;p21"/>
          <p:cNvGrpSpPr/>
          <p:nvPr/>
        </p:nvGrpSpPr>
        <p:grpSpPr>
          <a:xfrm>
            <a:off x="-2609895" y="7"/>
            <a:ext cx="8675662" cy="4494740"/>
            <a:chOff x="497576" y="1258552"/>
            <a:chExt cx="5699049" cy="2952598"/>
          </a:xfrm>
        </p:grpSpPr>
        <p:sp>
          <p:nvSpPr>
            <p:cNvPr id="232" name="Google Shape;232;p21"/>
            <p:cNvSpPr/>
            <p:nvPr/>
          </p:nvSpPr>
          <p:spPr>
            <a:xfrm>
              <a:off x="2712069"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497576" y="1258552"/>
              <a:ext cx="3321347"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cSld>
  <p:clrMapOvr>
    <a:masterClrMapping/>
  </p:clrMapOvr>
</p:sld>
</file>

<file path=ppt/theme/theme1.xml><?xml version="1.0" encoding="utf-8"?>
<a:theme xmlns:a="http://schemas.openxmlformats.org/drawingml/2006/main" name="Flat Startup Infographics by Slidesgo">
  <a:themeElements>
    <a:clrScheme name="Simple Light">
      <a:dk1>
        <a:srgbClr val="D81652"/>
      </a:dk1>
      <a:lt1>
        <a:srgbClr val="0A5F9E"/>
      </a:lt1>
      <a:dk2>
        <a:srgbClr val="5C1CA0"/>
      </a:dk2>
      <a:lt2>
        <a:srgbClr val="FF6700"/>
      </a:lt2>
      <a:accent1>
        <a:srgbClr val="024F59"/>
      </a:accent1>
      <a:accent2>
        <a:srgbClr val="327B8A"/>
      </a:accent2>
      <a:accent3>
        <a:srgbClr val="7BACB0"/>
      </a:accent3>
      <a:accent4>
        <a:srgbClr val="86B4C2"/>
      </a:accent4>
      <a:accent5>
        <a:srgbClr val="C7D4CF"/>
      </a:accent5>
      <a:accent6>
        <a:srgbClr val="000000"/>
      </a:accent6>
      <a:hlink>
        <a:srgbClr val="86B4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785</Words>
  <Application>Microsoft Office PowerPoint</Application>
  <PresentationFormat>On-screen Show (16:9)</PresentationFormat>
  <Paragraphs>214</Paragraphs>
  <Slides>39</Slides>
  <Notes>39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Assistant ExtraBold</vt:lpstr>
      <vt:lpstr>Outfit ExtraBold</vt:lpstr>
      <vt:lpstr>Assistant SemiBold</vt:lpstr>
      <vt:lpstr>Caveat</vt:lpstr>
      <vt:lpstr>Roboto</vt:lpstr>
      <vt:lpstr>Karla</vt:lpstr>
      <vt:lpstr>Arial</vt:lpstr>
      <vt:lpstr>Assistant Medium</vt:lpstr>
      <vt:lpstr>Outfit</vt:lpstr>
      <vt:lpstr>Roboto Condensed</vt:lpstr>
      <vt:lpstr>Assistant</vt:lpstr>
      <vt:lpstr>Fira Sans Extra Condensed</vt:lpstr>
      <vt:lpstr>Flat Startup Infographics by Slidesgo</vt:lpstr>
      <vt:lpstr>Clustering DBSCAN Algorithm</vt:lpstr>
      <vt:lpstr>Plan</vt:lpstr>
      <vt:lpstr>Introduction</vt:lpstr>
      <vt:lpstr>Apprentissage non supervisé</vt:lpstr>
      <vt:lpstr>Clustering </vt:lpstr>
      <vt:lpstr>Clustering</vt:lpstr>
      <vt:lpstr>Méthodes de clustering</vt:lpstr>
      <vt:lpstr>Quelques domaines d’application du clustering</vt:lpstr>
      <vt:lpstr>DBSCAN </vt:lpstr>
      <vt:lpstr>Algorithmes du Clustering</vt:lpstr>
      <vt:lpstr>Algorithmes du Clustering</vt:lpstr>
      <vt:lpstr>DBSCAN</vt:lpstr>
      <vt:lpstr>DBSCAN</vt:lpstr>
      <vt:lpstr>Étapes de l’algorithme</vt:lpstr>
      <vt:lpstr>Étapes de l’algorithme</vt:lpstr>
      <vt:lpstr>Étapes de l’algorithme</vt:lpstr>
      <vt:lpstr>Étapes de l’algorithme</vt:lpstr>
      <vt:lpstr>Étapes de l’algorithme</vt:lpstr>
      <vt:lpstr>Étapes de l’algorithme</vt:lpstr>
      <vt:lpstr>Étapes de l’algorithme</vt:lpstr>
      <vt:lpstr>Étapes de l’algorithme</vt:lpstr>
      <vt:lpstr>Étapes de l’algorithme</vt:lpstr>
      <vt:lpstr>Implémentation </vt:lpstr>
      <vt:lpstr>Etapes de création du modèle</vt:lpstr>
      <vt:lpstr>Méthodes d’évaluation </vt:lpstr>
      <vt:lpstr>PowerPoint Presentation</vt:lpstr>
      <vt:lpstr>Validation interne</vt:lpstr>
      <vt:lpstr>Validation interne</vt:lpstr>
      <vt:lpstr>Validation interne (Silhouette)</vt:lpstr>
      <vt:lpstr>Validation interne (Calisnki-Harabasz)</vt:lpstr>
      <vt:lpstr>Validation externe</vt:lpstr>
      <vt:lpstr>Validation externe</vt:lpstr>
      <vt:lpstr>Bases de données     et Résultats </vt:lpstr>
      <vt:lpstr>Base de données</vt:lpstr>
      <vt:lpstr>Résultats</vt:lpstr>
      <vt:lpstr>Résultats</vt:lpstr>
      <vt:lpstr>Résultats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DBSCAN Algorithm</dc:title>
  <cp:lastModifiedBy>ybahaddou4@gmail.com</cp:lastModifiedBy>
  <cp:revision>4</cp:revision>
  <dcterms:modified xsi:type="dcterms:W3CDTF">2023-03-28T15:00:44Z</dcterms:modified>
</cp:coreProperties>
</file>