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67" r:id="rId15"/>
    <p:sldId id="268" r:id="rId16"/>
    <p:sldId id="269" r:id="rId17"/>
    <p:sldId id="29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3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9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EB8B8-CCE7-6DF7-3545-A690BA67EF6C}" v="1" dt="2025-09-05T16:11:45.304"/>
    <p1510:client id="{A8160B9A-0191-B97D-96F3-BD430C04B671}" v="274" dt="2025-09-05T16:50:07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Linhai" userId="S::linhai.ma@yale.edu::9a88c7bf-fef8-4619-b9d2-4c6ffb498ca1" providerId="AD" clId="Web-{2CC36464-1751-330C-2393-2F519D863355}"/>
    <pc:docChg chg="modSld">
      <pc:chgData name="Ma, Linhai" userId="S::linhai.ma@yale.edu::9a88c7bf-fef8-4619-b9d2-4c6ffb498ca1" providerId="AD" clId="Web-{2CC36464-1751-330C-2393-2F519D863355}" dt="2025-04-15T18:29:42.595" v="119" actId="20577"/>
      <pc:docMkLst>
        <pc:docMk/>
      </pc:docMkLst>
      <pc:sldChg chg="modSp">
        <pc:chgData name="Ma, Linhai" userId="S::linhai.ma@yale.edu::9a88c7bf-fef8-4619-b9d2-4c6ffb498ca1" providerId="AD" clId="Web-{2CC36464-1751-330C-2393-2F519D863355}" dt="2025-04-15T18:29:42.595" v="119" actId="20577"/>
        <pc:sldMkLst>
          <pc:docMk/>
          <pc:sldMk cId="1692099654" sldId="257"/>
        </pc:sldMkLst>
      </pc:sldChg>
    </pc:docChg>
  </pc:docChgLst>
  <pc:docChgLst>
    <pc:chgData name="Ma, Linhai" userId="S::linhai.ma@yale.edu::9a88c7bf-fef8-4619-b9d2-4c6ffb498ca1" providerId="AD" clId="Web-{0CD5AA89-BD44-238B-4C71-74803A8D50D6}"/>
    <pc:docChg chg="addSld modSld">
      <pc:chgData name="Ma, Linhai" userId="S::linhai.ma@yale.edu::9a88c7bf-fef8-4619-b9d2-4c6ffb498ca1" providerId="AD" clId="Web-{0CD5AA89-BD44-238B-4C71-74803A8D50D6}" dt="2025-07-01T19:40:54.709" v="6" actId="20577"/>
      <pc:docMkLst>
        <pc:docMk/>
      </pc:docMkLst>
      <pc:sldChg chg="modSp new">
        <pc:chgData name="Ma, Linhai" userId="S::linhai.ma@yale.edu::9a88c7bf-fef8-4619-b9d2-4c6ffb498ca1" providerId="AD" clId="Web-{0CD5AA89-BD44-238B-4C71-74803A8D50D6}" dt="2025-07-01T19:40:54.709" v="6" actId="20577"/>
        <pc:sldMkLst>
          <pc:docMk/>
          <pc:sldMk cId="829888663" sldId="260"/>
        </pc:sldMkLst>
      </pc:sldChg>
    </pc:docChg>
  </pc:docChgLst>
  <pc:docChgLst>
    <pc:chgData name="Ma, Linhai" userId="S::linhai.ma@yale.edu::9a88c7bf-fef8-4619-b9d2-4c6ffb498ca1" providerId="AD" clId="Web-{7AA2D77D-E3DE-340F-DB43-57FE17385647}"/>
    <pc:docChg chg="addSld modSld">
      <pc:chgData name="Ma, Linhai" userId="S::linhai.ma@yale.edu::9a88c7bf-fef8-4619-b9d2-4c6ffb498ca1" providerId="AD" clId="Web-{7AA2D77D-E3DE-340F-DB43-57FE17385647}" dt="2025-04-11T15:06:18.292" v="56" actId="20577"/>
      <pc:docMkLst>
        <pc:docMk/>
      </pc:docMkLst>
      <pc:sldChg chg="modSp">
        <pc:chgData name="Ma, Linhai" userId="S::linhai.ma@yale.edu::9a88c7bf-fef8-4619-b9d2-4c6ffb498ca1" providerId="AD" clId="Web-{7AA2D77D-E3DE-340F-DB43-57FE17385647}" dt="2025-04-11T15:05:31.838" v="5" actId="20577"/>
        <pc:sldMkLst>
          <pc:docMk/>
          <pc:sldMk cId="109857222" sldId="256"/>
        </pc:sldMkLst>
      </pc:sldChg>
      <pc:sldChg chg="modSp new">
        <pc:chgData name="Ma, Linhai" userId="S::linhai.ma@yale.edu::9a88c7bf-fef8-4619-b9d2-4c6ffb498ca1" providerId="AD" clId="Web-{7AA2D77D-E3DE-340F-DB43-57FE17385647}" dt="2025-04-11T15:06:18.292" v="56" actId="20577"/>
        <pc:sldMkLst>
          <pc:docMk/>
          <pc:sldMk cId="1692099654" sldId="257"/>
        </pc:sldMkLst>
      </pc:sldChg>
    </pc:docChg>
  </pc:docChgLst>
  <pc:docChgLst>
    <pc:chgData name="Ma, Linhai" userId="S::linhai.ma@yale.edu::9a88c7bf-fef8-4619-b9d2-4c6ffb498ca1" providerId="AD" clId="Web-{78449FD7-D9D8-C887-5A57-C8BB79893D51}"/>
    <pc:docChg chg="addSld modSld sldOrd">
      <pc:chgData name="Ma, Linhai" userId="S::linhai.ma@yale.edu::9a88c7bf-fef8-4619-b9d2-4c6ffb498ca1" providerId="AD" clId="Web-{78449FD7-D9D8-C887-5A57-C8BB79893D51}" dt="2025-04-16T16:18:56.710" v="213" actId="20577"/>
      <pc:docMkLst>
        <pc:docMk/>
      </pc:docMkLst>
      <pc:sldChg chg="ord">
        <pc:chgData name="Ma, Linhai" userId="S::linhai.ma@yale.edu::9a88c7bf-fef8-4619-b9d2-4c6ffb498ca1" providerId="AD" clId="Web-{78449FD7-D9D8-C887-5A57-C8BB79893D51}" dt="2025-04-16T15:05:38.129" v="1"/>
        <pc:sldMkLst>
          <pc:docMk/>
          <pc:sldMk cId="1692099654" sldId="257"/>
        </pc:sldMkLst>
      </pc:sldChg>
      <pc:sldChg chg="modSp new">
        <pc:chgData name="Ma, Linhai" userId="S::linhai.ma@yale.edu::9a88c7bf-fef8-4619-b9d2-4c6ffb498ca1" providerId="AD" clId="Web-{78449FD7-D9D8-C887-5A57-C8BB79893D51}" dt="2025-04-16T16:18:56.710" v="213" actId="20577"/>
        <pc:sldMkLst>
          <pc:docMk/>
          <pc:sldMk cId="4073176335" sldId="258"/>
        </pc:sldMkLst>
      </pc:sldChg>
    </pc:docChg>
  </pc:docChgLst>
  <pc:docChgLst>
    <pc:chgData name="Ma, Linhai" userId="S::linhai.ma@yale.edu::9a88c7bf-fef8-4619-b9d2-4c6ffb498ca1" providerId="AD" clId="Web-{A8160B9A-0191-B97D-96F3-BD430C04B671}"/>
    <pc:docChg chg="addSld delSld modSld">
      <pc:chgData name="Ma, Linhai" userId="S::linhai.ma@yale.edu::9a88c7bf-fef8-4619-b9d2-4c6ffb498ca1" providerId="AD" clId="Web-{A8160B9A-0191-B97D-96F3-BD430C04B671}" dt="2025-09-05T16:50:07.694" v="224" actId="20577"/>
      <pc:docMkLst>
        <pc:docMk/>
      </pc:docMkLst>
      <pc:sldChg chg="modSp">
        <pc:chgData name="Ma, Linhai" userId="S::linhai.ma@yale.edu::9a88c7bf-fef8-4619-b9d2-4c6ffb498ca1" providerId="AD" clId="Web-{A8160B9A-0191-B97D-96F3-BD430C04B671}" dt="2025-09-05T16:38:20.973" v="5" actId="20577"/>
        <pc:sldMkLst>
          <pc:docMk/>
          <pc:sldMk cId="109857222" sldId="256"/>
        </pc:sldMkLst>
        <pc:spChg chg="mod">
          <ac:chgData name="Ma, Linhai" userId="S::linhai.ma@yale.edu::9a88c7bf-fef8-4619-b9d2-4c6ffb498ca1" providerId="AD" clId="Web-{A8160B9A-0191-B97D-96F3-BD430C04B671}" dt="2025-09-05T16:38:20.97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, Linhai" userId="S::linhai.ma@yale.edu::9a88c7bf-fef8-4619-b9d2-4c6ffb498ca1" providerId="AD" clId="Web-{A8160B9A-0191-B97D-96F3-BD430C04B671}" dt="2025-09-05T16:50:07.694" v="224" actId="20577"/>
        <pc:sldMkLst>
          <pc:docMk/>
          <pc:sldMk cId="1692099654" sldId="257"/>
        </pc:sldMkLst>
        <pc:spChg chg="mod">
          <ac:chgData name="Ma, Linhai" userId="S::linhai.ma@yale.edu::9a88c7bf-fef8-4619-b9d2-4c6ffb498ca1" providerId="AD" clId="Web-{A8160B9A-0191-B97D-96F3-BD430C04B671}" dt="2025-09-05T16:50:07.694" v="224" actId="20577"/>
          <ac:spMkLst>
            <pc:docMk/>
            <pc:sldMk cId="1692099654" sldId="257"/>
            <ac:spMk id="3" creationId="{287ECFEA-CF9E-E477-B1BA-F78C78BDF156}"/>
          </ac:spMkLst>
        </pc:spChg>
      </pc:sldChg>
      <pc:sldChg chg="modSp">
        <pc:chgData name="Ma, Linhai" userId="S::linhai.ma@yale.edu::9a88c7bf-fef8-4619-b9d2-4c6ffb498ca1" providerId="AD" clId="Web-{A8160B9A-0191-B97D-96F3-BD430C04B671}" dt="2025-09-05T16:38:08.411" v="0" actId="20577"/>
        <pc:sldMkLst>
          <pc:docMk/>
          <pc:sldMk cId="4073176335" sldId="258"/>
        </pc:sldMkLst>
        <pc:spChg chg="mod">
          <ac:chgData name="Ma, Linhai" userId="S::linhai.ma@yale.edu::9a88c7bf-fef8-4619-b9d2-4c6ffb498ca1" providerId="AD" clId="Web-{A8160B9A-0191-B97D-96F3-BD430C04B671}" dt="2025-09-05T16:38:08.411" v="0" actId="20577"/>
          <ac:spMkLst>
            <pc:docMk/>
            <pc:sldMk cId="4073176335" sldId="258"/>
            <ac:spMk id="2" creationId="{9C5B75A5-4D3F-AD3A-2BBB-709C012BFAFF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39:04.411" v="10" actId="20577"/>
        <pc:sldMkLst>
          <pc:docMk/>
          <pc:sldMk cId="195729492" sldId="260"/>
        </pc:sldMkLst>
        <pc:spChg chg="mod">
          <ac:chgData name="Ma, Linhai" userId="S::linhai.ma@yale.edu::9a88c7bf-fef8-4619-b9d2-4c6ffb498ca1" providerId="AD" clId="Web-{A8160B9A-0191-B97D-96F3-BD430C04B671}" dt="2025-09-05T16:38:59.849" v="7" actId="20577"/>
          <ac:spMkLst>
            <pc:docMk/>
            <pc:sldMk cId="195729492" sldId="260"/>
            <ac:spMk id="2" creationId="{13169498-9578-2D87-3244-F7FC7EFF4700}"/>
          </ac:spMkLst>
        </pc:spChg>
        <pc:spChg chg="mod">
          <ac:chgData name="Ma, Linhai" userId="S::linhai.ma@yale.edu::9a88c7bf-fef8-4619-b9d2-4c6ffb498ca1" providerId="AD" clId="Web-{A8160B9A-0191-B97D-96F3-BD430C04B671}" dt="2025-09-05T16:39:04.411" v="10" actId="20577"/>
          <ac:spMkLst>
            <pc:docMk/>
            <pc:sldMk cId="195729492" sldId="260"/>
            <ac:spMk id="3" creationId="{DDDBECD4-5DC7-9041-F476-EEF33FF19929}"/>
          </ac:spMkLst>
        </pc:spChg>
      </pc:sldChg>
      <pc:sldChg chg="del">
        <pc:chgData name="Ma, Linhai" userId="S::linhai.ma@yale.edu::9a88c7bf-fef8-4619-b9d2-4c6ffb498ca1" providerId="AD" clId="Web-{A8160B9A-0191-B97D-96F3-BD430C04B671}" dt="2025-09-05T16:38:15.583" v="1"/>
        <pc:sldMkLst>
          <pc:docMk/>
          <pc:sldMk cId="829888663" sldId="260"/>
        </pc:sldMkLst>
      </pc:sldChg>
      <pc:sldChg chg="modSp new">
        <pc:chgData name="Ma, Linhai" userId="S::linhai.ma@yale.edu::9a88c7bf-fef8-4619-b9d2-4c6ffb498ca1" providerId="AD" clId="Web-{A8160B9A-0191-B97D-96F3-BD430C04B671}" dt="2025-09-05T16:39:14.239" v="14" actId="20577"/>
        <pc:sldMkLst>
          <pc:docMk/>
          <pc:sldMk cId="4147031067" sldId="261"/>
        </pc:sldMkLst>
        <pc:spChg chg="mod">
          <ac:chgData name="Ma, Linhai" userId="S::linhai.ma@yale.edu::9a88c7bf-fef8-4619-b9d2-4c6ffb498ca1" providerId="AD" clId="Web-{A8160B9A-0191-B97D-96F3-BD430C04B671}" dt="2025-09-05T16:39:08.739" v="12" actId="20577"/>
          <ac:spMkLst>
            <pc:docMk/>
            <pc:sldMk cId="4147031067" sldId="261"/>
            <ac:spMk id="2" creationId="{4864DDB8-7070-E19C-6B30-0D66E6AF2786}"/>
          </ac:spMkLst>
        </pc:spChg>
        <pc:spChg chg="mod">
          <ac:chgData name="Ma, Linhai" userId="S::linhai.ma@yale.edu::9a88c7bf-fef8-4619-b9d2-4c6ffb498ca1" providerId="AD" clId="Web-{A8160B9A-0191-B97D-96F3-BD430C04B671}" dt="2025-09-05T16:39:14.239" v="14" actId="20577"/>
          <ac:spMkLst>
            <pc:docMk/>
            <pc:sldMk cId="4147031067" sldId="261"/>
            <ac:spMk id="3" creationId="{C3050EDA-F628-1827-1C1D-1F9D0DE29A26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39:28.255" v="18" actId="20577"/>
        <pc:sldMkLst>
          <pc:docMk/>
          <pc:sldMk cId="3639729214" sldId="262"/>
        </pc:sldMkLst>
        <pc:spChg chg="mod">
          <ac:chgData name="Ma, Linhai" userId="S::linhai.ma@yale.edu::9a88c7bf-fef8-4619-b9d2-4c6ffb498ca1" providerId="AD" clId="Web-{A8160B9A-0191-B97D-96F3-BD430C04B671}" dt="2025-09-05T16:39:21.333" v="16" actId="20577"/>
          <ac:spMkLst>
            <pc:docMk/>
            <pc:sldMk cId="3639729214" sldId="262"/>
            <ac:spMk id="2" creationId="{21E226F6-D2AA-CE20-6D72-F38E041EBD8F}"/>
          </ac:spMkLst>
        </pc:spChg>
        <pc:spChg chg="mod">
          <ac:chgData name="Ma, Linhai" userId="S::linhai.ma@yale.edu::9a88c7bf-fef8-4619-b9d2-4c6ffb498ca1" providerId="AD" clId="Web-{A8160B9A-0191-B97D-96F3-BD430C04B671}" dt="2025-09-05T16:39:28.255" v="18" actId="20577"/>
          <ac:spMkLst>
            <pc:docMk/>
            <pc:sldMk cId="3639729214" sldId="262"/>
            <ac:spMk id="3" creationId="{16F4DCF0-DAE9-3851-E291-CF66DB40202F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39:56.411" v="31" actId="20577"/>
        <pc:sldMkLst>
          <pc:docMk/>
          <pc:sldMk cId="160417240" sldId="263"/>
        </pc:sldMkLst>
        <pc:spChg chg="mod">
          <ac:chgData name="Ma, Linhai" userId="S::linhai.ma@yale.edu::9a88c7bf-fef8-4619-b9d2-4c6ffb498ca1" providerId="AD" clId="Web-{A8160B9A-0191-B97D-96F3-BD430C04B671}" dt="2025-09-05T16:39:48.771" v="29" actId="20577"/>
          <ac:spMkLst>
            <pc:docMk/>
            <pc:sldMk cId="160417240" sldId="263"/>
            <ac:spMk id="2" creationId="{88AE808C-B300-9FE8-655B-FCF373A844AD}"/>
          </ac:spMkLst>
        </pc:spChg>
        <pc:spChg chg="mod">
          <ac:chgData name="Ma, Linhai" userId="S::linhai.ma@yale.edu::9a88c7bf-fef8-4619-b9d2-4c6ffb498ca1" providerId="AD" clId="Web-{A8160B9A-0191-B97D-96F3-BD430C04B671}" dt="2025-09-05T16:39:56.411" v="31" actId="20577"/>
          <ac:spMkLst>
            <pc:docMk/>
            <pc:sldMk cId="160417240" sldId="263"/>
            <ac:spMk id="3" creationId="{4A43C1A9-A3A6-5E6E-7583-82D149C0BE43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0:10.333" v="35" actId="20577"/>
        <pc:sldMkLst>
          <pc:docMk/>
          <pc:sldMk cId="207787196" sldId="264"/>
        </pc:sldMkLst>
        <pc:spChg chg="mod">
          <ac:chgData name="Ma, Linhai" userId="S::linhai.ma@yale.edu::9a88c7bf-fef8-4619-b9d2-4c6ffb498ca1" providerId="AD" clId="Web-{A8160B9A-0191-B97D-96F3-BD430C04B671}" dt="2025-09-05T16:40:10.333" v="35" actId="20577"/>
          <ac:spMkLst>
            <pc:docMk/>
            <pc:sldMk cId="207787196" sldId="264"/>
            <ac:spMk id="3" creationId="{0F696720-538C-67CD-4A64-B4A2FE019BC2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0:41.195" v="44" actId="20577"/>
        <pc:sldMkLst>
          <pc:docMk/>
          <pc:sldMk cId="1865571594" sldId="265"/>
        </pc:sldMkLst>
        <pc:spChg chg="mod">
          <ac:chgData name="Ma, Linhai" userId="S::linhai.ma@yale.edu::9a88c7bf-fef8-4619-b9d2-4c6ffb498ca1" providerId="AD" clId="Web-{A8160B9A-0191-B97D-96F3-BD430C04B671}" dt="2025-09-05T16:40:16.099" v="37" actId="20577"/>
          <ac:spMkLst>
            <pc:docMk/>
            <pc:sldMk cId="1865571594" sldId="265"/>
            <ac:spMk id="2" creationId="{8D35C07A-6E69-EDE3-7DE8-28F2AFF871D2}"/>
          </ac:spMkLst>
        </pc:spChg>
        <pc:spChg chg="mod">
          <ac:chgData name="Ma, Linhai" userId="S::linhai.ma@yale.edu::9a88c7bf-fef8-4619-b9d2-4c6ffb498ca1" providerId="AD" clId="Web-{A8160B9A-0191-B97D-96F3-BD430C04B671}" dt="2025-09-05T16:40:41.195" v="44" actId="20577"/>
          <ac:spMkLst>
            <pc:docMk/>
            <pc:sldMk cId="1865571594" sldId="265"/>
            <ac:spMk id="3" creationId="{A3BB7A2B-2F43-CEC7-5D37-018FC2B361E5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0:53.775" v="48" actId="20577"/>
        <pc:sldMkLst>
          <pc:docMk/>
          <pc:sldMk cId="1206774077" sldId="266"/>
        </pc:sldMkLst>
        <pc:spChg chg="mod">
          <ac:chgData name="Ma, Linhai" userId="S::linhai.ma@yale.edu::9a88c7bf-fef8-4619-b9d2-4c6ffb498ca1" providerId="AD" clId="Web-{A8160B9A-0191-B97D-96F3-BD430C04B671}" dt="2025-09-05T16:40:45.415" v="46" actId="20577"/>
          <ac:spMkLst>
            <pc:docMk/>
            <pc:sldMk cId="1206774077" sldId="266"/>
            <ac:spMk id="2" creationId="{A4E72D76-A973-DA3B-FC7C-CF3A2092AD61}"/>
          </ac:spMkLst>
        </pc:spChg>
        <pc:spChg chg="mod">
          <ac:chgData name="Ma, Linhai" userId="S::linhai.ma@yale.edu::9a88c7bf-fef8-4619-b9d2-4c6ffb498ca1" providerId="AD" clId="Web-{A8160B9A-0191-B97D-96F3-BD430C04B671}" dt="2025-09-05T16:40:53.775" v="48" actId="20577"/>
          <ac:spMkLst>
            <pc:docMk/>
            <pc:sldMk cId="1206774077" sldId="266"/>
            <ac:spMk id="3" creationId="{51B83AF2-1DA5-0E4B-CF70-855A896B2941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1:05.557" v="51" actId="20577"/>
        <pc:sldMkLst>
          <pc:docMk/>
          <pc:sldMk cId="1663442637" sldId="267"/>
        </pc:sldMkLst>
        <pc:spChg chg="mod">
          <ac:chgData name="Ma, Linhai" userId="S::linhai.ma@yale.edu::9a88c7bf-fef8-4619-b9d2-4c6ffb498ca1" providerId="AD" clId="Web-{A8160B9A-0191-B97D-96F3-BD430C04B671}" dt="2025-09-05T16:41:00.557" v="50" actId="20577"/>
          <ac:spMkLst>
            <pc:docMk/>
            <pc:sldMk cId="1663442637" sldId="267"/>
            <ac:spMk id="2" creationId="{940E252D-15B0-579B-36DE-A24D6A4E1440}"/>
          </ac:spMkLst>
        </pc:spChg>
        <pc:spChg chg="mod">
          <ac:chgData name="Ma, Linhai" userId="S::linhai.ma@yale.edu::9a88c7bf-fef8-4619-b9d2-4c6ffb498ca1" providerId="AD" clId="Web-{A8160B9A-0191-B97D-96F3-BD430C04B671}" dt="2025-09-05T16:41:05.557" v="51" actId="20577"/>
          <ac:spMkLst>
            <pc:docMk/>
            <pc:sldMk cId="1663442637" sldId="267"/>
            <ac:spMk id="3" creationId="{139E9409-C14D-4070-EBA1-B543B84D98A9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1:17.934" v="55" actId="20577"/>
        <pc:sldMkLst>
          <pc:docMk/>
          <pc:sldMk cId="2074302242" sldId="268"/>
        </pc:sldMkLst>
        <pc:spChg chg="mod">
          <ac:chgData name="Ma, Linhai" userId="S::linhai.ma@yale.edu::9a88c7bf-fef8-4619-b9d2-4c6ffb498ca1" providerId="AD" clId="Web-{A8160B9A-0191-B97D-96F3-BD430C04B671}" dt="2025-09-05T16:41:11.886" v="53" actId="20577"/>
          <ac:spMkLst>
            <pc:docMk/>
            <pc:sldMk cId="2074302242" sldId="268"/>
            <ac:spMk id="2" creationId="{84E0CDB6-C4B2-A007-1552-2546A5E51D46}"/>
          </ac:spMkLst>
        </pc:spChg>
        <pc:spChg chg="mod">
          <ac:chgData name="Ma, Linhai" userId="S::linhai.ma@yale.edu::9a88c7bf-fef8-4619-b9d2-4c6ffb498ca1" providerId="AD" clId="Web-{A8160B9A-0191-B97D-96F3-BD430C04B671}" dt="2025-09-05T16:41:17.934" v="55" actId="20577"/>
          <ac:spMkLst>
            <pc:docMk/>
            <pc:sldMk cId="2074302242" sldId="268"/>
            <ac:spMk id="3" creationId="{EBDD05C0-F2C1-1058-BAA5-FD241E0E5B51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1:43.638" v="59" actId="20577"/>
        <pc:sldMkLst>
          <pc:docMk/>
          <pc:sldMk cId="2114623236" sldId="269"/>
        </pc:sldMkLst>
        <pc:spChg chg="mod">
          <ac:chgData name="Ma, Linhai" userId="S::linhai.ma@yale.edu::9a88c7bf-fef8-4619-b9d2-4c6ffb498ca1" providerId="AD" clId="Web-{A8160B9A-0191-B97D-96F3-BD430C04B671}" dt="2025-09-05T16:41:37.841" v="58" actId="20577"/>
          <ac:spMkLst>
            <pc:docMk/>
            <pc:sldMk cId="2114623236" sldId="269"/>
            <ac:spMk id="2" creationId="{09D31915-17E7-1978-8EBF-2AF7B9F25306}"/>
          </ac:spMkLst>
        </pc:spChg>
        <pc:spChg chg="mod">
          <ac:chgData name="Ma, Linhai" userId="S::linhai.ma@yale.edu::9a88c7bf-fef8-4619-b9d2-4c6ffb498ca1" providerId="AD" clId="Web-{A8160B9A-0191-B97D-96F3-BD430C04B671}" dt="2025-09-05T16:41:43.638" v="59" actId="20577"/>
          <ac:spMkLst>
            <pc:docMk/>
            <pc:sldMk cId="2114623236" sldId="269"/>
            <ac:spMk id="3" creationId="{73B025CD-6972-3EB6-F9B3-2DCC2D871FC5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2:06.733" v="78" actId="20577"/>
        <pc:sldMkLst>
          <pc:docMk/>
          <pc:sldMk cId="2083805507" sldId="270"/>
        </pc:sldMkLst>
        <pc:spChg chg="mod">
          <ac:chgData name="Ma, Linhai" userId="S::linhai.ma@yale.edu::9a88c7bf-fef8-4619-b9d2-4c6ffb498ca1" providerId="AD" clId="Web-{A8160B9A-0191-B97D-96F3-BD430C04B671}" dt="2025-09-05T16:42:03.874" v="76" actId="20577"/>
          <ac:spMkLst>
            <pc:docMk/>
            <pc:sldMk cId="2083805507" sldId="270"/>
            <ac:spMk id="2" creationId="{D7BE604D-A581-A67E-855A-F8840C8B1241}"/>
          </ac:spMkLst>
        </pc:spChg>
        <pc:spChg chg="mod">
          <ac:chgData name="Ma, Linhai" userId="S::linhai.ma@yale.edu::9a88c7bf-fef8-4619-b9d2-4c6ffb498ca1" providerId="AD" clId="Web-{A8160B9A-0191-B97D-96F3-BD430C04B671}" dt="2025-09-05T16:42:06.733" v="78" actId="20577"/>
          <ac:spMkLst>
            <pc:docMk/>
            <pc:sldMk cId="2083805507" sldId="270"/>
            <ac:spMk id="3" creationId="{757B737F-DD6A-9646-B71C-083492F4F41F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2:24.687" v="94" actId="20577"/>
        <pc:sldMkLst>
          <pc:docMk/>
          <pc:sldMk cId="1855920905" sldId="271"/>
        </pc:sldMkLst>
        <pc:spChg chg="mod">
          <ac:chgData name="Ma, Linhai" userId="S::linhai.ma@yale.edu::9a88c7bf-fef8-4619-b9d2-4c6ffb498ca1" providerId="AD" clId="Web-{A8160B9A-0191-B97D-96F3-BD430C04B671}" dt="2025-09-05T16:42:24.687" v="94" actId="20577"/>
          <ac:spMkLst>
            <pc:docMk/>
            <pc:sldMk cId="1855920905" sldId="271"/>
            <ac:spMk id="2" creationId="{8CBCDE70-4F67-4C29-0C94-AB93D5768506}"/>
          </ac:spMkLst>
        </pc:spChg>
        <pc:spChg chg="mod">
          <ac:chgData name="Ma, Linhai" userId="S::linhai.ma@yale.edu::9a88c7bf-fef8-4619-b9d2-4c6ffb498ca1" providerId="AD" clId="Web-{A8160B9A-0191-B97D-96F3-BD430C04B671}" dt="2025-09-05T16:42:16.655" v="82" actId="20577"/>
          <ac:spMkLst>
            <pc:docMk/>
            <pc:sldMk cId="1855920905" sldId="271"/>
            <ac:spMk id="3" creationId="{A34956B7-6119-F1A2-DF66-27626E115101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2:40.953" v="98" actId="20577"/>
        <pc:sldMkLst>
          <pc:docMk/>
          <pc:sldMk cId="616501653" sldId="272"/>
        </pc:sldMkLst>
        <pc:spChg chg="mod">
          <ac:chgData name="Ma, Linhai" userId="S::linhai.ma@yale.edu::9a88c7bf-fef8-4619-b9d2-4c6ffb498ca1" providerId="AD" clId="Web-{A8160B9A-0191-B97D-96F3-BD430C04B671}" dt="2025-09-05T16:42:33.140" v="96" actId="20577"/>
          <ac:spMkLst>
            <pc:docMk/>
            <pc:sldMk cId="616501653" sldId="272"/>
            <ac:spMk id="2" creationId="{F1E25E73-983A-25D8-4193-8885CE93477F}"/>
          </ac:spMkLst>
        </pc:spChg>
        <pc:spChg chg="mod">
          <ac:chgData name="Ma, Linhai" userId="S::linhai.ma@yale.edu::9a88c7bf-fef8-4619-b9d2-4c6ffb498ca1" providerId="AD" clId="Web-{A8160B9A-0191-B97D-96F3-BD430C04B671}" dt="2025-09-05T16:42:40.953" v="98" actId="20577"/>
          <ac:spMkLst>
            <pc:docMk/>
            <pc:sldMk cId="616501653" sldId="272"/>
            <ac:spMk id="3" creationId="{A53D2FF6-31FF-B508-A359-6CF8D6AF7CE5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2:54.469" v="101" actId="20577"/>
        <pc:sldMkLst>
          <pc:docMk/>
          <pc:sldMk cId="2767659321" sldId="273"/>
        </pc:sldMkLst>
        <pc:spChg chg="mod">
          <ac:chgData name="Ma, Linhai" userId="S::linhai.ma@yale.edu::9a88c7bf-fef8-4619-b9d2-4c6ffb498ca1" providerId="AD" clId="Web-{A8160B9A-0191-B97D-96F3-BD430C04B671}" dt="2025-09-05T16:42:48.953" v="100" actId="20577"/>
          <ac:spMkLst>
            <pc:docMk/>
            <pc:sldMk cId="2767659321" sldId="273"/>
            <ac:spMk id="2" creationId="{78F84300-3AD4-45F8-9357-1D230AF9FCFA}"/>
          </ac:spMkLst>
        </pc:spChg>
        <pc:spChg chg="mod">
          <ac:chgData name="Ma, Linhai" userId="S::linhai.ma@yale.edu::9a88c7bf-fef8-4619-b9d2-4c6ffb498ca1" providerId="AD" clId="Web-{A8160B9A-0191-B97D-96F3-BD430C04B671}" dt="2025-09-05T16:42:54.469" v="101" actId="20577"/>
          <ac:spMkLst>
            <pc:docMk/>
            <pc:sldMk cId="2767659321" sldId="273"/>
            <ac:spMk id="3" creationId="{5CB8956E-680F-5574-2AC2-E94C9D6AB817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3:22.282" v="123" actId="20577"/>
        <pc:sldMkLst>
          <pc:docMk/>
          <pc:sldMk cId="1856695252" sldId="274"/>
        </pc:sldMkLst>
        <pc:spChg chg="mod">
          <ac:chgData name="Ma, Linhai" userId="S::linhai.ma@yale.edu::9a88c7bf-fef8-4619-b9d2-4c6ffb498ca1" providerId="AD" clId="Web-{A8160B9A-0191-B97D-96F3-BD430C04B671}" dt="2025-09-05T16:43:20.172" v="121" actId="20577"/>
          <ac:spMkLst>
            <pc:docMk/>
            <pc:sldMk cId="1856695252" sldId="274"/>
            <ac:spMk id="2" creationId="{E073FB0C-7599-D33E-62CA-12C4AEE3F0FA}"/>
          </ac:spMkLst>
        </pc:spChg>
        <pc:spChg chg="mod">
          <ac:chgData name="Ma, Linhai" userId="S::linhai.ma@yale.edu::9a88c7bf-fef8-4619-b9d2-4c6ffb498ca1" providerId="AD" clId="Web-{A8160B9A-0191-B97D-96F3-BD430C04B671}" dt="2025-09-05T16:43:22.282" v="123" actId="20577"/>
          <ac:spMkLst>
            <pc:docMk/>
            <pc:sldMk cId="1856695252" sldId="274"/>
            <ac:spMk id="3" creationId="{FDA6CC67-D50D-1AAA-1976-10DF65DA7765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3:31.985" v="127" actId="20577"/>
        <pc:sldMkLst>
          <pc:docMk/>
          <pc:sldMk cId="801866612" sldId="275"/>
        </pc:sldMkLst>
        <pc:spChg chg="mod">
          <ac:chgData name="Ma, Linhai" userId="S::linhai.ma@yale.edu::9a88c7bf-fef8-4619-b9d2-4c6ffb498ca1" providerId="AD" clId="Web-{A8160B9A-0191-B97D-96F3-BD430C04B671}" dt="2025-09-05T16:43:26.501" v="125" actId="20577"/>
          <ac:spMkLst>
            <pc:docMk/>
            <pc:sldMk cId="801866612" sldId="275"/>
            <ac:spMk id="2" creationId="{96E38C1F-EF8A-0B61-252E-3463872043B8}"/>
          </ac:spMkLst>
        </pc:spChg>
        <pc:spChg chg="mod">
          <ac:chgData name="Ma, Linhai" userId="S::linhai.ma@yale.edu::9a88c7bf-fef8-4619-b9d2-4c6ffb498ca1" providerId="AD" clId="Web-{A8160B9A-0191-B97D-96F3-BD430C04B671}" dt="2025-09-05T16:43:31.985" v="127" actId="20577"/>
          <ac:spMkLst>
            <pc:docMk/>
            <pc:sldMk cId="801866612" sldId="275"/>
            <ac:spMk id="3" creationId="{7CF7FC2A-4682-D2B0-631B-AB76AA43A2F3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3:51.579" v="144" actId="20577"/>
        <pc:sldMkLst>
          <pc:docMk/>
          <pc:sldMk cId="2656017201" sldId="276"/>
        </pc:sldMkLst>
        <pc:spChg chg="mod">
          <ac:chgData name="Ma, Linhai" userId="S::linhai.ma@yale.edu::9a88c7bf-fef8-4619-b9d2-4c6ffb498ca1" providerId="AD" clId="Web-{A8160B9A-0191-B97D-96F3-BD430C04B671}" dt="2025-09-05T16:43:51.579" v="144" actId="20577"/>
          <ac:spMkLst>
            <pc:docMk/>
            <pc:sldMk cId="2656017201" sldId="276"/>
            <ac:spMk id="2" creationId="{D0C3CAB1-6931-6785-38C4-D52391A6CDE5}"/>
          </ac:spMkLst>
        </pc:spChg>
        <pc:spChg chg="mod">
          <ac:chgData name="Ma, Linhai" userId="S::linhai.ma@yale.edu::9a88c7bf-fef8-4619-b9d2-4c6ffb498ca1" providerId="AD" clId="Web-{A8160B9A-0191-B97D-96F3-BD430C04B671}" dt="2025-09-05T16:43:41.532" v="131" actId="20577"/>
          <ac:spMkLst>
            <pc:docMk/>
            <pc:sldMk cId="2656017201" sldId="276"/>
            <ac:spMk id="3" creationId="{5B30D7BB-D81C-D065-E8C0-3392F5743555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8:53.990" v="218" actId="20577"/>
        <pc:sldMkLst>
          <pc:docMk/>
          <pc:sldMk cId="2942625401" sldId="277"/>
        </pc:sldMkLst>
        <pc:spChg chg="mod">
          <ac:chgData name="Ma, Linhai" userId="S::linhai.ma@yale.edu::9a88c7bf-fef8-4619-b9d2-4c6ffb498ca1" providerId="AD" clId="Web-{A8160B9A-0191-B97D-96F3-BD430C04B671}" dt="2025-09-05T16:48:53.990" v="218" actId="20577"/>
          <ac:spMkLst>
            <pc:docMk/>
            <pc:sldMk cId="2942625401" sldId="277"/>
            <ac:spMk id="2" creationId="{C26D40EE-2B72-B264-D0C7-74094FA1DF29}"/>
          </ac:spMkLst>
        </pc:spChg>
        <pc:spChg chg="mod">
          <ac:chgData name="Ma, Linhai" userId="S::linhai.ma@yale.edu::9a88c7bf-fef8-4619-b9d2-4c6ffb498ca1" providerId="AD" clId="Web-{A8160B9A-0191-B97D-96F3-BD430C04B671}" dt="2025-09-05T16:48:51.693" v="217" actId="20577"/>
          <ac:spMkLst>
            <pc:docMk/>
            <pc:sldMk cId="2942625401" sldId="277"/>
            <ac:spMk id="3" creationId="{0D348E10-AC4D-385F-E098-79F9B14B3E22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4:56.674" v="155" actId="20577"/>
        <pc:sldMkLst>
          <pc:docMk/>
          <pc:sldMk cId="3092825570" sldId="278"/>
        </pc:sldMkLst>
        <pc:spChg chg="mod">
          <ac:chgData name="Ma, Linhai" userId="S::linhai.ma@yale.edu::9a88c7bf-fef8-4619-b9d2-4c6ffb498ca1" providerId="AD" clId="Web-{A8160B9A-0191-B97D-96F3-BD430C04B671}" dt="2025-09-05T16:44:27.611" v="153" actId="20577"/>
          <ac:spMkLst>
            <pc:docMk/>
            <pc:sldMk cId="3092825570" sldId="278"/>
            <ac:spMk id="2" creationId="{9F26DE8A-8338-6708-3A88-315E97938559}"/>
          </ac:spMkLst>
        </pc:spChg>
        <pc:spChg chg="mod">
          <ac:chgData name="Ma, Linhai" userId="S::linhai.ma@yale.edu::9a88c7bf-fef8-4619-b9d2-4c6ffb498ca1" providerId="AD" clId="Web-{A8160B9A-0191-B97D-96F3-BD430C04B671}" dt="2025-09-05T16:44:56.674" v="155" actId="20577"/>
          <ac:spMkLst>
            <pc:docMk/>
            <pc:sldMk cId="3092825570" sldId="278"/>
            <ac:spMk id="3" creationId="{B1DFBDC3-4D5C-08DE-779D-153B962985D5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5:08.127" v="158" actId="20577"/>
        <pc:sldMkLst>
          <pc:docMk/>
          <pc:sldMk cId="2217380184" sldId="279"/>
        </pc:sldMkLst>
        <pc:spChg chg="mod">
          <ac:chgData name="Ma, Linhai" userId="S::linhai.ma@yale.edu::9a88c7bf-fef8-4619-b9d2-4c6ffb498ca1" providerId="AD" clId="Web-{A8160B9A-0191-B97D-96F3-BD430C04B671}" dt="2025-09-05T16:45:03.049" v="157" actId="20577"/>
          <ac:spMkLst>
            <pc:docMk/>
            <pc:sldMk cId="2217380184" sldId="279"/>
            <ac:spMk id="2" creationId="{D153C8CC-690B-6A0A-DA52-E78E8396B27C}"/>
          </ac:spMkLst>
        </pc:spChg>
        <pc:spChg chg="mod">
          <ac:chgData name="Ma, Linhai" userId="S::linhai.ma@yale.edu::9a88c7bf-fef8-4619-b9d2-4c6ffb498ca1" providerId="AD" clId="Web-{A8160B9A-0191-B97D-96F3-BD430C04B671}" dt="2025-09-05T16:45:08.127" v="158" actId="20577"/>
          <ac:spMkLst>
            <pc:docMk/>
            <pc:sldMk cId="2217380184" sldId="279"/>
            <ac:spMk id="3" creationId="{E44C5645-AE0A-315F-6B29-179773F71C29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5:17.815" v="162" actId="20577"/>
        <pc:sldMkLst>
          <pc:docMk/>
          <pc:sldMk cId="3919399737" sldId="280"/>
        </pc:sldMkLst>
        <pc:spChg chg="mod">
          <ac:chgData name="Ma, Linhai" userId="S::linhai.ma@yale.edu::9a88c7bf-fef8-4619-b9d2-4c6ffb498ca1" providerId="AD" clId="Web-{A8160B9A-0191-B97D-96F3-BD430C04B671}" dt="2025-09-05T16:45:13.190" v="160" actId="20577"/>
          <ac:spMkLst>
            <pc:docMk/>
            <pc:sldMk cId="3919399737" sldId="280"/>
            <ac:spMk id="2" creationId="{FC378073-B790-F817-7531-560982DD8A4E}"/>
          </ac:spMkLst>
        </pc:spChg>
        <pc:spChg chg="mod">
          <ac:chgData name="Ma, Linhai" userId="S::linhai.ma@yale.edu::9a88c7bf-fef8-4619-b9d2-4c6ffb498ca1" providerId="AD" clId="Web-{A8160B9A-0191-B97D-96F3-BD430C04B671}" dt="2025-09-05T16:45:17.815" v="162" actId="20577"/>
          <ac:spMkLst>
            <pc:docMk/>
            <pc:sldMk cId="3919399737" sldId="280"/>
            <ac:spMk id="3" creationId="{DF939E23-5CF1-13E2-DDC0-A10B80D53C6B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9:00.288" v="219" actId="20577"/>
        <pc:sldMkLst>
          <pc:docMk/>
          <pc:sldMk cId="3243191893" sldId="281"/>
        </pc:sldMkLst>
        <pc:spChg chg="mod">
          <ac:chgData name="Ma, Linhai" userId="S::linhai.ma@yale.edu::9a88c7bf-fef8-4619-b9d2-4c6ffb498ca1" providerId="AD" clId="Web-{A8160B9A-0191-B97D-96F3-BD430C04B671}" dt="2025-09-05T16:49:00.288" v="219" actId="20577"/>
          <ac:spMkLst>
            <pc:docMk/>
            <pc:sldMk cId="3243191893" sldId="281"/>
            <ac:spMk id="2" creationId="{C4A16C29-83F8-517A-E985-3C810B06868B}"/>
          </ac:spMkLst>
        </pc:spChg>
        <pc:spChg chg="mod">
          <ac:chgData name="Ma, Linhai" userId="S::linhai.ma@yale.edu::9a88c7bf-fef8-4619-b9d2-4c6ffb498ca1" providerId="AD" clId="Web-{A8160B9A-0191-B97D-96F3-BD430C04B671}" dt="2025-09-05T16:45:39.237" v="167" actId="20577"/>
          <ac:spMkLst>
            <pc:docMk/>
            <pc:sldMk cId="3243191893" sldId="281"/>
            <ac:spMk id="3" creationId="{F1A28323-99C0-C36C-C7AC-59C68AF7ED77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5:47.675" v="170" actId="20577"/>
        <pc:sldMkLst>
          <pc:docMk/>
          <pc:sldMk cId="2035058694" sldId="282"/>
        </pc:sldMkLst>
        <pc:spChg chg="mod">
          <ac:chgData name="Ma, Linhai" userId="S::linhai.ma@yale.edu::9a88c7bf-fef8-4619-b9d2-4c6ffb498ca1" providerId="AD" clId="Web-{A8160B9A-0191-B97D-96F3-BD430C04B671}" dt="2025-09-05T16:45:47.675" v="170" actId="20577"/>
          <ac:spMkLst>
            <pc:docMk/>
            <pc:sldMk cId="2035058694" sldId="282"/>
            <ac:spMk id="3" creationId="{3B680B99-2693-BD72-9232-75C613956570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5:58.175" v="173" actId="20577"/>
        <pc:sldMkLst>
          <pc:docMk/>
          <pc:sldMk cId="845034120" sldId="283"/>
        </pc:sldMkLst>
        <pc:spChg chg="mod">
          <ac:chgData name="Ma, Linhai" userId="S::linhai.ma@yale.edu::9a88c7bf-fef8-4619-b9d2-4c6ffb498ca1" providerId="AD" clId="Web-{A8160B9A-0191-B97D-96F3-BD430C04B671}" dt="2025-09-05T16:45:58.175" v="173" actId="20577"/>
          <ac:spMkLst>
            <pc:docMk/>
            <pc:sldMk cId="845034120" sldId="283"/>
            <ac:spMk id="3" creationId="{C0EBDB87-9476-CFB8-B93C-307695E21651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6:00.597" v="175" actId="20577"/>
        <pc:sldMkLst>
          <pc:docMk/>
          <pc:sldMk cId="3020376638" sldId="284"/>
        </pc:sldMkLst>
        <pc:spChg chg="mod">
          <ac:chgData name="Ma, Linhai" userId="S::linhai.ma@yale.edu::9a88c7bf-fef8-4619-b9d2-4c6ffb498ca1" providerId="AD" clId="Web-{A8160B9A-0191-B97D-96F3-BD430C04B671}" dt="2025-09-05T16:46:00.597" v="175" actId="20577"/>
          <ac:spMkLst>
            <pc:docMk/>
            <pc:sldMk cId="3020376638" sldId="284"/>
            <ac:spMk id="3" creationId="{E49EDC8E-214D-B09E-8BA3-43A23CE251B7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6:52.207" v="193" actId="20577"/>
        <pc:sldMkLst>
          <pc:docMk/>
          <pc:sldMk cId="1384339411" sldId="285"/>
        </pc:sldMkLst>
        <pc:spChg chg="mod">
          <ac:chgData name="Ma, Linhai" userId="S::linhai.ma@yale.edu::9a88c7bf-fef8-4619-b9d2-4c6ffb498ca1" providerId="AD" clId="Web-{A8160B9A-0191-B97D-96F3-BD430C04B671}" dt="2025-09-05T16:46:52.207" v="193" actId="20577"/>
          <ac:spMkLst>
            <pc:docMk/>
            <pc:sldMk cId="1384339411" sldId="285"/>
            <ac:spMk id="2" creationId="{4DF40CCA-043B-BDC3-E72E-F8629739B785}"/>
          </ac:spMkLst>
        </pc:spChg>
        <pc:spChg chg="mod">
          <ac:chgData name="Ma, Linhai" userId="S::linhai.ma@yale.edu::9a88c7bf-fef8-4619-b9d2-4c6ffb498ca1" providerId="AD" clId="Web-{A8160B9A-0191-B97D-96F3-BD430C04B671}" dt="2025-09-05T16:46:39.238" v="189" actId="20577"/>
          <ac:spMkLst>
            <pc:docMk/>
            <pc:sldMk cId="1384339411" sldId="285"/>
            <ac:spMk id="3" creationId="{5756C649-1343-E2AA-7DAA-C5D7DA6C49E6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6:22.800" v="182" actId="20577"/>
        <pc:sldMkLst>
          <pc:docMk/>
          <pc:sldMk cId="1210164883" sldId="286"/>
        </pc:sldMkLst>
        <pc:spChg chg="mod">
          <ac:chgData name="Ma, Linhai" userId="S::linhai.ma@yale.edu::9a88c7bf-fef8-4619-b9d2-4c6ffb498ca1" providerId="AD" clId="Web-{A8160B9A-0191-B97D-96F3-BD430C04B671}" dt="2025-09-05T16:46:22.800" v="182" actId="20577"/>
          <ac:spMkLst>
            <pc:docMk/>
            <pc:sldMk cId="1210164883" sldId="286"/>
            <ac:spMk id="3" creationId="{771AA3F4-22EC-7F48-0A0C-F7F04A3D6E5B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6:28.004" v="185" actId="20577"/>
        <pc:sldMkLst>
          <pc:docMk/>
          <pc:sldMk cId="3459715769" sldId="287"/>
        </pc:sldMkLst>
        <pc:spChg chg="mod">
          <ac:chgData name="Ma, Linhai" userId="S::linhai.ma@yale.edu::9a88c7bf-fef8-4619-b9d2-4c6ffb498ca1" providerId="AD" clId="Web-{A8160B9A-0191-B97D-96F3-BD430C04B671}" dt="2025-09-05T16:46:28.004" v="185" actId="20577"/>
          <ac:spMkLst>
            <pc:docMk/>
            <pc:sldMk cId="3459715769" sldId="287"/>
            <ac:spMk id="3" creationId="{A944EB1B-5ABB-117B-7A6B-8A98F282EF1B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6:34.301" v="188" actId="20577"/>
        <pc:sldMkLst>
          <pc:docMk/>
          <pc:sldMk cId="574338387" sldId="288"/>
        </pc:sldMkLst>
        <pc:spChg chg="mod">
          <ac:chgData name="Ma, Linhai" userId="S::linhai.ma@yale.edu::9a88c7bf-fef8-4619-b9d2-4c6ffb498ca1" providerId="AD" clId="Web-{A8160B9A-0191-B97D-96F3-BD430C04B671}" dt="2025-09-05T16:46:34.301" v="188" actId="20577"/>
          <ac:spMkLst>
            <pc:docMk/>
            <pc:sldMk cId="574338387" sldId="288"/>
            <ac:spMk id="3" creationId="{D78F4EB8-E9D0-B519-C853-2827C61131FB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6:55.363" v="195" actId="20577"/>
        <pc:sldMkLst>
          <pc:docMk/>
          <pc:sldMk cId="404732040" sldId="289"/>
        </pc:sldMkLst>
        <pc:spChg chg="mod">
          <ac:chgData name="Ma, Linhai" userId="S::linhai.ma@yale.edu::9a88c7bf-fef8-4619-b9d2-4c6ffb498ca1" providerId="AD" clId="Web-{A8160B9A-0191-B97D-96F3-BD430C04B671}" dt="2025-09-05T16:46:55.363" v="195" actId="20577"/>
          <ac:spMkLst>
            <pc:docMk/>
            <pc:sldMk cId="404732040" sldId="289"/>
            <ac:spMk id="3" creationId="{16D9039B-85E5-51EC-D01F-FD5B8D604B37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7:41.567" v="202" actId="20577"/>
        <pc:sldMkLst>
          <pc:docMk/>
          <pc:sldMk cId="4245555208" sldId="290"/>
        </pc:sldMkLst>
        <pc:spChg chg="mod">
          <ac:chgData name="Ma, Linhai" userId="S::linhai.ma@yale.edu::9a88c7bf-fef8-4619-b9d2-4c6ffb498ca1" providerId="AD" clId="Web-{A8160B9A-0191-B97D-96F3-BD430C04B671}" dt="2025-09-05T16:47:41.567" v="202" actId="20577"/>
          <ac:spMkLst>
            <pc:docMk/>
            <pc:sldMk cId="4245555208" sldId="290"/>
            <ac:spMk id="2" creationId="{D19B2E26-D4C5-374E-8F13-B7134E64ECF0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8:13.224" v="211" actId="20577"/>
        <pc:sldMkLst>
          <pc:docMk/>
          <pc:sldMk cId="3365090984" sldId="291"/>
        </pc:sldMkLst>
        <pc:spChg chg="mod">
          <ac:chgData name="Ma, Linhai" userId="S::linhai.ma@yale.edu::9a88c7bf-fef8-4619-b9d2-4c6ffb498ca1" providerId="AD" clId="Web-{A8160B9A-0191-B97D-96F3-BD430C04B671}" dt="2025-09-05T16:48:13.224" v="211" actId="20577"/>
          <ac:spMkLst>
            <pc:docMk/>
            <pc:sldMk cId="3365090984" sldId="291"/>
            <ac:spMk id="2" creationId="{5BFFAE37-8F6E-3501-F59B-E5CFDAD644E0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8:23.880" v="213" actId="20577"/>
        <pc:sldMkLst>
          <pc:docMk/>
          <pc:sldMk cId="1157154299" sldId="292"/>
        </pc:sldMkLst>
        <pc:spChg chg="mod">
          <ac:chgData name="Ma, Linhai" userId="S::linhai.ma@yale.edu::9a88c7bf-fef8-4619-b9d2-4c6ffb498ca1" providerId="AD" clId="Web-{A8160B9A-0191-B97D-96F3-BD430C04B671}" dt="2025-09-05T16:48:23.880" v="213" actId="20577"/>
          <ac:spMkLst>
            <pc:docMk/>
            <pc:sldMk cId="1157154299" sldId="292"/>
            <ac:spMk id="2" creationId="{3204688A-3EE1-831B-B266-41C67BBCE09A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8:44.927" v="215" actId="20577"/>
        <pc:sldMkLst>
          <pc:docMk/>
          <pc:sldMk cId="3456566138" sldId="293"/>
        </pc:sldMkLst>
        <pc:spChg chg="mod">
          <ac:chgData name="Ma, Linhai" userId="S::linhai.ma@yale.edu::9a88c7bf-fef8-4619-b9d2-4c6ffb498ca1" providerId="AD" clId="Web-{A8160B9A-0191-B97D-96F3-BD430C04B671}" dt="2025-09-05T16:48:44.927" v="215" actId="20577"/>
          <ac:spMkLst>
            <pc:docMk/>
            <pc:sldMk cId="3456566138" sldId="293"/>
            <ac:spMk id="2" creationId="{9C153E4F-938B-8E86-23F0-C190AB905EE1}"/>
          </ac:spMkLst>
        </pc:spChg>
      </pc:sldChg>
      <pc:sldChg chg="modSp new">
        <pc:chgData name="Ma, Linhai" userId="S::linhai.ma@yale.edu::9a88c7bf-fef8-4619-b9d2-4c6ffb498ca1" providerId="AD" clId="Web-{A8160B9A-0191-B97D-96F3-BD430C04B671}" dt="2025-09-05T16:49:28.686" v="222" actId="20577"/>
        <pc:sldMkLst>
          <pc:docMk/>
          <pc:sldMk cId="4155194227" sldId="294"/>
        </pc:sldMkLst>
        <pc:spChg chg="mod">
          <ac:chgData name="Ma, Linhai" userId="S::linhai.ma@yale.edu::9a88c7bf-fef8-4619-b9d2-4c6ffb498ca1" providerId="AD" clId="Web-{A8160B9A-0191-B97D-96F3-BD430C04B671}" dt="2025-09-05T16:49:28.686" v="222" actId="20577"/>
          <ac:spMkLst>
            <pc:docMk/>
            <pc:sldMk cId="4155194227" sldId="294"/>
            <ac:spMk id="2" creationId="{BAD8FCE5-DD0E-28DD-DDD4-89667E276C98}"/>
          </ac:spMkLst>
        </pc:spChg>
      </pc:sldChg>
    </pc:docChg>
  </pc:docChgLst>
  <pc:docChgLst>
    <pc:chgData name="Ma, Linhai" userId="S::linhai.ma@yale.edu::9a88c7bf-fef8-4619-b9d2-4c6ffb498ca1" providerId="AD" clId="Web-{38CEB8B8-CCE7-6DF7-3545-A690BA67EF6C}"/>
    <pc:docChg chg="modSld">
      <pc:chgData name="Ma, Linhai" userId="S::linhai.ma@yale.edu::9a88c7bf-fef8-4619-b9d2-4c6ffb498ca1" providerId="AD" clId="Web-{38CEB8B8-CCE7-6DF7-3545-A690BA67EF6C}" dt="2025-09-05T16:11:45.304" v="0" actId="20577"/>
      <pc:docMkLst>
        <pc:docMk/>
      </pc:docMkLst>
      <pc:sldChg chg="modSp">
        <pc:chgData name="Ma, Linhai" userId="S::linhai.ma@yale.edu::9a88c7bf-fef8-4619-b9d2-4c6ffb498ca1" providerId="AD" clId="Web-{38CEB8B8-CCE7-6DF7-3545-A690BA67EF6C}" dt="2025-09-05T16:11:45.304" v="0" actId="20577"/>
        <pc:sldMkLst>
          <pc:docMk/>
          <pc:sldMk cId="1692099654" sldId="257"/>
        </pc:sldMkLst>
        <pc:spChg chg="mod">
          <ac:chgData name="Ma, Linhai" userId="S::linhai.ma@yale.edu::9a88c7bf-fef8-4619-b9d2-4c6ffb498ca1" providerId="AD" clId="Web-{38CEB8B8-CCE7-6DF7-3545-A690BA67EF6C}" dt="2025-09-05T16:11:45.304" v="0" actId="20577"/>
          <ac:spMkLst>
            <pc:docMk/>
            <pc:sldMk cId="1692099654" sldId="257"/>
            <ac:spMk id="2" creationId="{DFB0A7EA-EDA8-019B-43FE-9F2831EFD559}"/>
          </ac:spMkLst>
        </pc:spChg>
      </pc:sldChg>
    </pc:docChg>
  </pc:docChgLst>
  <pc:docChgLst>
    <pc:chgData name="Ma, Linhai" userId="S::linhai.ma@yale.edu::9a88c7bf-fef8-4619-b9d2-4c6ffb498ca1" providerId="AD" clId="Web-{C2F3256B-A441-B90A-029E-03589AD67F4B}"/>
    <pc:docChg chg="addSld modSld">
      <pc:chgData name="Ma, Linhai" userId="S::linhai.ma@yale.edu::9a88c7bf-fef8-4619-b9d2-4c6ffb498ca1" providerId="AD" clId="Web-{C2F3256B-A441-B90A-029E-03589AD67F4B}" dt="2025-05-02T17:34:27.875" v="2" actId="20577"/>
      <pc:docMkLst>
        <pc:docMk/>
      </pc:docMkLst>
      <pc:sldChg chg="modSp new">
        <pc:chgData name="Ma, Linhai" userId="S::linhai.ma@yale.edu::9a88c7bf-fef8-4619-b9d2-4c6ffb498ca1" providerId="AD" clId="Web-{C2F3256B-A441-B90A-029E-03589AD67F4B}" dt="2025-05-02T17:34:27.875" v="2" actId="20577"/>
        <pc:sldMkLst>
          <pc:docMk/>
          <pc:sldMk cId="315546502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eppc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55ED-F49E-0528-227F-84FB5E0B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6720-538C-67CD-4A64-B4A2FE01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Rule: If this is the only sentence or appears with name only, classify as Gratitude under Socioemotional/Empathy, not Signoff.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C07A-6E69-EDE3-7DE8-28F2AFF8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Salutation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7A2B-2F43-CEC7-5D37-018FC2B3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Appears at the </a:t>
            </a:r>
            <a:r>
              <a:rPr lang="en-US" b="1">
                <a:ea typeface="+mn-lt"/>
                <a:cs typeface="+mn-lt"/>
              </a:rPr>
              <a:t>start of a message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“Hi”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“Hello 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“Dear 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“Good morning/afternoon 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Must appear at message start and function as a greeting.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2D76-A973-DA3B-FC7C-CF3A2092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3AF2-1DA5-0E4B-CF70-855A896B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“Hope you are doing well”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“Have a good day”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“Happy holidays / Happy New Year / Merry Christmas”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“I’m glad to see…”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“That’s great news”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“Stay safe / Stay healthy”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7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AE37-8F6E-3501-F59B-E5CFDAD6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</a:t>
            </a:r>
            <a:r>
              <a:rPr lang="en-US" dirty="0" err="1"/>
              <a:t>partener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0D75-1282-1E20-8D58-68920EF8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252D-15B0-579B-36DE-A24D6A4E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Maintain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9409-C14D-4070-EBA1-B543B84D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“Let me know if…”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“We’ll follow up…”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will call you”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“We will keep monitoring…”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“Please reach out if…”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4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CDB6-C4B2-A007-1552-2546A5E5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05C0-F2C1-1058-BAA5-FD241E0E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“Yes”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agree”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“Sounds good”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“That works”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“Let’s do it”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“Okay”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1915-17E7-1978-8EBF-2AF7B9F2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Checking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25CD-6972-3EB6-F9B3-2DCC2D87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“Just confirming that…”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“To make sure we’re on the same page…”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“Did you get…?”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“How’s it going?”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2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688A-3EE1-831B-B266-41C67BBC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Information-Giving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BBDA-BAF4-0263-9C76-342365C7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604D-A581-A67E-855A-F8840C8B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Diagnostics (anything related to test results)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737F-DD6A-9646-B71C-083492F4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“Your labs show...”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“Test results…”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“Imaging…”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“We ordered…”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“You need an MRI/X-ray…”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“Marker/Level is elevated…”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0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DE70-4F67-4C29-0C94-AB93D57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Drugs (any drug names mentioned)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56B7-6119-F1A2-DF66-27626E11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Mentions drug names: “Ibrance,” “Oxycodone,” “Zoloft,” etc.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“Medication refill…”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“Resume medication…”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“Prescribed…”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A7EA-EDA8-019B-43FE-9F2831EF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CFEA-CF9E-E477-B1BA-F78C78BD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Body temperature, is symptoms</a:t>
            </a:r>
          </a:p>
          <a:p>
            <a:r>
              <a:rPr lang="en-US" dirty="0"/>
              <a:t>Blood pressure number, is not decided, </a:t>
            </a:r>
            <a:r>
              <a:rPr lang="en-US" dirty="0" err="1"/>
              <a:t>symp</a:t>
            </a:r>
            <a:r>
              <a:rPr lang="en-US" dirty="0"/>
              <a:t> or </a:t>
            </a:r>
            <a:r>
              <a:rPr lang="en-US" dirty="0" err="1"/>
              <a:t>disgnostic</a:t>
            </a:r>
            <a:endParaRPr lang="en-US" dirty="0"/>
          </a:p>
          <a:p>
            <a:r>
              <a:rPr lang="en-US" dirty="0" err="1"/>
              <a:t>SchedulingAppt</a:t>
            </a:r>
            <a:r>
              <a:rPr lang="en-US" dirty="0"/>
              <a:t> is more about future? But tool will capture it as this. So as long as appt is mentioned, just </a:t>
            </a:r>
            <a:r>
              <a:rPr lang="en-US" dirty="0" err="1"/>
              <a:t>annoate</a:t>
            </a:r>
            <a:r>
              <a:rPr lang="en-US" dirty="0"/>
              <a:t> it as </a:t>
            </a:r>
            <a:r>
              <a:rPr lang="en-US" dirty="0" err="1"/>
              <a:t>scheduleAppt</a:t>
            </a:r>
            <a:r>
              <a:rPr lang="en-US" dirty="0"/>
              <a:t>, e.g., I had a appt at xx</a:t>
            </a:r>
          </a:p>
          <a:p>
            <a:r>
              <a:rPr lang="en-US" dirty="0"/>
              <a:t> </a:t>
            </a:r>
            <a:r>
              <a:rPr lang="en-US" sz="1100" dirty="0">
                <a:solidFill>
                  <a:srgbClr val="EF4444"/>
                </a:solidFill>
                <a:ea typeface="+mn-lt"/>
                <a:cs typeface="+mn-lt"/>
              </a:rPr>
              <a:t>Can a letter be faxed to my employer stating it is fine for my return on MM/DD/YYYY?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9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5E73-983A-25D8-4193-8885CE93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Appointment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2FF6-31FF-B508-A359-6CF8D6AF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Specific dates/times: “on MM/DD/YYYY”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“You are scheduled for…”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“Next appointment is…”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300-3AD4-45F8-9357-1D230AF9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Prognosis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956E-680F-5574-2AC2-E94C9D6A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“It should improve…”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“This might get worse…”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“Expected to heal…”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“Let’s wait and see…”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5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FB0C-7599-D33E-62CA-12C4AEE3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General Information (everything except others)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CC67-D50D-1AAA-1976-10DF65DA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“Just FYI…”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“That’s our policy…”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“We are required to…”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“There are rules…”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“It expired…”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9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8C1F-EF8A-0B61-252E-34638720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FC2A-4682-D2B0-631B-AB76AA43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“Please do…”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“Remember to…”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“You need to…”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“Go ahead and…”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6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CAB1-6931-6785-38C4-D52391A6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Care Coordination (one third Dr/provider mentioned)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D7BB-D81C-D065-E8C0-3392F574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“I’ll forward it to…”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“Sent to Dr. X…”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“Office called…”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“Schedulers were checking…”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3E4F-938B-8E86-23F0-C190AB90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Information-Seeking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E70E-C566-AADA-3AFA-B53CD3AF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66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40EE-2B72-B264-D0C7-74094FA1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ptos"/>
              </a:rPr>
              <a:t>Diagnostics (test results)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8E10-AC4D-385F-E098-79F9B14B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“Do I need another test?”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“Should I get a scan?”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“Are the results normal?”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“What does this mean?”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DE8A-8338-6708-3A88-315E9793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Drugs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BDC3-4D5C-08DE-779D-153B9629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“Should I stop taking…?”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“Can I refill…?”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“Is it safe to take with…?”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25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8CC-690B-6A0A-DA52-E78E8396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SchedulingAppt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5645-AE0A-315F-6B29-179773F7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“Can I make an appointment…?”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“I’m trying to schedule…”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“Do I need to come in?”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8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073-B790-F817-7531-560982DD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Care Coordination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9E23-5CF1-13E2-DDC0-A10B80D5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“Can you let them know…?”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“Will they follow up?”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“Can someone call me?”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9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5A5-4D3F-AD3A-2BBB-709C012B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817D-EBF1-53F2-9E57-A3668198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/>
              <a:t>Who says thank you-&gt; patient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 have any rights to confidentiality -&gt; express concern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Infoseek alignment Yes; seek approval </a:t>
            </a:r>
            <a:r>
              <a:rPr lang="en-US" dirty="0" err="1">
                <a:solidFill>
                  <a:srgbClr val="000000"/>
                </a:solidFill>
              </a:rPr>
              <a:t>approval</a:t>
            </a:r>
            <a:r>
              <a:rPr lang="en-US">
                <a:solidFill>
                  <a:srgbClr val="000000"/>
                </a:solidFill>
              </a:rPr>
              <a:t> yes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000000"/>
                </a:solidFill>
              </a:rPr>
              <a:t>I was wondering if it can be refilled  -&gt; seek approval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Will work on scheduling </a:t>
            </a:r>
            <a:r>
              <a:rPr lang="en-US" err="1">
                <a:solidFill>
                  <a:srgbClr val="000000"/>
                </a:solidFill>
              </a:rPr>
              <a:t>ct</a:t>
            </a:r>
            <a:r>
              <a:rPr lang="en-US" dirty="0">
                <a:solidFill>
                  <a:srgbClr val="000000"/>
                </a:solidFill>
              </a:rPr>
              <a:t> scan -&gt; </a:t>
            </a:r>
            <a:r>
              <a:rPr lang="en-US" err="1">
                <a:solidFill>
                  <a:srgbClr val="000000"/>
                </a:solidFill>
              </a:rPr>
              <a:t>infogive-disgnotics</a:t>
            </a:r>
            <a:r>
              <a:rPr lang="en-US" dirty="0">
                <a:solidFill>
                  <a:srgbClr val="000000"/>
                </a:solidFill>
              </a:rPr>
              <a:t>, not </a:t>
            </a:r>
            <a:r>
              <a:rPr lang="en-US" err="1">
                <a:solidFill>
                  <a:srgbClr val="000000"/>
                </a:solidFill>
              </a:rPr>
              <a:t>scheduleappt</a:t>
            </a:r>
            <a:r>
              <a:rPr lang="en-US">
                <a:solidFill>
                  <a:srgbClr val="000000"/>
                </a:solidFill>
              </a:rPr>
              <a:t>, if there is data mentioned, then it is scheduleappt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7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6C29-83F8-517A-E985-3C810B06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SDOH-Related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8323-99C0-C36C-C7AC-59C68AF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Neighborhood &amp; Built Environment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“The complex I stay at…”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“Long drive…”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“Weather affecting travel…”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91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F2AB-04F1-8A74-0619-19B0E346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0B99-2693-BD72-9232-75C61395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Social &amp; Community Context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“Support animal”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“My friend/spouse helps…”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live alone…”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58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0B5C-2655-EAF4-F4D3-975E7470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DB87-9476-CFB8-B93C-307695E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Economic Stability → Employment Status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was at work…”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work weekends…”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have a job…”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3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E88F-38F6-0D45-17A7-A451BC01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DC8E-214D-B09E-8BA3-43A23CE2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Health Care Access &amp; Quality → Insurance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“Insurance won’t cover…”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“Co-pay is too high”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“Need to check with insurance…”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76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FCE5-DD0E-28DD-DDD4-89667E2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Socioemotional /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CDBD-274A-9BE4-1392-7262099A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4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0CCA-043B-BDC3-E72E-F8629739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Socioemotional / Empathy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C649-1343-E2AA-7DAA-C5D7DA6C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Express Concern / Unease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“I’m worried…”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“I’m nervous…”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don’t want it to be too late…”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39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1C44-0CBC-B379-99E8-E4A8CC9C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A3F4-22EC-7F48-0A0C-F7F04A3D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Sadness / Fear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“I’m scared…”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feel hopeless…”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“This makes me anxious…”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64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318A-0FFD-2860-98DE-7FC8AC08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EB1B-5ABB-117B-7A6B-8A98F282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Acknowledge Situation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“Sorry I missed your call”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“Apologies…”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“Oops, my mistake…”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1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AE7E-6B4D-C9C3-FB83-0F86E250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4EB8-E9D0-B519-C853-2827C611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Reassurance</a:t>
            </a:r>
          </a:p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“You’re doing fine”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“We’ll monitor this closely”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“It’s manageable”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EA85-0A7E-CEFD-DC88-3FD1191F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039B-85E5-51EC-D01F-FD5B8D6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Positive Remarks / Reward</a:t>
            </a:r>
          </a:p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“That’s good”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“Great job”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“You’ve done well”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CC91-E1D4-4D83-1DD0-8201319E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BAAD-68B0-653B-1ED5-73A8DDA2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thought, I think, guess, express opinion</a:t>
            </a:r>
          </a:p>
        </p:txBody>
      </p:sp>
    </p:spTree>
    <p:extLst>
      <p:ext uri="{BB962C8B-B14F-4D97-AF65-F5344CB8AC3E}">
        <p14:creationId xmlns:p14="http://schemas.microsoft.com/office/powerpoint/2010/main" val="31554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2E26-D4C5-374E-8F13-B7134E6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</a:t>
            </a:r>
            <a:r>
              <a:rPr lang="en-US" dirty="0" err="1"/>
              <a:t>partener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7509-2340-F67B-35C7-EAAB30F4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9498-9578-2D87-3244-F7FC7EF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Express Opinions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ECD4-5DC7-9041-F476-EEF33FF1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think...”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believe...”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“It seems...”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feel like...”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guess...”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“My thoughts are...”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“It appears to me...”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thought...”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“I feel that this is...”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DDB8-7070-E19C-6B30-0D66E6AF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Active Participation / Involvement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EDA-F628-1827-1C1D-1F9D0DE2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need to...”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want to...”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plan to...”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“I’m trying to...”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checked with...”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asked...”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called...”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followed up with...”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“Let me know...”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3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26F6-D2AA-CE20-6D72-F38E041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State Preferences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DCF0-DAE9-3851-E291-CF66DB40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Keywords/Patterns: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prefer...”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“I’d rather...”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don’t want...”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would like to...”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“My goal is...”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 likely would...”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“I’m hoping to...”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“If possible, I’d like...”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808C-B300-9FE8-655B-FCF373A8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Signoff (at the end of message)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C1A9-A3A6-5E6E-7583-82D149C0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Keywords/Patterns: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“Thanks”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“Thank you”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“Thanks again”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“Sincerely”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“Best”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“Regards”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“Appreciate it”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annotation</vt:lpstr>
      <vt:lpstr>PowerPoint Presentation</vt:lpstr>
      <vt:lpstr>PowerPoint Presentation</vt:lpstr>
      <vt:lpstr>PowerPoint Presentation</vt:lpstr>
      <vt:lpstr>Patient partener </vt:lpstr>
      <vt:lpstr>Express Opinions</vt:lpstr>
      <vt:lpstr>Active Participation / Involvement</vt:lpstr>
      <vt:lpstr>State Preferences</vt:lpstr>
      <vt:lpstr>Signoff (at the end of message)</vt:lpstr>
      <vt:lpstr>PowerPoint Presentation</vt:lpstr>
      <vt:lpstr>Salutation</vt:lpstr>
      <vt:lpstr>Connection</vt:lpstr>
      <vt:lpstr>Provider partener</vt:lpstr>
      <vt:lpstr>Maintain Communication</vt:lpstr>
      <vt:lpstr>Alignment</vt:lpstr>
      <vt:lpstr>Checking Understanding</vt:lpstr>
      <vt:lpstr>Information-Giving</vt:lpstr>
      <vt:lpstr>Diagnostics (anything related to test results)</vt:lpstr>
      <vt:lpstr>Drugs (any drug names mentioned)</vt:lpstr>
      <vt:lpstr>Appointment Information</vt:lpstr>
      <vt:lpstr>Prognosis</vt:lpstr>
      <vt:lpstr>General Information (everything except others)</vt:lpstr>
      <vt:lpstr>Instruction</vt:lpstr>
      <vt:lpstr>Care Coordination (one third Dr/provider mentioned)</vt:lpstr>
      <vt:lpstr>Information-Seeking</vt:lpstr>
      <vt:lpstr>Diagnostics (test results)</vt:lpstr>
      <vt:lpstr>Drugs</vt:lpstr>
      <vt:lpstr>SchedulingAppt</vt:lpstr>
      <vt:lpstr>Care Coordination</vt:lpstr>
      <vt:lpstr>SDOH-Related</vt:lpstr>
      <vt:lpstr>PowerPoint Presentation</vt:lpstr>
      <vt:lpstr>PowerPoint Presentation</vt:lpstr>
      <vt:lpstr>PowerPoint Presentation</vt:lpstr>
      <vt:lpstr>Socioemotional / Empathy</vt:lpstr>
      <vt:lpstr>Socioemotional / Empathy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143</cp:revision>
  <dcterms:created xsi:type="dcterms:W3CDTF">2025-04-11T15:05:14Z</dcterms:created>
  <dcterms:modified xsi:type="dcterms:W3CDTF">2025-09-05T16:50:14Z</dcterms:modified>
</cp:coreProperties>
</file>