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05738-9D40-9DE4-6734-DF6C39857C93}" v="271" dt="2025-09-05T16:37:05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, Linhai" userId="S::linhai.ma@yale.edu::9a88c7bf-fef8-4619-b9d2-4c6ffb498ca1" providerId="AD" clId="Web-{2AA05738-9D40-9DE4-6734-DF6C39857C93}"/>
    <pc:docChg chg="addSld delSld modSld">
      <pc:chgData name="Ma, Linhai" userId="S::linhai.ma@yale.edu::9a88c7bf-fef8-4619-b9d2-4c6ffb498ca1" providerId="AD" clId="Web-{2AA05738-9D40-9DE4-6734-DF6C39857C93}" dt="2025-09-05T16:37:05.208" v="247"/>
      <pc:docMkLst>
        <pc:docMk/>
      </pc:docMkLst>
      <pc:sldChg chg="modSp new">
        <pc:chgData name="Ma, Linhai" userId="S::linhai.ma@yale.edu::9a88c7bf-fef8-4619-b9d2-4c6ffb498ca1" providerId="AD" clId="Web-{2AA05738-9D40-9DE4-6734-DF6C39857C93}" dt="2025-09-05T16:30:49.734" v="39" actId="20577"/>
        <pc:sldMkLst>
          <pc:docMk/>
          <pc:sldMk cId="1762198702" sldId="257"/>
        </pc:sldMkLst>
        <pc:spChg chg="mod">
          <ac:chgData name="Ma, Linhai" userId="S::linhai.ma@yale.edu::9a88c7bf-fef8-4619-b9d2-4c6ffb498ca1" providerId="AD" clId="Web-{2AA05738-9D40-9DE4-6734-DF6C39857C93}" dt="2025-09-05T16:29:39.590" v="8" actId="20577"/>
          <ac:spMkLst>
            <pc:docMk/>
            <pc:sldMk cId="1762198702" sldId="257"/>
            <ac:spMk id="2" creationId="{C2FFA70F-4C64-3733-7B39-8C323D1ED8B6}"/>
          </ac:spMkLst>
        </pc:spChg>
        <pc:spChg chg="mod">
          <ac:chgData name="Ma, Linhai" userId="S::linhai.ma@yale.edu::9a88c7bf-fef8-4619-b9d2-4c6ffb498ca1" providerId="AD" clId="Web-{2AA05738-9D40-9DE4-6734-DF6C39857C93}" dt="2025-09-05T16:30:49.734" v="39" actId="20577"/>
          <ac:spMkLst>
            <pc:docMk/>
            <pc:sldMk cId="1762198702" sldId="257"/>
            <ac:spMk id="3" creationId="{7AA6F2D6-A5EB-AF0B-1873-028B3A7A30E7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29:51.028" v="13" actId="20577"/>
        <pc:sldMkLst>
          <pc:docMk/>
          <pc:sldMk cId="3735810790" sldId="258"/>
        </pc:sldMkLst>
        <pc:spChg chg="mod">
          <ac:chgData name="Ma, Linhai" userId="S::linhai.ma@yale.edu::9a88c7bf-fef8-4619-b9d2-4c6ffb498ca1" providerId="AD" clId="Web-{2AA05738-9D40-9DE4-6734-DF6C39857C93}" dt="2025-09-05T16:29:49.247" v="11" actId="20577"/>
          <ac:spMkLst>
            <pc:docMk/>
            <pc:sldMk cId="3735810790" sldId="258"/>
            <ac:spMk id="2" creationId="{B6A2A405-FB6A-20E2-05F5-4D91CC6369D2}"/>
          </ac:spMkLst>
        </pc:spChg>
        <pc:spChg chg="mod">
          <ac:chgData name="Ma, Linhai" userId="S::linhai.ma@yale.edu::9a88c7bf-fef8-4619-b9d2-4c6ffb498ca1" providerId="AD" clId="Web-{2AA05738-9D40-9DE4-6734-DF6C39857C93}" dt="2025-09-05T16:29:51.028" v="13" actId="20577"/>
          <ac:spMkLst>
            <pc:docMk/>
            <pc:sldMk cId="3735810790" sldId="258"/>
            <ac:spMk id="3" creationId="{F386528B-A2A6-F89A-FB4C-4E9BA4347162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29:56.919" v="16" actId="20577"/>
        <pc:sldMkLst>
          <pc:docMk/>
          <pc:sldMk cId="3926267334" sldId="259"/>
        </pc:sldMkLst>
        <pc:spChg chg="mod">
          <ac:chgData name="Ma, Linhai" userId="S::linhai.ma@yale.edu::9a88c7bf-fef8-4619-b9d2-4c6ffb498ca1" providerId="AD" clId="Web-{2AA05738-9D40-9DE4-6734-DF6C39857C93}" dt="2025-09-05T16:29:56.919" v="16" actId="20577"/>
          <ac:spMkLst>
            <pc:docMk/>
            <pc:sldMk cId="3926267334" sldId="259"/>
            <ac:spMk id="3" creationId="{3EC4D475-8CC6-4AB1-7A6F-B954B9C9A269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0:05.794" v="19" actId="20577"/>
        <pc:sldMkLst>
          <pc:docMk/>
          <pc:sldMk cId="620948476" sldId="260"/>
        </pc:sldMkLst>
        <pc:spChg chg="mod">
          <ac:chgData name="Ma, Linhai" userId="S::linhai.ma@yale.edu::9a88c7bf-fef8-4619-b9d2-4c6ffb498ca1" providerId="AD" clId="Web-{2AA05738-9D40-9DE4-6734-DF6C39857C93}" dt="2025-09-05T16:30:05.794" v="19" actId="20577"/>
          <ac:spMkLst>
            <pc:docMk/>
            <pc:sldMk cId="620948476" sldId="260"/>
            <ac:spMk id="3" creationId="{6909041C-8A8A-3EDB-6CC6-0A9DFE875DF8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0:18.545" v="32" actId="20577"/>
        <pc:sldMkLst>
          <pc:docMk/>
          <pc:sldMk cId="664487520" sldId="261"/>
        </pc:sldMkLst>
        <pc:spChg chg="mod">
          <ac:chgData name="Ma, Linhai" userId="S::linhai.ma@yale.edu::9a88c7bf-fef8-4619-b9d2-4c6ffb498ca1" providerId="AD" clId="Web-{2AA05738-9D40-9DE4-6734-DF6C39857C93}" dt="2025-09-05T16:30:12.920" v="30" actId="20577"/>
          <ac:spMkLst>
            <pc:docMk/>
            <pc:sldMk cId="664487520" sldId="261"/>
            <ac:spMk id="2" creationId="{6B26CDB4-8A05-1DAC-145C-D8724BEA1987}"/>
          </ac:spMkLst>
        </pc:spChg>
        <pc:spChg chg="mod">
          <ac:chgData name="Ma, Linhai" userId="S::linhai.ma@yale.edu::9a88c7bf-fef8-4619-b9d2-4c6ffb498ca1" providerId="AD" clId="Web-{2AA05738-9D40-9DE4-6734-DF6C39857C93}" dt="2025-09-05T16:30:18.545" v="32" actId="20577"/>
          <ac:spMkLst>
            <pc:docMk/>
            <pc:sldMk cId="664487520" sldId="261"/>
            <ac:spMk id="3" creationId="{22015A46-C84C-5D09-1B18-16C18C4FA6A6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0:28.249" v="35" actId="20577"/>
        <pc:sldMkLst>
          <pc:docMk/>
          <pc:sldMk cId="397508289" sldId="262"/>
        </pc:sldMkLst>
        <pc:spChg chg="mod">
          <ac:chgData name="Ma, Linhai" userId="S::linhai.ma@yale.edu::9a88c7bf-fef8-4619-b9d2-4c6ffb498ca1" providerId="AD" clId="Web-{2AA05738-9D40-9DE4-6734-DF6C39857C93}" dt="2025-09-05T16:30:28.249" v="35" actId="20577"/>
          <ac:spMkLst>
            <pc:docMk/>
            <pc:sldMk cId="397508289" sldId="262"/>
            <ac:spMk id="3" creationId="{E87A2746-9816-57BC-5FD6-0F083F79FA60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0:58.547" v="42" actId="20577"/>
        <pc:sldMkLst>
          <pc:docMk/>
          <pc:sldMk cId="1531509638" sldId="263"/>
        </pc:sldMkLst>
        <pc:spChg chg="mod">
          <ac:chgData name="Ma, Linhai" userId="S::linhai.ma@yale.edu::9a88c7bf-fef8-4619-b9d2-4c6ffb498ca1" providerId="AD" clId="Web-{2AA05738-9D40-9DE4-6734-DF6C39857C93}" dt="2025-09-05T16:30:58.547" v="42" actId="20577"/>
          <ac:spMkLst>
            <pc:docMk/>
            <pc:sldMk cId="1531509638" sldId="263"/>
            <ac:spMk id="3" creationId="{A873903F-8564-A701-3E44-E981057B9127}"/>
          </ac:spMkLst>
        </pc:spChg>
      </pc:sldChg>
      <pc:sldChg chg="new del">
        <pc:chgData name="Ma, Linhai" userId="S::linhai.ma@yale.edu::9a88c7bf-fef8-4619-b9d2-4c6ffb498ca1" providerId="AD" clId="Web-{2AA05738-9D40-9DE4-6734-DF6C39857C93}" dt="2025-09-05T16:30:42.171" v="37"/>
        <pc:sldMkLst>
          <pc:docMk/>
          <pc:sldMk cId="3247842027" sldId="263"/>
        </pc:sldMkLst>
      </pc:sldChg>
      <pc:sldChg chg="modSp new">
        <pc:chgData name="Ma, Linhai" userId="S::linhai.ma@yale.edu::9a88c7bf-fef8-4619-b9d2-4c6ffb498ca1" providerId="AD" clId="Web-{2AA05738-9D40-9DE4-6734-DF6C39857C93}" dt="2025-09-05T16:31:05.859" v="45" actId="20577"/>
        <pc:sldMkLst>
          <pc:docMk/>
          <pc:sldMk cId="382862821" sldId="264"/>
        </pc:sldMkLst>
        <pc:spChg chg="mod">
          <ac:chgData name="Ma, Linhai" userId="S::linhai.ma@yale.edu::9a88c7bf-fef8-4619-b9d2-4c6ffb498ca1" providerId="AD" clId="Web-{2AA05738-9D40-9DE4-6734-DF6C39857C93}" dt="2025-09-05T16:31:05.859" v="45" actId="20577"/>
          <ac:spMkLst>
            <pc:docMk/>
            <pc:sldMk cId="382862821" sldId="264"/>
            <ac:spMk id="3" creationId="{22F8BD27-D475-A3AD-65B4-517AA8592C76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1:41.470" v="53" actId="20577"/>
        <pc:sldMkLst>
          <pc:docMk/>
          <pc:sldMk cId="2293639039" sldId="265"/>
        </pc:sldMkLst>
        <pc:spChg chg="mod">
          <ac:chgData name="Ma, Linhai" userId="S::linhai.ma@yale.edu::9a88c7bf-fef8-4619-b9d2-4c6ffb498ca1" providerId="AD" clId="Web-{2AA05738-9D40-9DE4-6734-DF6C39857C93}" dt="2025-09-05T16:31:16.688" v="51" actId="20577"/>
          <ac:spMkLst>
            <pc:docMk/>
            <pc:sldMk cId="2293639039" sldId="265"/>
            <ac:spMk id="2" creationId="{2CA3D556-9CE3-9AA6-86C0-AD12055437AF}"/>
          </ac:spMkLst>
        </pc:spChg>
        <pc:spChg chg="mod">
          <ac:chgData name="Ma, Linhai" userId="S::linhai.ma@yale.edu::9a88c7bf-fef8-4619-b9d2-4c6ffb498ca1" providerId="AD" clId="Web-{2AA05738-9D40-9DE4-6734-DF6C39857C93}" dt="2025-09-05T16:31:41.470" v="53" actId="20577"/>
          <ac:spMkLst>
            <pc:docMk/>
            <pc:sldMk cId="2293639039" sldId="265"/>
            <ac:spMk id="3" creationId="{1D5073C1-2E9F-EB52-922B-84676D7B611B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1:50.517" v="56" actId="20577"/>
        <pc:sldMkLst>
          <pc:docMk/>
          <pc:sldMk cId="1406677656" sldId="266"/>
        </pc:sldMkLst>
        <pc:spChg chg="mod">
          <ac:chgData name="Ma, Linhai" userId="S::linhai.ma@yale.edu::9a88c7bf-fef8-4619-b9d2-4c6ffb498ca1" providerId="AD" clId="Web-{2AA05738-9D40-9DE4-6734-DF6C39857C93}" dt="2025-09-05T16:31:50.517" v="56" actId="20577"/>
          <ac:spMkLst>
            <pc:docMk/>
            <pc:sldMk cId="1406677656" sldId="266"/>
            <ac:spMk id="3" creationId="{D8D368D0-D0A4-0E23-35EA-35BE839D6079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2:09.470" v="82" actId="20577"/>
        <pc:sldMkLst>
          <pc:docMk/>
          <pc:sldMk cId="2902698209" sldId="267"/>
        </pc:sldMkLst>
        <pc:spChg chg="mod">
          <ac:chgData name="Ma, Linhai" userId="S::linhai.ma@yale.edu::9a88c7bf-fef8-4619-b9d2-4c6ffb498ca1" providerId="AD" clId="Web-{2AA05738-9D40-9DE4-6734-DF6C39857C93}" dt="2025-09-05T16:32:09.470" v="82" actId="20577"/>
          <ac:spMkLst>
            <pc:docMk/>
            <pc:sldMk cId="2902698209" sldId="267"/>
            <ac:spMk id="2" creationId="{10999378-6D45-91BA-48FB-09412D5E397A}"/>
          </ac:spMkLst>
        </pc:spChg>
        <pc:spChg chg="mod">
          <ac:chgData name="Ma, Linhai" userId="S::linhai.ma@yale.edu::9a88c7bf-fef8-4619-b9d2-4c6ffb498ca1" providerId="AD" clId="Web-{2AA05738-9D40-9DE4-6734-DF6C39857C93}" dt="2025-09-05T16:32:01.829" v="60" actId="20577"/>
          <ac:spMkLst>
            <pc:docMk/>
            <pc:sldMk cId="2902698209" sldId="267"/>
            <ac:spMk id="3" creationId="{C124B809-4800-0D60-63C7-F231ABC50AB4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2:26.877" v="97" actId="20577"/>
        <pc:sldMkLst>
          <pc:docMk/>
          <pc:sldMk cId="2110864917" sldId="268"/>
        </pc:sldMkLst>
        <pc:spChg chg="mod">
          <ac:chgData name="Ma, Linhai" userId="S::linhai.ma@yale.edu::9a88c7bf-fef8-4619-b9d2-4c6ffb498ca1" providerId="AD" clId="Web-{2AA05738-9D40-9DE4-6734-DF6C39857C93}" dt="2025-09-05T16:32:26.877" v="97" actId="20577"/>
          <ac:spMkLst>
            <pc:docMk/>
            <pc:sldMk cId="2110864917" sldId="268"/>
            <ac:spMk id="2" creationId="{54CBE080-4AD4-C2CF-8CB7-96C9B15F6FDC}"/>
          </ac:spMkLst>
        </pc:spChg>
        <pc:spChg chg="mod">
          <ac:chgData name="Ma, Linhai" userId="S::linhai.ma@yale.edu::9a88c7bf-fef8-4619-b9d2-4c6ffb498ca1" providerId="AD" clId="Web-{2AA05738-9D40-9DE4-6734-DF6C39857C93}" dt="2025-09-05T16:32:19.361" v="86" actId="20577"/>
          <ac:spMkLst>
            <pc:docMk/>
            <pc:sldMk cId="2110864917" sldId="268"/>
            <ac:spMk id="3" creationId="{622AF59B-4549-26EE-0CEF-ACEE31A94EB9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2:49.580" v="105" actId="20577"/>
        <pc:sldMkLst>
          <pc:docMk/>
          <pc:sldMk cId="3602688733" sldId="269"/>
        </pc:sldMkLst>
        <pc:spChg chg="mod">
          <ac:chgData name="Ma, Linhai" userId="S::linhai.ma@yale.edu::9a88c7bf-fef8-4619-b9d2-4c6ffb498ca1" providerId="AD" clId="Web-{2AA05738-9D40-9DE4-6734-DF6C39857C93}" dt="2025-09-05T16:32:34.971" v="99" actId="20577"/>
          <ac:spMkLst>
            <pc:docMk/>
            <pc:sldMk cId="3602688733" sldId="269"/>
            <ac:spMk id="2" creationId="{4BB28688-FD4C-D8DA-6860-5EB73663A789}"/>
          </ac:spMkLst>
        </pc:spChg>
        <pc:spChg chg="mod">
          <ac:chgData name="Ma, Linhai" userId="S::linhai.ma@yale.edu::9a88c7bf-fef8-4619-b9d2-4c6ffb498ca1" providerId="AD" clId="Web-{2AA05738-9D40-9DE4-6734-DF6C39857C93}" dt="2025-09-05T16:32:49.580" v="105" actId="20577"/>
          <ac:spMkLst>
            <pc:docMk/>
            <pc:sldMk cId="3602688733" sldId="269"/>
            <ac:spMk id="3" creationId="{54D45FAC-2BD6-C75D-D299-22C168E2F19E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3:30.987" v="122" actId="20577"/>
        <pc:sldMkLst>
          <pc:docMk/>
          <pc:sldMk cId="3939295753" sldId="270"/>
        </pc:sldMkLst>
        <pc:spChg chg="mod">
          <ac:chgData name="Ma, Linhai" userId="S::linhai.ma@yale.edu::9a88c7bf-fef8-4619-b9d2-4c6ffb498ca1" providerId="AD" clId="Web-{2AA05738-9D40-9DE4-6734-DF6C39857C93}" dt="2025-09-05T16:33:04.284" v="108" actId="20577"/>
          <ac:spMkLst>
            <pc:docMk/>
            <pc:sldMk cId="3939295753" sldId="270"/>
            <ac:spMk id="2" creationId="{CDEB5D58-39E1-2457-962E-48F4C155091B}"/>
          </ac:spMkLst>
        </pc:spChg>
        <pc:spChg chg="mod">
          <ac:chgData name="Ma, Linhai" userId="S::linhai.ma@yale.edu::9a88c7bf-fef8-4619-b9d2-4c6ffb498ca1" providerId="AD" clId="Web-{2AA05738-9D40-9DE4-6734-DF6C39857C93}" dt="2025-09-05T16:33:30.987" v="122" actId="20577"/>
          <ac:spMkLst>
            <pc:docMk/>
            <pc:sldMk cId="3939295753" sldId="270"/>
            <ac:spMk id="3" creationId="{7416AAB0-7DC7-9BEF-970F-7796E08B56BC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3:43.831" v="126" actId="20577"/>
        <pc:sldMkLst>
          <pc:docMk/>
          <pc:sldMk cId="1099257268" sldId="271"/>
        </pc:sldMkLst>
        <pc:spChg chg="mod">
          <ac:chgData name="Ma, Linhai" userId="S::linhai.ma@yale.edu::9a88c7bf-fef8-4619-b9d2-4c6ffb498ca1" providerId="AD" clId="Web-{2AA05738-9D40-9DE4-6734-DF6C39857C93}" dt="2025-09-05T16:33:37.565" v="124" actId="20577"/>
          <ac:spMkLst>
            <pc:docMk/>
            <pc:sldMk cId="1099257268" sldId="271"/>
            <ac:spMk id="2" creationId="{EB1C0457-0669-D74C-32EE-AA6ED8BAA9BE}"/>
          </ac:spMkLst>
        </pc:spChg>
        <pc:spChg chg="mod">
          <ac:chgData name="Ma, Linhai" userId="S::linhai.ma@yale.edu::9a88c7bf-fef8-4619-b9d2-4c6ffb498ca1" providerId="AD" clId="Web-{2AA05738-9D40-9DE4-6734-DF6C39857C93}" dt="2025-09-05T16:33:43.831" v="126" actId="20577"/>
          <ac:spMkLst>
            <pc:docMk/>
            <pc:sldMk cId="1099257268" sldId="271"/>
            <ac:spMk id="3" creationId="{3F26FD6F-6B53-2E92-286C-91964AC3CF65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3:54.566" v="129" actId="20577"/>
        <pc:sldMkLst>
          <pc:docMk/>
          <pc:sldMk cId="4081690966" sldId="272"/>
        </pc:sldMkLst>
        <pc:spChg chg="mod">
          <ac:chgData name="Ma, Linhai" userId="S::linhai.ma@yale.edu::9a88c7bf-fef8-4619-b9d2-4c6ffb498ca1" providerId="AD" clId="Web-{2AA05738-9D40-9DE4-6734-DF6C39857C93}" dt="2025-09-05T16:33:48.347" v="128" actId="20577"/>
          <ac:spMkLst>
            <pc:docMk/>
            <pc:sldMk cId="4081690966" sldId="272"/>
            <ac:spMk id="2" creationId="{7301612B-2548-B98F-D6EF-E4D5E5BB0EC9}"/>
          </ac:spMkLst>
        </pc:spChg>
        <pc:spChg chg="mod">
          <ac:chgData name="Ma, Linhai" userId="S::linhai.ma@yale.edu::9a88c7bf-fef8-4619-b9d2-4c6ffb498ca1" providerId="AD" clId="Web-{2AA05738-9D40-9DE4-6734-DF6C39857C93}" dt="2025-09-05T16:33:54.566" v="129" actId="20577"/>
          <ac:spMkLst>
            <pc:docMk/>
            <pc:sldMk cId="4081690966" sldId="272"/>
            <ac:spMk id="3" creationId="{E51A3713-9C95-33C3-923B-8A2C66920E0C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4:37.879" v="159" actId="20577"/>
        <pc:sldMkLst>
          <pc:docMk/>
          <pc:sldMk cId="1713616233" sldId="273"/>
        </pc:sldMkLst>
        <pc:spChg chg="mod">
          <ac:chgData name="Ma, Linhai" userId="S::linhai.ma@yale.edu::9a88c7bf-fef8-4619-b9d2-4c6ffb498ca1" providerId="AD" clId="Web-{2AA05738-9D40-9DE4-6734-DF6C39857C93}" dt="2025-09-05T16:34:00.316" v="131" actId="20577"/>
          <ac:spMkLst>
            <pc:docMk/>
            <pc:sldMk cId="1713616233" sldId="273"/>
            <ac:spMk id="2" creationId="{85C9F71B-D716-52A0-2E1E-D76EFD2A1EDB}"/>
          </ac:spMkLst>
        </pc:spChg>
        <pc:spChg chg="mod">
          <ac:chgData name="Ma, Linhai" userId="S::linhai.ma@yale.edu::9a88c7bf-fef8-4619-b9d2-4c6ffb498ca1" providerId="AD" clId="Web-{2AA05738-9D40-9DE4-6734-DF6C39857C93}" dt="2025-09-05T16:34:37.879" v="159" actId="20577"/>
          <ac:spMkLst>
            <pc:docMk/>
            <pc:sldMk cId="1713616233" sldId="273"/>
            <ac:spMk id="3" creationId="{B833C146-5AE0-94EB-42B7-FA2671574CD0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4:54.410" v="163" actId="20577"/>
        <pc:sldMkLst>
          <pc:docMk/>
          <pc:sldMk cId="4152267178" sldId="274"/>
        </pc:sldMkLst>
        <pc:spChg chg="mod">
          <ac:chgData name="Ma, Linhai" userId="S::linhai.ma@yale.edu::9a88c7bf-fef8-4619-b9d2-4c6ffb498ca1" providerId="AD" clId="Web-{2AA05738-9D40-9DE4-6734-DF6C39857C93}" dt="2025-09-05T16:34:48.129" v="161" actId="20577"/>
          <ac:spMkLst>
            <pc:docMk/>
            <pc:sldMk cId="4152267178" sldId="274"/>
            <ac:spMk id="2" creationId="{4B6CE107-287B-BD72-A3BA-1D83FFF0C860}"/>
          </ac:spMkLst>
        </pc:spChg>
        <pc:spChg chg="mod">
          <ac:chgData name="Ma, Linhai" userId="S::linhai.ma@yale.edu::9a88c7bf-fef8-4619-b9d2-4c6ffb498ca1" providerId="AD" clId="Web-{2AA05738-9D40-9DE4-6734-DF6C39857C93}" dt="2025-09-05T16:34:54.410" v="163" actId="20577"/>
          <ac:spMkLst>
            <pc:docMk/>
            <pc:sldMk cId="4152267178" sldId="274"/>
            <ac:spMk id="3" creationId="{612659BC-2A2F-AA58-AC23-2A964C2FFB1B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5:10.488" v="169" actId="20577"/>
        <pc:sldMkLst>
          <pc:docMk/>
          <pc:sldMk cId="1064359057" sldId="275"/>
        </pc:sldMkLst>
        <pc:spChg chg="mod">
          <ac:chgData name="Ma, Linhai" userId="S::linhai.ma@yale.edu::9a88c7bf-fef8-4619-b9d2-4c6ffb498ca1" providerId="AD" clId="Web-{2AA05738-9D40-9DE4-6734-DF6C39857C93}" dt="2025-09-05T16:35:08.160" v="168" actId="20577"/>
          <ac:spMkLst>
            <pc:docMk/>
            <pc:sldMk cId="1064359057" sldId="275"/>
            <ac:spMk id="2" creationId="{149CFF77-D688-7EA3-F14A-68DB0EF9B3F2}"/>
          </ac:spMkLst>
        </pc:spChg>
        <pc:spChg chg="mod">
          <ac:chgData name="Ma, Linhai" userId="S::linhai.ma@yale.edu::9a88c7bf-fef8-4619-b9d2-4c6ffb498ca1" providerId="AD" clId="Web-{2AA05738-9D40-9DE4-6734-DF6C39857C93}" dt="2025-09-05T16:35:10.488" v="169" actId="20577"/>
          <ac:spMkLst>
            <pc:docMk/>
            <pc:sldMk cId="1064359057" sldId="275"/>
            <ac:spMk id="3" creationId="{CEB42991-AB5E-2AF3-ABE2-719991B749F0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5:37.317" v="188" actId="20577"/>
        <pc:sldMkLst>
          <pc:docMk/>
          <pc:sldMk cId="1132616183" sldId="276"/>
        </pc:sldMkLst>
        <pc:spChg chg="mod">
          <ac:chgData name="Ma, Linhai" userId="S::linhai.ma@yale.edu::9a88c7bf-fef8-4619-b9d2-4c6ffb498ca1" providerId="AD" clId="Web-{2AA05738-9D40-9DE4-6734-DF6C39857C93}" dt="2025-09-05T16:35:37.317" v="188" actId="20577"/>
          <ac:spMkLst>
            <pc:docMk/>
            <pc:sldMk cId="1132616183" sldId="276"/>
            <ac:spMk id="2" creationId="{E38A6E61-BFAA-F98E-5036-F86911E4189F}"/>
          </ac:spMkLst>
        </pc:spChg>
        <pc:spChg chg="mod">
          <ac:chgData name="Ma, Linhai" userId="S::linhai.ma@yale.edu::9a88c7bf-fef8-4619-b9d2-4c6ffb498ca1" providerId="AD" clId="Web-{2AA05738-9D40-9DE4-6734-DF6C39857C93}" dt="2025-09-05T16:35:25.848" v="172" actId="20577"/>
          <ac:spMkLst>
            <pc:docMk/>
            <pc:sldMk cId="1132616183" sldId="276"/>
            <ac:spMk id="3" creationId="{D554AF48-0E6C-E7E8-FA5A-D51D0A8FE150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5:52.848" v="192" actId="20577"/>
        <pc:sldMkLst>
          <pc:docMk/>
          <pc:sldMk cId="3855287229" sldId="277"/>
        </pc:sldMkLst>
        <pc:spChg chg="mod">
          <ac:chgData name="Ma, Linhai" userId="S::linhai.ma@yale.edu::9a88c7bf-fef8-4619-b9d2-4c6ffb498ca1" providerId="AD" clId="Web-{2AA05738-9D40-9DE4-6734-DF6C39857C93}" dt="2025-09-05T16:35:45.661" v="190" actId="20577"/>
          <ac:spMkLst>
            <pc:docMk/>
            <pc:sldMk cId="3855287229" sldId="277"/>
            <ac:spMk id="2" creationId="{35C17A70-86DA-7418-32AC-04D5D3775F03}"/>
          </ac:spMkLst>
        </pc:spChg>
        <pc:spChg chg="mod">
          <ac:chgData name="Ma, Linhai" userId="S::linhai.ma@yale.edu::9a88c7bf-fef8-4619-b9d2-4c6ffb498ca1" providerId="AD" clId="Web-{2AA05738-9D40-9DE4-6734-DF6C39857C93}" dt="2025-09-05T16:35:52.848" v="192" actId="20577"/>
          <ac:spMkLst>
            <pc:docMk/>
            <pc:sldMk cId="3855287229" sldId="277"/>
            <ac:spMk id="3" creationId="{793C07CF-E869-8375-C6AA-28B907B9F3DC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6:06.645" v="196" actId="20577"/>
        <pc:sldMkLst>
          <pc:docMk/>
          <pc:sldMk cId="2405740847" sldId="278"/>
        </pc:sldMkLst>
        <pc:spChg chg="mod">
          <ac:chgData name="Ma, Linhai" userId="S::linhai.ma@yale.edu::9a88c7bf-fef8-4619-b9d2-4c6ffb498ca1" providerId="AD" clId="Web-{2AA05738-9D40-9DE4-6734-DF6C39857C93}" dt="2025-09-05T16:35:59.129" v="194" actId="20577"/>
          <ac:spMkLst>
            <pc:docMk/>
            <pc:sldMk cId="2405740847" sldId="278"/>
            <ac:spMk id="2" creationId="{8395FBE6-3A81-F90F-A8A1-C20E24037B17}"/>
          </ac:spMkLst>
        </pc:spChg>
        <pc:spChg chg="mod">
          <ac:chgData name="Ma, Linhai" userId="S::linhai.ma@yale.edu::9a88c7bf-fef8-4619-b9d2-4c6ffb498ca1" providerId="AD" clId="Web-{2AA05738-9D40-9DE4-6734-DF6C39857C93}" dt="2025-09-05T16:36:06.645" v="196" actId="20577"/>
          <ac:spMkLst>
            <pc:docMk/>
            <pc:sldMk cId="2405740847" sldId="278"/>
            <ac:spMk id="3" creationId="{641D02B9-A0D3-06A2-2D4B-6A3E657BABD8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6:21.848" v="201" actId="20577"/>
        <pc:sldMkLst>
          <pc:docMk/>
          <pc:sldMk cId="2555763272" sldId="279"/>
        </pc:sldMkLst>
        <pc:spChg chg="mod">
          <ac:chgData name="Ma, Linhai" userId="S::linhai.ma@yale.edu::9a88c7bf-fef8-4619-b9d2-4c6ffb498ca1" providerId="AD" clId="Web-{2AA05738-9D40-9DE4-6734-DF6C39857C93}" dt="2025-09-05T16:36:19.755" v="199" actId="20577"/>
          <ac:spMkLst>
            <pc:docMk/>
            <pc:sldMk cId="2555763272" sldId="279"/>
            <ac:spMk id="2" creationId="{02FA94E9-6048-6720-5CD6-55E6E464022A}"/>
          </ac:spMkLst>
        </pc:spChg>
        <pc:spChg chg="mod">
          <ac:chgData name="Ma, Linhai" userId="S::linhai.ma@yale.edu::9a88c7bf-fef8-4619-b9d2-4c6ffb498ca1" providerId="AD" clId="Web-{2AA05738-9D40-9DE4-6734-DF6C39857C93}" dt="2025-09-05T16:36:21.848" v="201" actId="20577"/>
          <ac:spMkLst>
            <pc:docMk/>
            <pc:sldMk cId="2555763272" sldId="279"/>
            <ac:spMk id="3" creationId="{644E5B25-57E6-1C20-985B-2AA370C1403F}"/>
          </ac:spMkLst>
        </pc:spChg>
      </pc:sldChg>
      <pc:sldChg chg="modSp new">
        <pc:chgData name="Ma, Linhai" userId="S::linhai.ma@yale.edu::9a88c7bf-fef8-4619-b9d2-4c6ffb498ca1" providerId="AD" clId="Web-{2AA05738-9D40-9DE4-6734-DF6C39857C93}" dt="2025-09-05T16:37:05.052" v="246" actId="20577"/>
        <pc:sldMkLst>
          <pc:docMk/>
          <pc:sldMk cId="915742033" sldId="280"/>
        </pc:sldMkLst>
        <pc:spChg chg="mod">
          <ac:chgData name="Ma, Linhai" userId="S::linhai.ma@yale.edu::9a88c7bf-fef8-4619-b9d2-4c6ffb498ca1" providerId="AD" clId="Web-{2AA05738-9D40-9DE4-6734-DF6C39857C93}" dt="2025-09-05T16:36:27.317" v="203" actId="20577"/>
          <ac:spMkLst>
            <pc:docMk/>
            <pc:sldMk cId="915742033" sldId="280"/>
            <ac:spMk id="2" creationId="{9E9737A3-9D7B-BA14-CE1D-CFAD504B30FA}"/>
          </ac:spMkLst>
        </pc:spChg>
        <pc:spChg chg="mod">
          <ac:chgData name="Ma, Linhai" userId="S::linhai.ma@yale.edu::9a88c7bf-fef8-4619-b9d2-4c6ffb498ca1" providerId="AD" clId="Web-{2AA05738-9D40-9DE4-6734-DF6C39857C93}" dt="2025-09-05T16:37:05.052" v="246" actId="20577"/>
          <ac:spMkLst>
            <pc:docMk/>
            <pc:sldMk cId="915742033" sldId="280"/>
            <ac:spMk id="3" creationId="{023CC13F-908B-8683-5085-CB2573D0DF4C}"/>
          </ac:spMkLst>
        </pc:spChg>
      </pc:sldChg>
      <pc:sldChg chg="new">
        <pc:chgData name="Ma, Linhai" userId="S::linhai.ma@yale.edu::9a88c7bf-fef8-4619-b9d2-4c6ffb498ca1" providerId="AD" clId="Web-{2AA05738-9D40-9DE4-6734-DF6C39857C93}" dt="2025-09-05T16:37:05.208" v="247"/>
        <pc:sldMkLst>
          <pc:docMk/>
          <pc:sldMk cId="2512404909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D556-9CE3-9AA6-86C0-AD120554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Clinical 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073C1-2E9F-EB52-922B-84676D7B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have a [symptom/condition] (e.g., cough, high BP, pain, etc.)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was seen for...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My labs came back...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My doctor said...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I’m tired all the time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63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1ECB-7078-8273-059F-ACACADC70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68D0-D0A4-0E23-35EA-35BE839D6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It’s getting worse / better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stopped taking...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need a refill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passed out / blacked out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hasn’t helped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It’s not working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I'm struggling with...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7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9378-6D45-91BA-48FB-09412D5E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Appreciation / gratitude (thanks not in end)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B809-4800-0D60-63C7-F231ABC50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Thank you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Thank you so much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Please and thank you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appreciate your help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Thanks again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You’ve been a life saver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69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BE080-4AD4-C2CF-8CB7-96C9B15F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Signoff (at the end of message)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AF59B-4549-26EE-0CEF-ACEE31A94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Thank you, [name]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Sincerely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Best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Kindly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86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688-FD4C-D8DA-6860-5EB73663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salutation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5FAC-2BD6-C75D-D299-22C168E2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Hello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Hi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Good morning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Dear Dr. [Name]  (only Dear)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68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5D58-39E1-2457-962E-48F4C1550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AAB0-7DC7-9BEF-970F-7796E08B5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That’s why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understand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know you said...</a:t>
            </a:r>
            <a:endParaRPr lang="en-US" dirty="0"/>
          </a:p>
          <a:p>
            <a:r>
              <a:rPr lang="en-US" dirty="0"/>
              <a:t>Yes</a:t>
            </a:r>
          </a:p>
          <a:p>
            <a:r>
              <a:rPr lang="en-US" dirty="0"/>
              <a:t>agree</a:t>
            </a:r>
          </a:p>
        </p:txBody>
      </p:sp>
    </p:spTree>
    <p:extLst>
      <p:ext uri="{BB962C8B-B14F-4D97-AF65-F5344CB8AC3E}">
        <p14:creationId xmlns:p14="http://schemas.microsoft.com/office/powerpoint/2010/main" val="3939295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0457-0669-D74C-32EE-AA6ED8BAA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Financial Insecurity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6FD6F-6B53-2E92-286C-91964AC3C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can’t afford it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didn’t have the money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only use it for my medications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costs too much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need help paying for...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had to wait until I had the funds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I’m low income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Couldn’t get it refilled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25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1612B-2548-B98F-D6EF-E4D5E5BB0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Employment Status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3713-9C95-33C3-923B-8A2C66920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I work night shifts / graveyard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I’m working at [place]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My job doesn’t allow phones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don’t want to lose my job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I’m on a summer internship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I’ve been busy at work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0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F71B-D716-52A0-2E1E-D76EFD2A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Work-related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C146-5AE0-94EB-42B7-FA2671574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use my hands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do a lot of squatting / bending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have physical tasks at work</a:t>
            </a:r>
            <a:endParaRPr lang="en-US" dirty="0"/>
          </a:p>
          <a:p>
            <a:r>
              <a:rPr lang="en-US" dirty="0"/>
              <a:t>I feel bad because of my work....</a:t>
            </a:r>
          </a:p>
          <a:p>
            <a:r>
              <a:rPr lang="en-US" dirty="0"/>
              <a:t>I can't do it because of my work...</a:t>
            </a:r>
          </a:p>
        </p:txBody>
      </p:sp>
    </p:spTree>
    <p:extLst>
      <p:ext uri="{BB962C8B-B14F-4D97-AF65-F5344CB8AC3E}">
        <p14:creationId xmlns:p14="http://schemas.microsoft.com/office/powerpoint/2010/main" val="1713616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CE107-287B-BD72-A3BA-1D83FFF0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59BC-2A2F-AA58-AC23-2A964C2FF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They won’t cover it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Prior authorization required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My plan needs approval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Not covered by my insurance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They said doctor needs to submit paperwork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Without prior auth it costs...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6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A405-FB6A-20E2-05F5-4D91CC63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active participation / involvement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6528B-A2A6-F89A-FB4C-4E9BA4347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need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want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I get...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checked with the pharmacy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submitted / I sent...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scheduled / canceled the appointment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810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F77-D688-7EA3-F14A-68DB0EF9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Health Access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2991-AB5E-2AF3-ABE2-719991B74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Couldn’t get it refilled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Didn’t get a response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never heard back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haven’t been seen</a:t>
            </a:r>
            <a:endParaRPr lang="en-US"/>
          </a:p>
          <a:p>
            <a:r>
              <a:rPr lang="en-US">
                <a:ea typeface="+mn-lt"/>
                <a:cs typeface="+mn-lt"/>
              </a:rPr>
              <a:t>The office didn’t call 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wasn’t contacted</a:t>
            </a:r>
            <a:endParaRPr lang="en-US"/>
          </a:p>
          <a:p>
            <a:r>
              <a:rPr lang="en-US">
                <a:ea typeface="+mn-lt"/>
                <a:cs typeface="+mn-lt"/>
              </a:rPr>
              <a:t>Haven’t been able to get in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5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6E61-BFAA-F98E-5036-F86911E4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Social Support (relatives mentioned)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4AF48-0E6C-E7E8-FA5A-D51D0A8FE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My husband had a heart attack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My mother is in a nursing home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rely on my sister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My friend drives me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My ride tested positive for COVID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7A70-86DA-7418-32AC-04D5D377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Care Coordination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07CF-E869-8375-C6AA-28B907B9F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was referred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Please send my records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They told me I need a referral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order expired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scheduled with [clinic]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need the paperwork again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Dr. X has to send the order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didn’t get the referral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287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BE6-3A81-F90F-A8A1-C20E24037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Socioemotional </a:t>
            </a:r>
            <a:r>
              <a:rPr lang="en-US" dirty="0" err="1">
                <a:ea typeface="+mj-lt"/>
                <a:cs typeface="+mj-lt"/>
              </a:rPr>
              <a:t>Behaviour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02B9-A0D3-06A2-2D4B-6A3E657BA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I’m scared / worried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feel better now that you explained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I’m really struggling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I'm overwhelmed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Sorry for bothering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Sorry I forgot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Thank you so much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You’ve helped me a lot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40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94E9-6048-6720-5CD6-55E6E464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Seeking Approval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E5B25-57E6-1C20-985B-2AA370C14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Can I...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Would I need to...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 was wondering if...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Is it okay to...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63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37A3-9D7B-BA14-CE1D-CFAD504B3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Explore Options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C13F-908B-8683-5085-CB2573D0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How is this different from...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What are my options?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Could we try something else?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I’m not sure which one is better</a:t>
            </a:r>
            <a:endParaRPr lang="en-US" dirty="0"/>
          </a:p>
          <a:p>
            <a:r>
              <a:rPr lang="en-US"/>
              <a:t>Can you tell me which one I can reach out to...</a:t>
            </a:r>
            <a:endParaRPr lang="en-US" dirty="0"/>
          </a:p>
          <a:p>
            <a:r>
              <a:rPr lang="en-US" dirty="0"/>
              <a:t>Can I do …... or …....</a:t>
            </a:r>
          </a:p>
        </p:txBody>
      </p:sp>
    </p:spTree>
    <p:extLst>
      <p:ext uri="{BB962C8B-B14F-4D97-AF65-F5344CB8AC3E}">
        <p14:creationId xmlns:p14="http://schemas.microsoft.com/office/powerpoint/2010/main" val="9157420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EE212-D913-EBBF-69C5-B214BE4C2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504F-72FC-A465-BF0D-74FDE19E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0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7F6A-F463-9480-DD72-521716F1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D475-8CC6-4AB1-7A6F-B954B9C9A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called / I went / I showed up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spoke with...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followed up...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got it done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was able to go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have done the labs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26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5BB9-B280-D2B3-E18F-D1E8D26B9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041C-8A8A-3EDB-6CC6-0A9DFE87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attached...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filled out the form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I'm writing to check...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94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CDB4-8A05-1DAC-145C-D8724BEA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prefer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15A46-C84C-5D09-1B18-16C18C4FA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would like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prefer to...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will wait until...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can’t go until...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will only be in town on...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plan to...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48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87892-42E6-1FCA-AE1C-03856987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A2746-9816-57BC-5FD6-0F083F79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I’d rather...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I’ll wait for them to clear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want to wait until...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Nothing was available until...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need to reschedule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I’ll come in on...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A70F-4C64-3733-7B39-8C323D1E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 opinion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F2D6-A5EB-AF0B-1873-028B3A7A3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think...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feel like...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wonder if...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believe...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seems like...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I'm not sure...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198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1EA8-994F-F6DF-356C-215136EF1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903F-8564-A701-3E44-E981057B9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 forgot...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 still haven’t heard back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has taken longer than expected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doesn’t look right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That doesn't make sense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It can’t be worded that way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09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3761-5A95-3176-FC61-C4B91249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BD27-D475-A3AD-65B4-517AA8592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I'm just scared that...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I'm confused by...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Not doing well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6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active participation / involvement</vt:lpstr>
      <vt:lpstr>PowerPoint Presentation</vt:lpstr>
      <vt:lpstr>PowerPoint Presentation</vt:lpstr>
      <vt:lpstr>State prefer</vt:lpstr>
      <vt:lpstr>PowerPoint Presentation</vt:lpstr>
      <vt:lpstr>Express opinion</vt:lpstr>
      <vt:lpstr>PowerPoint Presentation</vt:lpstr>
      <vt:lpstr>PowerPoint Presentation</vt:lpstr>
      <vt:lpstr>Clinical care</vt:lpstr>
      <vt:lpstr>PowerPoint Presentation</vt:lpstr>
      <vt:lpstr>Appreciation / gratitude (thanks not in end)</vt:lpstr>
      <vt:lpstr>Signoff (at the end of message)</vt:lpstr>
      <vt:lpstr>salutation</vt:lpstr>
      <vt:lpstr>Alignment</vt:lpstr>
      <vt:lpstr>Financial Insecurity</vt:lpstr>
      <vt:lpstr>Employment Status</vt:lpstr>
      <vt:lpstr>Work-related Challenges</vt:lpstr>
      <vt:lpstr>Insurance</vt:lpstr>
      <vt:lpstr>Health Access</vt:lpstr>
      <vt:lpstr>Social Support (relatives mentioned)</vt:lpstr>
      <vt:lpstr>Care Coordination</vt:lpstr>
      <vt:lpstr>Socioemotional Behaviour</vt:lpstr>
      <vt:lpstr>Seeking Approval</vt:lpstr>
      <vt:lpstr>Explore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62</cp:revision>
  <dcterms:created xsi:type="dcterms:W3CDTF">2025-09-05T16:27:08Z</dcterms:created>
  <dcterms:modified xsi:type="dcterms:W3CDTF">2025-09-05T16:37:08Z</dcterms:modified>
</cp:coreProperties>
</file>