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44" r:id="rId5"/>
    <p:sldId id="345" r:id="rId6"/>
    <p:sldId id="34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928" autoAdjust="0"/>
  </p:normalViewPr>
  <p:slideViewPr>
    <p:cSldViewPr snapToGrid="0">
      <p:cViewPr varScale="1">
        <p:scale>
          <a:sx n="113" d="100"/>
          <a:sy n="113" d="100"/>
        </p:scale>
        <p:origin x="840" y="30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55" y="612475"/>
            <a:ext cx="4701904" cy="30790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F965-3162-CCF3-8720-1403A723F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868CC4-2D3D-0611-7CF1-E950935AB5C0}"/>
              </a:ext>
            </a:extLst>
          </p:cNvPr>
          <p:cNvSpPr/>
          <p:nvPr/>
        </p:nvSpPr>
        <p:spPr>
          <a:xfrm>
            <a:off x="5153464" y="1367953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Contain Possible 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40582F-1DEC-58AE-EB05-F89388223B22}"/>
              </a:ext>
            </a:extLst>
          </p:cNvPr>
          <p:cNvSpPr/>
          <p:nvPr/>
        </p:nvSpPr>
        <p:spPr>
          <a:xfrm>
            <a:off x="3025683" y="3071446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Explicit mentioned phone 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E31BF5-EB45-D872-F383-2C34A33CBCA4}"/>
              </a:ext>
            </a:extLst>
          </p:cNvPr>
          <p:cNvSpPr/>
          <p:nvPr/>
        </p:nvSpPr>
        <p:spPr>
          <a:xfrm>
            <a:off x="7281246" y="3071446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Explicit mentioned phone 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D92382-7BBE-C99C-6E3C-CCA4EF3BF540}"/>
              </a:ext>
            </a:extLst>
          </p:cNvPr>
          <p:cNvSpPr/>
          <p:nvPr/>
        </p:nvSpPr>
        <p:spPr>
          <a:xfrm>
            <a:off x="1597725" y="4772334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Phone Note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0E359D-3BCA-0421-DCED-49AAC0FEA13B}"/>
              </a:ext>
            </a:extLst>
          </p:cNvPr>
          <p:cNvSpPr/>
          <p:nvPr/>
        </p:nvSpPr>
        <p:spPr>
          <a:xfrm>
            <a:off x="3968219" y="4772334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from unsure contact ways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2ED02B-F369-C629-85A8-94B3D7DAABA2}"/>
              </a:ext>
            </a:extLst>
          </p:cNvPr>
          <p:cNvSpPr/>
          <p:nvPr/>
        </p:nvSpPr>
        <p:spPr>
          <a:xfrm>
            <a:off x="6338713" y="4772334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 Note with no content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7538DC-BD8A-E687-4FD8-BC356A16945C}"/>
              </a:ext>
            </a:extLst>
          </p:cNvPr>
          <p:cNvSpPr/>
          <p:nvPr/>
        </p:nvSpPr>
        <p:spPr>
          <a:xfrm>
            <a:off x="8709206" y="4772334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Message with no content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69C72E-AD11-5D28-D86F-E30252A7B4F6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3968219" y="2401929"/>
            <a:ext cx="2127781" cy="669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077C56-2C4D-0C84-07AC-EC90036AD3D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6096000" y="2401929"/>
            <a:ext cx="2127782" cy="669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7B24BE-FF82-073E-5D2C-88CEB806F37A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2540261" y="4105422"/>
            <a:ext cx="1427958" cy="666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6CBE1C-BE93-41C2-C1ED-C58CC5E399F2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3968219" y="4105422"/>
            <a:ext cx="942536" cy="666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AAC9BB-C0B6-9EFE-A08C-B33F652265C8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7281249" y="4105422"/>
            <a:ext cx="942533" cy="666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A9FBA9-1366-532E-5061-7AD6A79EE22F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8223782" y="4105422"/>
            <a:ext cx="1427960" cy="666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99354B-DA88-E83E-8D07-595505EEDFE3}"/>
              </a:ext>
            </a:extLst>
          </p:cNvPr>
          <p:cNvSpPr txBox="1"/>
          <p:nvPr/>
        </p:nvSpPr>
        <p:spPr>
          <a:xfrm>
            <a:off x="7281246" y="2535739"/>
            <a:ext cx="8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869A8-5B61-235D-05D1-30BB7E43CE78}"/>
              </a:ext>
            </a:extLst>
          </p:cNvPr>
          <p:cNvSpPr txBox="1"/>
          <p:nvPr/>
        </p:nvSpPr>
        <p:spPr>
          <a:xfrm>
            <a:off x="4659662" y="2535739"/>
            <a:ext cx="8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CE52B2-8591-5F54-16C3-AE64583F2F0D}"/>
              </a:ext>
            </a:extLst>
          </p:cNvPr>
          <p:cNvSpPr txBox="1"/>
          <p:nvPr/>
        </p:nvSpPr>
        <p:spPr>
          <a:xfrm>
            <a:off x="2757745" y="4253078"/>
            <a:ext cx="8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4E4B54-472B-4613-2199-D181D215FE78}"/>
              </a:ext>
            </a:extLst>
          </p:cNvPr>
          <p:cNvSpPr txBox="1"/>
          <p:nvPr/>
        </p:nvSpPr>
        <p:spPr>
          <a:xfrm>
            <a:off x="7310293" y="4271797"/>
            <a:ext cx="8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FBC69A-E82B-F03A-CD86-102E5552820E}"/>
              </a:ext>
            </a:extLst>
          </p:cNvPr>
          <p:cNvSpPr txBox="1"/>
          <p:nvPr/>
        </p:nvSpPr>
        <p:spPr>
          <a:xfrm>
            <a:off x="4542000" y="4236627"/>
            <a:ext cx="8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EFF78E-DB66-F604-359F-DDF697248DDA}"/>
              </a:ext>
            </a:extLst>
          </p:cNvPr>
          <p:cNvSpPr txBox="1"/>
          <p:nvPr/>
        </p:nvSpPr>
        <p:spPr>
          <a:xfrm>
            <a:off x="9030764" y="4225883"/>
            <a:ext cx="8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6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FE39A-B7E6-5E3B-6F1C-5108D172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AB9B6-FCA9-5E13-ECCD-96E48B276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1491CC-AF84-0510-86BC-9A4423145B9F}"/>
              </a:ext>
            </a:extLst>
          </p:cNvPr>
          <p:cNvSpPr/>
          <p:nvPr/>
        </p:nvSpPr>
        <p:spPr>
          <a:xfrm>
            <a:off x="5153464" y="1367953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Multiple in 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6D2FB-6B2D-F225-3AE9-219807C94726}"/>
              </a:ext>
            </a:extLst>
          </p:cNvPr>
          <p:cNvSpPr/>
          <p:nvPr/>
        </p:nvSpPr>
        <p:spPr>
          <a:xfrm>
            <a:off x="3025683" y="3071446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 talk to Whom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587CCB-C575-476D-2CC3-B5CC502697BC}"/>
              </a:ext>
            </a:extLst>
          </p:cNvPr>
          <p:cNvSpPr/>
          <p:nvPr/>
        </p:nvSpPr>
        <p:spPr>
          <a:xfrm>
            <a:off x="7281246" y="3071446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Explicit mentioned phone 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0DAC92-D913-81CC-1DEA-A5CB547CFE0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3968219" y="2401929"/>
            <a:ext cx="2127781" cy="669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E8D3F2-2ADC-1483-F970-7514B1360035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6096000" y="2401929"/>
            <a:ext cx="2127782" cy="669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A9FFEF-EEF7-B52D-3B14-58145B5879DA}"/>
              </a:ext>
            </a:extLst>
          </p:cNvPr>
          <p:cNvSpPr txBox="1"/>
          <p:nvPr/>
        </p:nvSpPr>
        <p:spPr>
          <a:xfrm>
            <a:off x="7281246" y="2535739"/>
            <a:ext cx="8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EF7ED0-FD63-1A68-B50F-ABBF589FD9F3}"/>
              </a:ext>
            </a:extLst>
          </p:cNvPr>
          <p:cNvSpPr txBox="1"/>
          <p:nvPr/>
        </p:nvSpPr>
        <p:spPr>
          <a:xfrm>
            <a:off x="4659662" y="2535739"/>
            <a:ext cx="8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6543D8-7292-475B-79F3-BC4C89E0C58F}"/>
              </a:ext>
            </a:extLst>
          </p:cNvPr>
          <p:cNvSpPr/>
          <p:nvPr/>
        </p:nvSpPr>
        <p:spPr>
          <a:xfrm>
            <a:off x="869852" y="4849445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Patient to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CEAB2E-06A7-F198-2F4A-134D3FB1E3C7}"/>
              </a:ext>
            </a:extLst>
          </p:cNvPr>
          <p:cNvSpPr/>
          <p:nvPr/>
        </p:nvSpPr>
        <p:spPr>
          <a:xfrm>
            <a:off x="3025682" y="4849445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Provider to Patient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8EF5AA-7F0D-32E6-9B22-9F05672CE17B}"/>
              </a:ext>
            </a:extLst>
          </p:cNvPr>
          <p:cNvSpPr/>
          <p:nvPr/>
        </p:nvSpPr>
        <p:spPr>
          <a:xfrm>
            <a:off x="5125415" y="4849445"/>
            <a:ext cx="1885071" cy="1033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 talk to Whom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DD2542-F310-27ED-C9BD-648BCA1BF412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1812388" y="4105422"/>
            <a:ext cx="2155831" cy="744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010DEE-20F9-9656-6990-5C027F2A6F3B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3968218" y="4105422"/>
            <a:ext cx="1" cy="744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CBAB42-8AF4-71FE-4220-33836B6F8B90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3968219" y="4105422"/>
            <a:ext cx="2099732" cy="744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456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{CF58C55F-77E7-4561-B984-8BDC6A6731C6}TFceab9897-d767-4b88-b01c-396399362f8b9c42cec1_win32-72ccf53ebda5</Template>
  <TotalTime>58</TotalTime>
  <Words>61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</vt:lpstr>
      <vt:lpstr>Calibri</vt:lpstr>
      <vt:lpstr>Source Sans Pro Light</vt:lpstr>
      <vt:lpstr>Custom</vt:lpstr>
      <vt:lpstr>Pitch deck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Yi-Chun Chen</dc:creator>
  <cp:lastModifiedBy>Yi-Chun Chen</cp:lastModifiedBy>
  <cp:revision>1</cp:revision>
  <dcterms:created xsi:type="dcterms:W3CDTF">2025-09-16T18:16:39Z</dcterms:created>
  <dcterms:modified xsi:type="dcterms:W3CDTF">2025-09-16T19:14:45Z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