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4" r:id="rId8"/>
    <p:sldId id="265" r:id="rId9"/>
    <p:sldId id="259" r:id="rId10"/>
    <p:sldId id="266" r:id="rId11"/>
    <p:sldId id="267" r:id="rId12"/>
    <p:sldId id="260" r:id="rId13"/>
    <p:sldId id="261" r:id="rId14"/>
    <p:sldId id="262" r:id="rId15"/>
    <p:sldId id="263" r:id="rId16"/>
  </p:sld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notes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20417FFB-2E44-444F-B01C-2ED1F4414D9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20ACA28C-C7A7-4781-8BF3-E0865F4E40C4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2DDC0E6F-D9FE-47EB-9BFB-49D57D476117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17FD51E2-F214-4639-8344-B91C3B19EC89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536078F7-86BD-4FAF-9373-D005BCC6119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5E21B9AB-DE9A-4F91-A521-A7247280057A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FD6376A3-FC44-4807-9C3E-E3DF2746F564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062C4026-7B03-485A-A873-170D6A78DBBC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image" Target="../media/image9.png"/><Relationship Id="rId14" Type="http://schemas.openxmlformats.org/officeDocument/2006/relationships/image" Target="../media/image8.jpeg"/><Relationship Id="rId13" Type="http://schemas.openxmlformats.org/officeDocument/2006/relationships/image" Target="../media/image7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1965240"/>
            <a:ext cx="9144000" cy="1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2060280"/>
            <a:ext cx="9144000" cy="360"/>
          </a:xfrm>
          <a:prstGeom prst="line">
            <a:avLst/>
          </a:prstGeom>
          <a:ln w="28440">
            <a:solidFill>
              <a:srgbClr val="FBCE00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3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1590840" y="260280"/>
            <a:ext cx="6191640" cy="1535760"/>
          </a:xfrm>
          <a:prstGeom prst="rect">
            <a:avLst/>
          </a:prstGeom>
          <a:ln w="9360">
            <a:noFill/>
          </a:ln>
        </p:spPr>
      </p:pic>
      <p:pic>
        <p:nvPicPr>
          <p:cNvPr id="4" name="图片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179640" y="5805360"/>
            <a:ext cx="862920" cy="862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1043640" y="5949360"/>
            <a:ext cx="4535280" cy="66888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无线通信网络实验室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W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ireless </a:t>
            </a: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a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nd </a:t>
            </a: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N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etworkin</a:t>
            </a: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g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 Lab(</a:t>
            </a: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Wang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Lab)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843280" y="6553080"/>
            <a:ext cx="4030920" cy="2592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750" b="0" strike="noStrike" spc="-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SimSun" charset="-122"/>
              </a:rPr>
              <a:t>University of Michigan - Shanghai Jiao Tong University Joint Institute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42" name="图片 1"/>
          <p:cNvPicPr/>
          <p:nvPr/>
        </p:nvPicPr>
        <p:blipFill>
          <a:blip r:embed="rId13"/>
          <a:stretch>
            <a:fillRect/>
          </a:stretch>
        </p:blipFill>
        <p:spPr>
          <a:xfrm>
            <a:off x="2411280" y="6553080"/>
            <a:ext cx="450000" cy="230040"/>
          </a:xfrm>
          <a:prstGeom prst="rect">
            <a:avLst/>
          </a:prstGeom>
          <a:ln w="9360">
            <a:noFill/>
          </a:ln>
        </p:spPr>
      </p:pic>
      <p:sp>
        <p:nvSpPr>
          <p:cNvPr id="43" name="Line 2"/>
          <p:cNvSpPr/>
          <p:nvPr/>
        </p:nvSpPr>
        <p:spPr>
          <a:xfrm>
            <a:off x="0" y="115560"/>
            <a:ext cx="9144000" cy="18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0" y="812520"/>
            <a:ext cx="9144000" cy="18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2843280" y="6553080"/>
            <a:ext cx="4030920" cy="2592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750" b="0" strike="noStrike" spc="-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SimSun" charset="-122"/>
              </a:rPr>
              <a:t>University of Michigan - Shanghai Jiao Tong University Joint Institute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46" name="图片 1"/>
          <p:cNvPicPr/>
          <p:nvPr/>
        </p:nvPicPr>
        <p:blipFill>
          <a:blip r:embed="rId14"/>
          <a:stretch>
            <a:fillRect/>
          </a:stretch>
        </p:blipFill>
        <p:spPr>
          <a:xfrm>
            <a:off x="2411280" y="6553080"/>
            <a:ext cx="450000" cy="230040"/>
          </a:xfrm>
          <a:prstGeom prst="rect">
            <a:avLst/>
          </a:prstGeom>
          <a:ln w="9360">
            <a:noFill/>
          </a:ln>
        </p:spPr>
      </p:pic>
      <p:sp>
        <p:nvSpPr>
          <p:cNvPr id="47" name="Line 5"/>
          <p:cNvSpPr/>
          <p:nvPr/>
        </p:nvSpPr>
        <p:spPr>
          <a:xfrm>
            <a:off x="0" y="6453000"/>
            <a:ext cx="9144000" cy="360"/>
          </a:xfrm>
          <a:prstGeom prst="line">
            <a:avLst/>
          </a:prstGeom>
          <a:ln w="28440">
            <a:solidFill>
              <a:srgbClr val="FBCE00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8" name="Line 6"/>
          <p:cNvSpPr/>
          <p:nvPr/>
        </p:nvSpPr>
        <p:spPr>
          <a:xfrm>
            <a:off x="0" y="907920"/>
            <a:ext cx="9144000" cy="360"/>
          </a:xfrm>
          <a:prstGeom prst="line">
            <a:avLst/>
          </a:prstGeom>
          <a:ln w="28440">
            <a:solidFill>
              <a:srgbClr val="FBCE00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49" name="图片 15"/>
          <p:cNvPicPr/>
          <p:nvPr/>
        </p:nvPicPr>
        <p:blipFill>
          <a:blip r:embed="rId15"/>
          <a:stretch>
            <a:fillRect/>
          </a:stretch>
        </p:blipFill>
        <p:spPr>
          <a:xfrm>
            <a:off x="8676360" y="6452640"/>
            <a:ext cx="430920" cy="430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16440" y="2660040"/>
            <a:ext cx="7055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Preprocessing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Collection of Problems in Data Preprocessing along with Solutions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44040" y="4399200"/>
            <a:ext cx="6399720" cy="143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华文楷体"/>
              </a:rPr>
              <a:t>Xinyue Ou, Qi Lian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华文楷体"/>
              </a:rPr>
              <a:t>2017/1/10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Integration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09120" y="1793160"/>
            <a:ext cx="872784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II: Tuple Duplication and Inconsistency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Behavior: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"id" data field stored as "_id" in MySQL, while "id" in MongoDB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Solution: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Meta-data (data type, range, specification) Comparison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Edit Distance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Preprocessing: Level-2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08400" y="1793520"/>
            <a:ext cx="4493160" cy="335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66400" y="1393560"/>
            <a:ext cx="8443800" cy="4573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lvl="1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Basic Workflow: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Fetch raw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integration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cleaning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Store clean data in MySQL &amp; MongoDB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Fetch level-1 preprocessed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reduction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transformation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Run the target algorithm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Store results in MySQL &amp; MongoDB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lvl="1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Python library: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Pandas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Scikit-Learn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Summary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501520" y="6217920"/>
            <a:ext cx="3660480" cy="27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https://indico.io/b5log/the-good-bad-ugly-of-tensorflow/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Preprocessing: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08400" y="1793160"/>
            <a:ext cx="856080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Level-1: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Aim: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Maintain clean data in a uniform way in databases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Steps: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Data Cleaning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Data Integration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85750" indent="-28575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Level-2: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Aim: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Apply proper datasets to the target algorithms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Steps: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Data Transformation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Data Reduction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I: Noise 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Behavior: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Class noise: misclassification &amp; conflict class labels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Attribute noise: attributes that influence the classification preformance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Solution: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Noise Filters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Robust Strategies (usually based on Machine Learning algorithms)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Noise Filters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 1: Noise Filters (Ensemble Filter)</a:t>
            </a:r>
            <a:endParaRPr lang="x-none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Intro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Group original datasets into T subsets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For each subset, r</a:t>
            </a: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un m filter algorithms over other T-1 subsets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Decide the ideal label by consensus vote scheme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Implementation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KEEL software: http://www.keel.es/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Data Preprocessing functions are embedded in this software.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Robust Strategies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 2: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Robust Strategies</a:t>
            </a:r>
            <a:endParaRPr lang="x-none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Intro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Focus on the selection of the algorithms (eg. clustering...)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Not much to deal with the data itself.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08400" y="1793160"/>
            <a:ext cx="85885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II: Missing Data Fields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Behavior: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Entry A has attribute a, while Entry B doesn't have;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Entry A originally has attribute a, while being eliminated by manual processing/error recording;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Solution: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Omitting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Setting default values (Expectation-Maximization, usually combined with complex Machine Learning algorithms)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Omitting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 1: Omitting</a:t>
            </a:r>
            <a:endParaRPr lang="x-none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Intro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Do nothing special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Just assume they don't exist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Setting Default Values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 2: </a:t>
            </a:r>
            <a:r>
              <a:rPr lang="x-none" alt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Setting Default Values</a:t>
            </a:r>
            <a:endParaRPr lang="x-none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Intro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F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Integration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09120" y="1793160"/>
            <a:ext cx="872784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I: Attributes Redundancy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Behavior: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salary/month =&gt; salary/year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Solution: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Kai Square Correlation Test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Correlation Coefficient and Covariance (Numeric)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926400" y="6175800"/>
            <a:ext cx="221652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https://www.tensorflow.org/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2648</Words>
  <Application>Kingsoft Office WPP</Application>
  <PresentationFormat/>
  <Paragraphs>155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Tensorflow an Open Source Software Library for Machine Intelligence</dc:title>
  <dc:creator>Peng Shi</dc:creator>
  <cp:lastModifiedBy>walden</cp:lastModifiedBy>
  <cp:revision>131</cp:revision>
  <dcterms:created xsi:type="dcterms:W3CDTF">2017-01-16T08:55:50Z</dcterms:created>
  <dcterms:modified xsi:type="dcterms:W3CDTF">2017-01-16T08:55:50Z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1033-10.1.0.5672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全屏显示(4:3)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