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58" r:id="rId4"/>
    <p:sldId id="266" r:id="rId5"/>
    <p:sldId id="267" r:id="rId6"/>
    <p:sldId id="270" r:id="rId7"/>
    <p:sldId id="271" r:id="rId8"/>
    <p:sldId id="268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itchFamily="2" charset="0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2B4C14"/>
    <a:srgbClr val="3A671B"/>
    <a:srgbClr val="278D74"/>
    <a:srgbClr val="D17171"/>
    <a:srgbClr val="D15C5C"/>
    <a:srgbClr val="10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8C0D7-8F9E-44B3-93DA-171EC6A72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2E45D5-F9D7-4218-9D1A-34FD4016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CE577-E2B0-45BB-A46F-83BD723C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26845-0738-40E8-A272-8747935C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ADCAE-B7DD-4B67-8982-59BEEEC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0F6B-3689-4557-95CF-CB84373E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E85BD-2E58-48A4-8D82-E96C479E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D6A04-A9E6-4D67-A0B5-60920EF8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3B1BC6-D00D-48D3-A947-F605936E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96CAB-23A8-463B-BCF0-986CC7C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9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5EA704-DC1C-4FFB-A3B7-72E46CC3C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33AA7B-00D3-41D3-B5BD-E8CA3A78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90A2A-D8C8-46E5-B8D8-C01EFDF3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ED5CA-0481-484C-93D8-1CAC2B5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D6F84-C0D4-4004-B87B-4BF54A6C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39588-5940-45E9-9415-3AF9621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5EFB9-A2B9-4BB9-B108-272EB5FB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2F91-B477-43B0-A9F0-8B5CE4D8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6221F-9858-4177-B565-40888B02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37BC5-5CDA-4C0F-B940-B156113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4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54BCD-B30C-4946-893F-751ED1D6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38689-323D-4C44-B5B3-162A6A90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92671-193F-4CA3-86B9-453D4F2B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D409F-BD96-40B4-8C5B-6BF98364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4A0CA-79C0-4318-9CD2-266BA7D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6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2A959-1699-4874-BA96-45C824A8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81516-4897-4A31-BE1E-8D43DFC69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6A3D6F-DE0E-48F5-B2C3-5A6708E2A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0BF62-6E78-4AAD-AEA4-0159ACB4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43E6B-7928-47FA-8E54-A3A1543A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EB014A-0E57-42D6-AFD6-B420FE72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8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FAF16-7D54-4BD8-A603-ABD26FD3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03B27-462E-4A52-BB30-DD42D550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F9E2AD-17F5-4382-85F3-3F26FB12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643872-779D-49F4-AD1D-57855C0FA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1AEEF3-EC81-4B4E-814D-4A74F8B74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BF9596-52B7-4A99-B873-5CFE13A6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FA9FD9-7F85-4238-8C7F-D913A94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EFC416-A16D-4686-A496-42B35FB2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2F3DE-FD0A-445E-87E9-8760F90C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729CD1-F182-4521-AA26-EEF33FCB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AA0044-6A52-4A93-A1B5-4C2D95CB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DB8149-BF32-412E-97FA-A53F02F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7A0619-8ECA-4C58-9766-33F15B5F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EC96BF-FE23-4665-986E-77F88CB0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7EB95-8E1B-4AA9-B199-121107B6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95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EA812-39D2-4763-BDC5-9FC634B7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679B2A-473C-49B7-879C-2B98E4B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1BD0DF-3B6F-4FBC-9875-DAE7C4687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151645-C59F-4AE3-A891-AECC6D4A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E40B8-AC7D-4D6C-98C8-EA862AB0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3936C1-F228-430C-B5A8-61537B61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AA918-4E48-45D2-A298-FD3219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8E1862-0BC4-4285-B026-9E2DAD239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F08538-0BF2-4ED5-B5AB-F0D4F156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6E3563-1ED5-4A91-83B6-33A336ED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39651-EA66-4E51-A795-9013C38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3561F-7F3D-4523-9D83-185369AC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4F3C4-F95D-4E62-9609-8F56A9CB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7D8D81-D2D0-461B-AAE4-2314EF03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15D76-0239-4643-95B3-C9ABE1F04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2E43-D16E-4588-87AA-A5533485D60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1005E3-7146-4A6F-90F9-E80072226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F237A-C88E-4766-9216-F7E5A470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7850-1AEC-41BA-9A55-A1E2BBD30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1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463E93-2984-35EB-1884-2DFA57CBFF87}"/>
              </a:ext>
            </a:extLst>
          </p:cNvPr>
          <p:cNvSpPr/>
          <p:nvPr/>
        </p:nvSpPr>
        <p:spPr>
          <a:xfrm>
            <a:off x="0" y="5332284"/>
            <a:ext cx="12192000" cy="1525716"/>
          </a:xfrm>
          <a:prstGeom prst="rect">
            <a:avLst/>
          </a:prstGeom>
          <a:solidFill>
            <a:srgbClr val="3A6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A852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4900D3-2BB8-4DD1-9D8F-98ABFA687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8831" y="5659865"/>
            <a:ext cx="4974336" cy="8705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Авторы</a:t>
            </a:r>
          </a:p>
          <a:p>
            <a:pPr>
              <a:spcBef>
                <a:spcPts val="0"/>
              </a:spcBef>
            </a:pPr>
            <a:r>
              <a:rPr lang="ru-RU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Погонцев Данил и Шамиль </a:t>
            </a:r>
            <a:r>
              <a:rPr lang="ru-RU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Анаев</a:t>
            </a:r>
            <a:endParaRPr lang="ru-RU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6828F-FD6F-4CDC-9B99-1EAEFD285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433" y="3259120"/>
            <a:ext cx="8375904" cy="1193800"/>
          </a:xfrm>
          <a:noFill/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Your Consequence</a:t>
            </a:r>
            <a:endParaRPr lang="ru-RU" sz="4800" b="1" dirty="0">
              <a:solidFill>
                <a:srgbClr val="2B4C14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18528-F266-8533-E513-45D9503DA8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52" y="872613"/>
            <a:ext cx="2642665" cy="2642665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272EE996-E9D7-180A-4CB6-FDF02F5D49E7}"/>
              </a:ext>
            </a:extLst>
          </p:cNvPr>
          <p:cNvSpPr/>
          <p:nvPr/>
        </p:nvSpPr>
        <p:spPr>
          <a:xfrm>
            <a:off x="296119" y="239997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B5C546-8C21-3AD8-A035-2BE76334D909}"/>
              </a:ext>
            </a:extLst>
          </p:cNvPr>
          <p:cNvSpPr/>
          <p:nvPr/>
        </p:nvSpPr>
        <p:spPr>
          <a:xfrm>
            <a:off x="1340169" y="1007488"/>
            <a:ext cx="287438" cy="287438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751B98-86FB-3214-E21B-A223C4224BF9}"/>
              </a:ext>
            </a:extLst>
          </p:cNvPr>
          <p:cNvSpPr/>
          <p:nvPr/>
        </p:nvSpPr>
        <p:spPr>
          <a:xfrm>
            <a:off x="1405077" y="212394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88E7936-9F9B-0E11-84A4-E679622C374D}"/>
              </a:ext>
            </a:extLst>
          </p:cNvPr>
          <p:cNvSpPr/>
          <p:nvPr/>
        </p:nvSpPr>
        <p:spPr>
          <a:xfrm flipH="1">
            <a:off x="10249118" y="261880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451D7B5-37E5-AAE3-A1DF-BC5D6A68223E}"/>
              </a:ext>
            </a:extLst>
          </p:cNvPr>
          <p:cNvSpPr/>
          <p:nvPr/>
        </p:nvSpPr>
        <p:spPr>
          <a:xfrm flipH="1">
            <a:off x="11074776" y="1287204"/>
            <a:ext cx="287438" cy="287438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D5D38F0-17AF-9329-7BA2-0080B6A6BE7E}"/>
              </a:ext>
            </a:extLst>
          </p:cNvPr>
          <p:cNvSpPr/>
          <p:nvPr/>
        </p:nvSpPr>
        <p:spPr>
          <a:xfrm flipH="1">
            <a:off x="11304058" y="654588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103329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Введение</a:t>
            </a:r>
          </a:p>
          <a:p>
            <a:pPr marL="971550" lvl="1" indent="-514350">
              <a:buClr>
                <a:srgbClr val="103329"/>
              </a:buClr>
              <a:buFont typeface="+mj-lt"/>
              <a:buAutoNum type="alphaL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Идея проекта</a:t>
            </a:r>
            <a:endParaRPr lang="ru-RU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971550" lvl="1" indent="-514350">
              <a:buClr>
                <a:srgbClr val="103329"/>
              </a:buClr>
              <a:buFont typeface="+mj-lt"/>
              <a:buAutoNum type="alphaL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Процесс использования</a:t>
            </a:r>
            <a:endParaRPr lang="ru-RU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buClr>
                <a:srgbClr val="103329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реализации</a:t>
            </a:r>
          </a:p>
          <a:p>
            <a:pPr marL="971550" lvl="1" indent="-514350">
              <a:buClr>
                <a:srgbClr val="103329"/>
              </a:buClr>
              <a:buFont typeface="+mj-lt"/>
              <a:buAutoNum type="alphaL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Структура приложения</a:t>
            </a:r>
            <a:endParaRPr lang="ru-RU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971550" lvl="1" indent="-514350">
              <a:buClr>
                <a:srgbClr val="103329"/>
              </a:buClr>
              <a:buFont typeface="+mj-lt"/>
              <a:buAutoNum type="alphaL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Особенности реализации</a:t>
            </a:r>
            <a:endParaRPr lang="ru-RU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971550" lvl="1" indent="-514350">
              <a:buClr>
                <a:srgbClr val="103329"/>
              </a:buClr>
              <a:buFont typeface="+mj-lt"/>
              <a:buAutoNum type="alphaL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Используемые технологии</a:t>
            </a:r>
            <a:endParaRPr lang="ru-RU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buClr>
                <a:srgbClr val="103329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  <a:p>
            <a:pPr marL="971550" lvl="1" indent="-514350">
              <a:buClr>
                <a:srgbClr val="103329"/>
              </a:buClr>
              <a:buFont typeface="+mj-lt"/>
              <a:buAutoNum type="alphaL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Планы на будущее</a:t>
            </a:r>
            <a:endParaRPr lang="ru-RU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0" y="1446848"/>
            <a:ext cx="12192000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10D58451-CE45-C0AE-D216-D2CD6668C4F3}"/>
              </a:ext>
            </a:extLst>
          </p:cNvPr>
          <p:cNvSpPr/>
          <p:nvPr/>
        </p:nvSpPr>
        <p:spPr>
          <a:xfrm>
            <a:off x="8548868" y="-439838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FD9CEEB-1A0D-1DF1-E9FD-813365EF9C91}"/>
              </a:ext>
            </a:extLst>
          </p:cNvPr>
          <p:cNvSpPr/>
          <p:nvPr/>
        </p:nvSpPr>
        <p:spPr>
          <a:xfrm>
            <a:off x="12048281" y="6040243"/>
            <a:ext cx="287438" cy="287438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AA491AB-9CBF-3DBB-A4B9-13ED5E268414}"/>
              </a:ext>
            </a:extLst>
          </p:cNvPr>
          <p:cNvSpPr/>
          <p:nvPr/>
        </p:nvSpPr>
        <p:spPr>
          <a:xfrm>
            <a:off x="-225025" y="6225384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1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Your Consequence</a:t>
            </a:r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- интерактивная платформа, на которой пользователи могут отвечать на философские вопросы, предлагающие два выбора с последствиями, каждый из которых иллюстрирует два разных противоречивых исхода. Пользователи будут заинтересовывать изучать противоречивые моральные и этические вопросы, а также увидеть, какие выборы делают другие люди в подобных ситуациях.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0" y="1446848"/>
            <a:ext cx="12192000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5553F894-3C19-0031-4481-D664CB015376}"/>
              </a:ext>
            </a:extLst>
          </p:cNvPr>
          <p:cNvSpPr/>
          <p:nvPr/>
        </p:nvSpPr>
        <p:spPr>
          <a:xfrm>
            <a:off x="10201836" y="-86120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8BE15C7-49E9-7C0D-09E7-02A23F672034}"/>
              </a:ext>
            </a:extLst>
          </p:cNvPr>
          <p:cNvSpPr/>
          <p:nvPr/>
        </p:nvSpPr>
        <p:spPr>
          <a:xfrm>
            <a:off x="5016379" y="6492875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873821B-5724-2245-D4C0-CB3FC04B2FF1}"/>
              </a:ext>
            </a:extLst>
          </p:cNvPr>
          <p:cNvSpPr/>
          <p:nvPr/>
        </p:nvSpPr>
        <p:spPr>
          <a:xfrm>
            <a:off x="-143719" y="4153569"/>
            <a:ext cx="287438" cy="287438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7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Пользователь, заходя на главную страницу сайта, увидит вопрос и два варианта-исхода. Он может сделать свой выбор, после этого перейдет на страницу вопроса и увидит соотношение ответов пользователей: сколько человек выбрало первый вариант, сколько – второй. Пользователь может оставлять комментарии, если войдет в учетную запись, а также лайкать чужие. Кроме того, пользователь может зайти в личный кабинет и увидеть свои ответы на вопросы. Администратор может добавлять вопросы, изменять существующие и удалять их.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0" y="1446848"/>
            <a:ext cx="12192000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F670215A-9DF6-1DE7-4911-FDE4EB4950D6}"/>
              </a:ext>
            </a:extLst>
          </p:cNvPr>
          <p:cNvSpPr/>
          <p:nvPr/>
        </p:nvSpPr>
        <p:spPr>
          <a:xfrm>
            <a:off x="11787568" y="6337829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0E5C741-6F7A-4683-0D25-FA4432D55CD0}"/>
              </a:ext>
            </a:extLst>
          </p:cNvPr>
          <p:cNvSpPr/>
          <p:nvPr/>
        </p:nvSpPr>
        <p:spPr>
          <a:xfrm>
            <a:off x="5463384" y="-245647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D9ED4F4-6057-B797-1DC5-F992EE679E67}"/>
              </a:ext>
            </a:extLst>
          </p:cNvPr>
          <p:cNvSpPr/>
          <p:nvPr/>
        </p:nvSpPr>
        <p:spPr>
          <a:xfrm>
            <a:off x="1138859" y="6492875"/>
            <a:ext cx="632616" cy="63261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96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203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473" y="1123530"/>
            <a:ext cx="7235287" cy="5449058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server.py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- главный файл приложения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requirements.txt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- файл с перечнем зависимостей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err="1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- папка с используемыми в приложении моделями и API методами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err="1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static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- папка, содержащая статичные ресурсы приложения, такие как библиотеки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BootStrap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и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jQuery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изображения, аватары пользователей и т.п.</a:t>
            </a:r>
            <a:endParaRPr lang="en-US" dirty="0">
              <a:solidFill>
                <a:srgbClr val="4A852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err="1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db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- папка, в которой находятся база данных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err="1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forms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- содержит все формы приложения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err="1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templates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- папка со всеми HTML шаблонами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</a:t>
            </a:r>
            <a:r>
              <a:rPr lang="en-US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onfig.py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файл конфигурации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4A852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start.sh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файл, необходимый для запуска приложения на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glitch.com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0" y="879690"/>
            <a:ext cx="12192000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8D94873F-E626-A49E-91FA-895CECAFEF44}"/>
              </a:ext>
            </a:extLst>
          </p:cNvPr>
          <p:cNvSpPr/>
          <p:nvPr/>
        </p:nvSpPr>
        <p:spPr>
          <a:xfrm>
            <a:off x="3109641" y="6132750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AC1007-C0AD-E5A8-6A48-A2D476A2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4" y="1123530"/>
            <a:ext cx="1810003" cy="50965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74A4C2-E5CE-7D01-14E8-B1236154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03" y="1123530"/>
            <a:ext cx="167663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Особенности реализации и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Возможность регистрации и входа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Возможность регистрации в качестве администратора с помощью специального токена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Шифрование пароля пользователя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Простое добавление новых вопросов, возможность их редактирования и удаления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Реализован API для взаимодействия с базой данных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Использование форм и моделей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Реализована загрузка аватаров пользователей при регистрации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Возможность оставлять комментарии и лайкать чужие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0" y="1446848"/>
            <a:ext cx="12192000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02DF0377-5FC4-A649-A6F9-2A08C171CDF8}"/>
              </a:ext>
            </a:extLst>
          </p:cNvPr>
          <p:cNvSpPr/>
          <p:nvPr/>
        </p:nvSpPr>
        <p:spPr>
          <a:xfrm>
            <a:off x="11856334" y="-413527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686F5D5-1AF2-662C-D714-4489A7D9553E}"/>
              </a:ext>
            </a:extLst>
          </p:cNvPr>
          <p:cNvSpPr/>
          <p:nvPr/>
        </p:nvSpPr>
        <p:spPr>
          <a:xfrm>
            <a:off x="9374529" y="6539214"/>
            <a:ext cx="637572" cy="637572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Python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Flask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Flask-WTF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SQLAlchemy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Flask-Login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Pillow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Bootstrap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jQuery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0" y="1446848"/>
            <a:ext cx="12192000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C9BA9982-7190-DF20-CB3E-901C1F8A8ABE}"/>
              </a:ext>
            </a:extLst>
          </p:cNvPr>
          <p:cNvSpPr/>
          <p:nvPr/>
        </p:nvSpPr>
        <p:spPr>
          <a:xfrm>
            <a:off x="10404295" y="-133880"/>
            <a:ext cx="364068" cy="364068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AA41D79-F12F-34B3-FE3B-C31700461366}"/>
              </a:ext>
            </a:extLst>
          </p:cNvPr>
          <p:cNvSpPr/>
          <p:nvPr/>
        </p:nvSpPr>
        <p:spPr>
          <a:xfrm>
            <a:off x="3449839" y="6492875"/>
            <a:ext cx="698701" cy="698701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3AB455C-039E-8238-D2EC-A60B12124C77}"/>
              </a:ext>
            </a:extLst>
          </p:cNvPr>
          <p:cNvSpPr/>
          <p:nvPr/>
        </p:nvSpPr>
        <p:spPr>
          <a:xfrm>
            <a:off x="11623495" y="2751325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D063-7301-49C5-8630-C0E85CF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B4C14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D9AB5-67AB-40CB-BD97-47FE6FE624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Добавление возможности редактирования комментариев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Добавление тёмной темы сайта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Добавление функции предложения постов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от пользователей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Добавить просмотр автора вопроса и просмотр профилей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Добавить возможность отвечать на комментарии, создавая ветки ответов</a:t>
            </a:r>
          </a:p>
          <a:p>
            <a:pPr marL="514350" indent="-514350">
              <a:lnSpc>
                <a:spcPct val="120000"/>
              </a:lnSpc>
              <a:buClr>
                <a:srgbClr val="4A8522"/>
              </a:buClr>
              <a:buFont typeface="+mj-lt"/>
              <a:buAutoNum type="arabicPeriod"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Другие улучшения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E755BF0-DC2C-45FB-87ED-5860239B3123}"/>
              </a:ext>
            </a:extLst>
          </p:cNvPr>
          <p:cNvCxnSpPr>
            <a:cxnSpLocks/>
          </p:cNvCxnSpPr>
          <p:nvPr/>
        </p:nvCxnSpPr>
        <p:spPr>
          <a:xfrm>
            <a:off x="-146304" y="1446848"/>
            <a:ext cx="12813792" cy="0"/>
          </a:xfrm>
          <a:prstGeom prst="line">
            <a:avLst/>
          </a:prstGeom>
          <a:ln w="38100">
            <a:solidFill>
              <a:srgbClr val="4A852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5916D0E5-3659-F104-8730-6EB5D022B677}"/>
              </a:ext>
            </a:extLst>
          </p:cNvPr>
          <p:cNvSpPr/>
          <p:nvPr/>
        </p:nvSpPr>
        <p:spPr>
          <a:xfrm>
            <a:off x="7973611" y="6311899"/>
            <a:ext cx="744739" cy="744739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668C87-4724-B87E-9B0C-34474C602343}"/>
              </a:ext>
            </a:extLst>
          </p:cNvPr>
          <p:cNvSpPr/>
          <p:nvPr/>
        </p:nvSpPr>
        <p:spPr>
          <a:xfrm>
            <a:off x="8755688" y="-142181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D8DE9E-7EE5-224B-E821-B6F3F6022386}"/>
              </a:ext>
            </a:extLst>
          </p:cNvPr>
          <p:cNvSpPr/>
          <p:nvPr/>
        </p:nvSpPr>
        <p:spPr>
          <a:xfrm>
            <a:off x="-244414" y="-146842"/>
            <a:ext cx="879676" cy="879676"/>
          </a:xfrm>
          <a:prstGeom prst="ellipse">
            <a:avLst/>
          </a:prstGeom>
          <a:solidFill>
            <a:srgbClr val="2B4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69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367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Open Sans</vt:lpstr>
      <vt:lpstr>Arial</vt:lpstr>
      <vt:lpstr>Calibri Light</vt:lpstr>
      <vt:lpstr>Тема Office</vt:lpstr>
      <vt:lpstr>Choose Your Consequence</vt:lpstr>
      <vt:lpstr>Содержание</vt:lpstr>
      <vt:lpstr>Идея проекта</vt:lpstr>
      <vt:lpstr>Процесс использования</vt:lpstr>
      <vt:lpstr>Структура приложения</vt:lpstr>
      <vt:lpstr>Особенности реализации и функции</vt:lpstr>
      <vt:lpstr>Используемые технологии</vt:lpstr>
      <vt:lpstr>Планы на будущее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danilpogontsev@dnevnik.ru</dc:creator>
  <cp:lastModifiedBy>Данил Погонцев</cp:lastModifiedBy>
  <cp:revision>15</cp:revision>
  <dcterms:created xsi:type="dcterms:W3CDTF">2022-12-02T13:22:09Z</dcterms:created>
  <dcterms:modified xsi:type="dcterms:W3CDTF">2023-04-25T14:00:12Z</dcterms:modified>
</cp:coreProperties>
</file>