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B88C-A09D-4587-ABD6-308115EA8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9BC97-D538-43C0-993F-2CFD18FB5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B4B3-836C-4077-A69B-56AE317C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A913-E9CE-4E72-9712-BF06F292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BEDAB-2337-4CAC-B6C5-BD09A422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0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0B72-EDEF-4CE1-9C3D-A6878EDA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7D88A-4A7D-4B98-80E9-33D5AC9A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4169C-16BD-4E33-BA26-3C26D3FD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1280F-C904-4FF7-AFEF-30A79436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F130-9CAA-4779-9BB2-0BFB6DD9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5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A504B-A1D5-4F32-8179-60C637CC5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08AC1-CC6B-4ED2-962F-AC9846B2A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3911-3933-4DA4-8977-C44AE10C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E4368-C63E-486E-8C16-3E24E04C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9F76-A710-4F4A-8C17-789D2138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6E9E-A49C-4DF9-8DD3-5C4E8BD2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8ECA-5441-4D64-BC51-30C274646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350D0-8D2C-4B40-84A6-C89ADB2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47684-9A3F-4496-96C4-A64C4C01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A0CA-FF01-44BD-8EBA-801773BF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D2BE-C7A9-4235-BC8E-7611E10F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6B55E-EC31-4496-A73D-33A4A456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F172-1D8C-42AA-8BF1-CB42FD2F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4FD95-8A7C-49F8-8413-A533A366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47EB-17ED-4097-A538-3319A698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8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760-ABCF-4ECE-9CEF-8D37724C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1F4A-F963-4519-9CCD-92763FCCF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D8C73-6903-4DCB-88D7-A3C9CCFC6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92BED-8CC0-4C8A-B47D-3A615753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63D3E-1EC6-4BF8-A397-1F8AA8E0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15AEC-CDE1-4513-B789-302316F4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1512-CC02-4708-AD13-44131560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1EA8-129B-468C-8430-4DB030B58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E868F-A5F1-463E-9250-549EC344C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B0BE0-93C0-456A-B8C9-E985158EC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653AD-31CC-4CD9-AAFA-8E76E6F5F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10ED4-9710-42AA-B5D4-3B8322BD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0ACEA-5A50-45C5-93B0-9049D4F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D8DE0-C6CB-467A-BB2A-2D0FC089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6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0466-1A91-4985-BB9D-023477C3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152EC-AD62-4CBE-9D74-FC57C388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EB601-9439-4623-A457-7A7005E9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BC585-8EA4-4605-BDB0-670F9E38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C67B5-83F0-4097-A703-7E081F42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4E952-A1CE-4907-BC5D-64F4831D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157A7-5B04-4FDD-B8F6-39A55A7C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3E34-B4D9-4AB1-934A-3C9B7C1A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2121-65A2-4117-928F-44D6C6A5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78B97-B6A4-4AD6-8CDE-F380F30A3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95E06-D058-4BA6-A79E-4FC09B4B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74F31-E438-4C74-9FA4-18DCB6A4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E0D96-0126-4F03-86FC-67EBAECC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128E-55DC-4280-A92B-71A57B91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7E6F5-0842-4772-A751-F850B36CE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AADED-819F-4953-AD40-B3109C06E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12238-9B2C-4FDF-B480-BE4DFE99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171CF-D783-4BEA-B4EF-401BF39C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3993-F5F7-42EA-81D5-F6B995DC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1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8C725-F986-463D-AD21-ECFF856D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57210-FE6F-4FEB-B87B-E154CBC49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8186-ACF4-493E-8EAC-581891240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3C233-B56E-4D01-98A8-3CCB0CA2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CBA8-027B-43D2-BD25-578F73632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D1A2-2829-4359-9FCD-252BE5C60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Oluwatobi Akinsanya</a:t>
            </a:r>
          </a:p>
          <a:p>
            <a:r>
              <a:rPr lang="en-US" sz="2000">
                <a:solidFill>
                  <a:srgbClr val="080808"/>
                </a:solidFill>
              </a:rPr>
              <a:t>Temidayo Akinsanya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FF4FD-268B-42E7-AAE9-0063AF9BB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ETL Project Presentation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D2F2F1-0804-4970-BCDE-4F7D83B9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Cyber Breaches 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 Passwords</a:t>
            </a:r>
          </a:p>
        </p:txBody>
      </p:sp>
    </p:spTree>
    <p:extLst>
      <p:ext uri="{BB962C8B-B14F-4D97-AF65-F5344CB8AC3E}">
        <p14:creationId xmlns:p14="http://schemas.microsoft.com/office/powerpoint/2010/main" val="390195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0D37800-E072-49ED-A679-F5B270D96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42825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682D6-9325-4CB4-A8E0-F954678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350+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FD8AF3-72D3-4729-BD9E-DD4341B9CC54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dirty="0">
                <a:latin typeface="+mn-lt"/>
                <a:ea typeface="+mn-ea"/>
                <a:cs typeface="+mn-cs"/>
              </a:rPr>
              <a:t>10,000</a:t>
            </a:r>
          </a:p>
        </p:txBody>
      </p:sp>
    </p:spTree>
    <p:extLst>
      <p:ext uri="{BB962C8B-B14F-4D97-AF65-F5344CB8AC3E}">
        <p14:creationId xmlns:p14="http://schemas.microsoft.com/office/powerpoint/2010/main" val="3979706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DEEF9-D258-4E72-87C1-BFD99A6F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601735"/>
            <a:ext cx="10684151" cy="19919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</a:t>
            </a:r>
          </a:p>
        </p:txBody>
      </p:sp>
      <p:pic>
        <p:nvPicPr>
          <p:cNvPr id="26" name="Picture 22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425A-7238-49F3-BC2E-A5D1681E6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3429001"/>
            <a:ext cx="9469211" cy="1242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Comma Separated Values (CSV) document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FFFFFF"/>
                </a:solidFill>
              </a:rPr>
              <a:t>Wikipedia Web Page</a:t>
            </a:r>
            <a:endParaRPr lang="en-US" sz="3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80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FC24AD-9A6E-4FE2-B1ED-D88BEB30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190" y="1815320"/>
            <a:ext cx="5267250" cy="1613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Data Extract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ining Tools">
            <a:extLst>
              <a:ext uri="{FF2B5EF4-FFF2-40B4-BE49-F238E27FC236}">
                <a16:creationId xmlns:a16="http://schemas.microsoft.com/office/drawing/2014/main" id="{222EC417-D23D-4C2E-B1FB-1C8F1DBA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F2E4E6E-2530-4B49-ADE5-5BB270A951A4}"/>
              </a:ext>
            </a:extLst>
          </p:cNvPr>
          <p:cNvSpPr txBox="1">
            <a:spLocks/>
          </p:cNvSpPr>
          <p:nvPr/>
        </p:nvSpPr>
        <p:spPr>
          <a:xfrm>
            <a:off x="6924750" y="2834495"/>
            <a:ext cx="5267250" cy="1613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</a:rPr>
              <a:t>BeautifulSoup</a:t>
            </a:r>
            <a:r>
              <a:rPr lang="en-US" sz="3200" dirty="0">
                <a:solidFill>
                  <a:srgbClr val="000000"/>
                </a:solidFill>
              </a:rPr>
              <a:t> for </a:t>
            </a:r>
            <a:r>
              <a:rPr lang="en-US" sz="3200" dirty="0" err="1">
                <a:solidFill>
                  <a:srgbClr val="000000"/>
                </a:solidFill>
              </a:rPr>
              <a:t>webscraping</a:t>
            </a:r>
            <a:endParaRPr lang="en-US" sz="3200" dirty="0">
              <a:solidFill>
                <a:srgbClr val="000000"/>
              </a:solidFill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For Loop extract list</a:t>
            </a:r>
          </a:p>
        </p:txBody>
      </p:sp>
    </p:spTree>
    <p:extLst>
      <p:ext uri="{BB962C8B-B14F-4D97-AF65-F5344CB8AC3E}">
        <p14:creationId xmlns:p14="http://schemas.microsoft.com/office/powerpoint/2010/main" val="111060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D44AA-C829-4B86-B0F2-F26C2EE1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0" y="1815320"/>
            <a:ext cx="5305425" cy="7659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Data Transformation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2BA77B1-07AF-4801-9ECB-36F89CA94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8186064-9AAF-43BC-89EF-51BAFB1D3E99}"/>
              </a:ext>
            </a:extLst>
          </p:cNvPr>
          <p:cNvSpPr txBox="1">
            <a:spLocks/>
          </p:cNvSpPr>
          <p:nvPr/>
        </p:nvSpPr>
        <p:spPr>
          <a:xfrm>
            <a:off x="6421721" y="2663045"/>
            <a:ext cx="5305425" cy="14231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Removing excess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Removing certain null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Renamed columns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Checked for duplicates</a:t>
            </a:r>
          </a:p>
        </p:txBody>
      </p:sp>
    </p:spTree>
    <p:extLst>
      <p:ext uri="{BB962C8B-B14F-4D97-AF65-F5344CB8AC3E}">
        <p14:creationId xmlns:p14="http://schemas.microsoft.com/office/powerpoint/2010/main" val="128353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rglass">
            <a:extLst>
              <a:ext uri="{FF2B5EF4-FFF2-40B4-BE49-F238E27FC236}">
                <a16:creationId xmlns:a16="http://schemas.microsoft.com/office/drawing/2014/main" id="{147E5C0D-6D3C-4C2A-85F1-38F69910A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1" r="3414" b="90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5EBA-E16F-4688-829A-59523418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35817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Data Load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13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ETL Project Presentation</vt:lpstr>
      <vt:lpstr>Cyber Breaches  and  Common Passwords</vt:lpstr>
      <vt:lpstr>350+</vt:lpstr>
      <vt:lpstr>Data Source</vt:lpstr>
      <vt:lpstr>Data Extract</vt:lpstr>
      <vt:lpstr>Data Transformation</vt:lpstr>
      <vt:lpstr>Data 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Presentation</dc:title>
  <dc:creator>TEMIDAYO AKINSANYA</dc:creator>
  <cp:lastModifiedBy>TEMIDAYO AKINSANYA</cp:lastModifiedBy>
  <cp:revision>1</cp:revision>
  <dcterms:created xsi:type="dcterms:W3CDTF">2020-10-13T21:58:30Z</dcterms:created>
  <dcterms:modified xsi:type="dcterms:W3CDTF">2020-10-13T21:59:23Z</dcterms:modified>
</cp:coreProperties>
</file>