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61436" y="369910"/>
            <a:ext cx="3104478" cy="551883"/>
            <a:chOff x="-861436" y="369910"/>
            <a:chExt cx="3104478" cy="55188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61436" y="369910"/>
              <a:ext cx="3104478" cy="5518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508005" y="693865"/>
            <a:ext cx="2200086" cy="616024"/>
            <a:chOff x="2508005" y="693865"/>
            <a:chExt cx="2200086" cy="6160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08005" y="693865"/>
              <a:ext cx="2200086" cy="6160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60397" y="386006"/>
            <a:ext cx="3104478" cy="551883"/>
            <a:chOff x="12860397" y="386006"/>
            <a:chExt cx="3104478" cy="55188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60397" y="386006"/>
              <a:ext cx="3104478" cy="55188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615062" y="838902"/>
            <a:ext cx="2200086" cy="616024"/>
            <a:chOff x="15615062" y="838902"/>
            <a:chExt cx="2200086" cy="6160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615062" y="838902"/>
              <a:ext cx="2200086" cy="61602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20487" y="1709411"/>
            <a:ext cx="15533611" cy="496751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369526" y="8581932"/>
            <a:ext cx="1546662" cy="850664"/>
            <a:chOff x="8369526" y="8581932"/>
            <a:chExt cx="1546662" cy="85066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69526" y="8581932"/>
              <a:ext cx="1546662" cy="85066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907875" y="2979769"/>
            <a:ext cx="1142857" cy="1142857"/>
            <a:chOff x="10907875" y="2979769"/>
            <a:chExt cx="1142857" cy="114285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07875" y="2979769"/>
              <a:ext cx="1142857" cy="11428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628571" y="5001716"/>
            <a:ext cx="2269813" cy="1402486"/>
            <a:chOff x="14628571" y="5001716"/>
            <a:chExt cx="2269813" cy="1402486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4628571" y="5001716"/>
              <a:ext cx="848873" cy="848873"/>
              <a:chOff x="14628571" y="5001716"/>
              <a:chExt cx="848873" cy="848873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4628571" y="5001716"/>
                <a:ext cx="848873" cy="848873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5791159" y="5296976"/>
              <a:ext cx="1107226" cy="1107226"/>
              <a:chOff x="15791159" y="5296976"/>
              <a:chExt cx="1107226" cy="1107226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5791159" y="5296976"/>
                <a:ext cx="1107226" cy="1107226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4628571" y="5001716"/>
              <a:ext cx="848873" cy="848873"/>
              <a:chOff x="14628571" y="5001716"/>
              <a:chExt cx="848873" cy="848873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628571" y="5001716"/>
                <a:ext cx="848873" cy="84887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38728" y="1173745"/>
            <a:ext cx="16156510" cy="9467181"/>
            <a:chOff x="1538728" y="1173745"/>
            <a:chExt cx="16156510" cy="94671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8728" y="1173745"/>
              <a:ext cx="16156510" cy="946718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92278" y="2612840"/>
            <a:ext cx="12767380" cy="75670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38728" y="1173745"/>
            <a:ext cx="16156510" cy="9467181"/>
            <a:chOff x="1538728" y="1173745"/>
            <a:chExt cx="16156510" cy="94671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8728" y="1173745"/>
              <a:ext cx="16156510" cy="946718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91011" y="1907192"/>
            <a:ext cx="14360764" cy="107882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38728" y="1173745"/>
            <a:ext cx="16156510" cy="9467181"/>
            <a:chOff x="1538728" y="1173745"/>
            <a:chExt cx="16156510" cy="94671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8728" y="1173745"/>
              <a:ext cx="16156510" cy="946718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06011" y="2118821"/>
            <a:ext cx="13704405" cy="101147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38728" y="1173745"/>
            <a:ext cx="16156510" cy="9467181"/>
            <a:chOff x="1538728" y="1173745"/>
            <a:chExt cx="16156510" cy="94671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8728" y="1173745"/>
              <a:ext cx="16156510" cy="946718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76011" y="2165954"/>
            <a:ext cx="14824082" cy="80942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38728" y="1173745"/>
            <a:ext cx="16156510" cy="9467181"/>
            <a:chOff x="1538728" y="1173745"/>
            <a:chExt cx="16156510" cy="94671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8728" y="1173745"/>
              <a:ext cx="16156510" cy="946718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76011" y="2165954"/>
            <a:ext cx="12708329" cy="6747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8099" y="1101867"/>
            <a:ext cx="16156510" cy="9467181"/>
            <a:chOff x="1438099" y="1101867"/>
            <a:chExt cx="16156510" cy="94671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8099" y="1101867"/>
              <a:ext cx="16156510" cy="946718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75630" y="2165954"/>
            <a:ext cx="13367270" cy="75670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735524" y="-3537624"/>
            <a:ext cx="18265478" cy="10388491"/>
            <a:chOff x="-4735524" y="-3537624"/>
            <a:chExt cx="18265478" cy="103884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735524" y="-3537624"/>
              <a:ext cx="18265478" cy="103884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26712" y="3206786"/>
            <a:ext cx="7062739" cy="3601997"/>
            <a:chOff x="6426712" y="3206786"/>
            <a:chExt cx="7062739" cy="36019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6712" y="3206786"/>
              <a:ext cx="7062739" cy="360199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24646" y="4340621"/>
            <a:ext cx="7309884" cy="172010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119986" y="7912398"/>
            <a:ext cx="2342857" cy="1447619"/>
            <a:chOff x="14119986" y="7912398"/>
            <a:chExt cx="2342857" cy="144761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119986" y="7912398"/>
              <a:ext cx="876190" cy="876190"/>
              <a:chOff x="14119986" y="7912398"/>
              <a:chExt cx="876190" cy="87619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119986" y="7912398"/>
                <a:ext cx="876190" cy="87619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5319986" y="8217160"/>
              <a:ext cx="1142857" cy="1142857"/>
              <a:chOff x="15319986" y="8217160"/>
              <a:chExt cx="1142857" cy="1142857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5319986" y="8217160"/>
                <a:ext cx="1142857" cy="1142857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4119986" y="7912398"/>
              <a:ext cx="876190" cy="876190"/>
              <a:chOff x="14119986" y="7912398"/>
              <a:chExt cx="876190" cy="876190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4119986" y="7912398"/>
                <a:ext cx="876190" cy="876190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4119986" y="7912398"/>
            <a:ext cx="2342857" cy="1447619"/>
            <a:chOff x="14119986" y="7912398"/>
            <a:chExt cx="2342857" cy="144761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4119986" y="7912398"/>
              <a:ext cx="876190" cy="876190"/>
              <a:chOff x="14119986" y="7912398"/>
              <a:chExt cx="876190" cy="876190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4119986" y="7912398"/>
                <a:ext cx="876190" cy="87619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5319986" y="8217160"/>
              <a:ext cx="1142857" cy="1142857"/>
              <a:chOff x="15319986" y="8217160"/>
              <a:chExt cx="1142857" cy="114285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5319986" y="8217160"/>
                <a:ext cx="1142857" cy="114285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4119986" y="7912398"/>
              <a:ext cx="876190" cy="876190"/>
              <a:chOff x="14119986" y="7912398"/>
              <a:chExt cx="876190" cy="876190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4119986" y="7912398"/>
                <a:ext cx="876190" cy="876190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-8527068" y="5344853"/>
            <a:ext cx="18265478" cy="10388491"/>
            <a:chOff x="-8527068" y="5344853"/>
            <a:chExt cx="18265478" cy="1038849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8527068" y="5344853"/>
              <a:ext cx="18265478" cy="103884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2021-09-01T14:53:35Z</dcterms:created>
  <dcterms:modified xsi:type="dcterms:W3CDTF">2021-09-01T14:53:35Z</dcterms:modified>
</cp:coreProperties>
</file>