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9.png"/><Relationship Id="rId15" Type="http://schemas.openxmlformats.org/officeDocument/2006/relationships/image" Target="../media/image130.png"/><Relationship Id="rId16" Type="http://schemas.openxmlformats.org/officeDocument/2006/relationships/image" Target="../media/image131.png"/><Relationship Id="rId17" Type="http://schemas.openxmlformats.org/officeDocument/2006/relationships/image" Target="../media/image132.png"/><Relationship Id="rId18" Type="http://schemas.openxmlformats.org/officeDocument/2006/relationships/image" Target="../media/image133.png"/><Relationship Id="rId19" Type="http://schemas.openxmlformats.org/officeDocument/2006/relationships/image" Target="../media/image13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Relationship Id="rId11" Type="http://schemas.openxmlformats.org/officeDocument/2006/relationships/image" Target="../media/image151.png"/><Relationship Id="rId12" Type="http://schemas.openxmlformats.org/officeDocument/2006/relationships/image" Target="../media/image152.png"/><Relationship Id="rId13" Type="http://schemas.openxmlformats.org/officeDocument/2006/relationships/image" Target="../media/image153.png"/><Relationship Id="rId14" Type="http://schemas.openxmlformats.org/officeDocument/2006/relationships/image" Target="../media/image15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Relationship Id="rId11" Type="http://schemas.openxmlformats.org/officeDocument/2006/relationships/image" Target="../media/image171.png"/><Relationship Id="rId12" Type="http://schemas.openxmlformats.org/officeDocument/2006/relationships/image" Target="../media/image172.png"/><Relationship Id="rId13" Type="http://schemas.openxmlformats.org/officeDocument/2006/relationships/image" Target="../media/image173.png"/><Relationship Id="rId14" Type="http://schemas.openxmlformats.org/officeDocument/2006/relationships/image" Target="../media/image174.png"/><Relationship Id="rId15" Type="http://schemas.openxmlformats.org/officeDocument/2006/relationships/image" Target="../media/image175.png"/><Relationship Id="rId16" Type="http://schemas.openxmlformats.org/officeDocument/2006/relationships/image" Target="../media/image176.png"/><Relationship Id="rId17" Type="http://schemas.openxmlformats.org/officeDocument/2006/relationships/image" Target="../media/image177.png"/><Relationship Id="rId18" Type="http://schemas.openxmlformats.org/officeDocument/2006/relationships/image" Target="../media/image178.png"/><Relationship Id="rId19" Type="http://schemas.openxmlformats.org/officeDocument/2006/relationships/image" Target="../media/image179.png"/><Relationship Id="rId20" Type="http://schemas.openxmlformats.org/officeDocument/2006/relationships/image" Target="../media/image18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Relationship Id="rId8" Type="http://schemas.openxmlformats.org/officeDocument/2006/relationships/image" Target="../media/image187.png"/><Relationship Id="rId9" Type="http://schemas.openxmlformats.org/officeDocument/2006/relationships/image" Target="../media/image188.png"/><Relationship Id="rId10" Type="http://schemas.openxmlformats.org/officeDocument/2006/relationships/image" Target="../media/image189.png"/><Relationship Id="rId11" Type="http://schemas.openxmlformats.org/officeDocument/2006/relationships/image" Target="../media/image190.png"/><Relationship Id="rId12" Type="http://schemas.openxmlformats.org/officeDocument/2006/relationships/image" Target="../media/image191.png"/><Relationship Id="rId13" Type="http://schemas.openxmlformats.org/officeDocument/2006/relationships/image" Target="../media/image192.png"/><Relationship Id="rId14" Type="http://schemas.openxmlformats.org/officeDocument/2006/relationships/image" Target="../media/image193.png"/><Relationship Id="rId15" Type="http://schemas.openxmlformats.org/officeDocument/2006/relationships/image" Target="../media/image194.png"/><Relationship Id="rId16" Type="http://schemas.openxmlformats.org/officeDocument/2006/relationships/image" Target="../media/image19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6.png"/><Relationship Id="rId3" Type="http://schemas.openxmlformats.org/officeDocument/2006/relationships/image" Target="../media/image197.png"/><Relationship Id="rId4" Type="http://schemas.openxmlformats.org/officeDocument/2006/relationships/image" Target="../media/image198.png"/><Relationship Id="rId5" Type="http://schemas.openxmlformats.org/officeDocument/2006/relationships/image" Target="../media/image199.png"/><Relationship Id="rId6" Type="http://schemas.openxmlformats.org/officeDocument/2006/relationships/image" Target="../media/image200.png"/><Relationship Id="rId7" Type="http://schemas.openxmlformats.org/officeDocument/2006/relationships/image" Target="../media/image201.png"/><Relationship Id="rId8" Type="http://schemas.openxmlformats.org/officeDocument/2006/relationships/image" Target="../media/image202.png"/><Relationship Id="rId9" Type="http://schemas.openxmlformats.org/officeDocument/2006/relationships/image" Target="../media/image203.png"/><Relationship Id="rId10" Type="http://schemas.openxmlformats.org/officeDocument/2006/relationships/image" Target="../media/image204.png"/><Relationship Id="rId11" Type="http://schemas.openxmlformats.org/officeDocument/2006/relationships/image" Target="../media/image205.png"/><Relationship Id="rId12" Type="http://schemas.openxmlformats.org/officeDocument/2006/relationships/image" Target="../media/image20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26" Type="http://schemas.openxmlformats.org/officeDocument/2006/relationships/image" Target="../media/image36.png"/><Relationship Id="rId27" Type="http://schemas.openxmlformats.org/officeDocument/2006/relationships/image" Target="../media/image37.png"/><Relationship Id="rId28" Type="http://schemas.openxmlformats.org/officeDocument/2006/relationships/image" Target="../media/image3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Relationship Id="rId16" Type="http://schemas.openxmlformats.org/officeDocument/2006/relationships/image" Target="../media/image75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Relationship Id="rId19" Type="http://schemas.openxmlformats.org/officeDocument/2006/relationships/image" Target="../media/image78.png"/><Relationship Id="rId20" Type="http://schemas.openxmlformats.org/officeDocument/2006/relationships/image" Target="../media/image79.png"/><Relationship Id="rId21" Type="http://schemas.openxmlformats.org/officeDocument/2006/relationships/image" Target="../media/image80.png"/><Relationship Id="rId22" Type="http://schemas.openxmlformats.org/officeDocument/2006/relationships/image" Target="../media/image81.png"/><Relationship Id="rId23" Type="http://schemas.openxmlformats.org/officeDocument/2006/relationships/image" Target="../media/image82.png"/><Relationship Id="rId24" Type="http://schemas.openxmlformats.org/officeDocument/2006/relationships/image" Target="../media/image83.png"/><Relationship Id="rId25" Type="http://schemas.openxmlformats.org/officeDocument/2006/relationships/image" Target="../media/image84.png"/><Relationship Id="rId26" Type="http://schemas.openxmlformats.org/officeDocument/2006/relationships/image" Target="../media/image85.png"/><Relationship Id="rId27" Type="http://schemas.openxmlformats.org/officeDocument/2006/relationships/image" Target="../media/image86.png"/><Relationship Id="rId28" Type="http://schemas.openxmlformats.org/officeDocument/2006/relationships/image" Target="../media/image8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107.png"/><Relationship Id="rId15" Type="http://schemas.openxmlformats.org/officeDocument/2006/relationships/image" Target="../media/image108.png"/><Relationship Id="rId16" Type="http://schemas.openxmlformats.org/officeDocument/2006/relationships/image" Target="../media/image10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8415" y="3452473"/>
            <a:ext cx="14784285" cy="45476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1646" y="2185598"/>
            <a:ext cx="10596674" cy="246856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1916" y="6907325"/>
            <a:ext cx="4683776" cy="83685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87603" y="6739237"/>
            <a:ext cx="2931239" cy="9405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48677" y="8941868"/>
            <a:ext cx="2727056" cy="5230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8087" y="8941163"/>
            <a:ext cx="2665240" cy="52303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13049" y="8941163"/>
            <a:ext cx="2989547" cy="5230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6190" y="7319250"/>
            <a:ext cx="16854762" cy="121855"/>
            <a:chOff x="726190" y="7319250"/>
            <a:chExt cx="16854762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26190" y="7319250"/>
              <a:ext cx="16854762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5476" y="5350831"/>
            <a:ext cx="16854762" cy="121855"/>
            <a:chOff x="715476" y="5350831"/>
            <a:chExt cx="16854762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15476" y="5350831"/>
              <a:ext cx="16854762" cy="12185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4201" y="5886487"/>
            <a:ext cx="3018708" cy="137895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31659" y="7905459"/>
            <a:ext cx="1224072" cy="9091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79915" y="7962990"/>
            <a:ext cx="476833" cy="525649"/>
            <a:chOff x="1579915" y="7962990"/>
            <a:chExt cx="476833" cy="5256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9915" y="7962990"/>
              <a:ext cx="476833" cy="52564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75862" y="6058529"/>
            <a:ext cx="5486171" cy="48909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75862" y="8000215"/>
            <a:ext cx="8764900" cy="8838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15476" y="3382412"/>
            <a:ext cx="16854762" cy="121855"/>
            <a:chOff x="715476" y="3382412"/>
            <a:chExt cx="16854762" cy="1218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715476" y="3382412"/>
              <a:ext cx="16854762" cy="12185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31659" y="4017364"/>
            <a:ext cx="2548878" cy="90912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75862" y="4102529"/>
            <a:ext cx="5520350" cy="48909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14201" y="1995144"/>
            <a:ext cx="3018708" cy="137895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75862" y="2178720"/>
            <a:ext cx="5449925" cy="48909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54964" y="5416868"/>
            <a:ext cx="8053932" cy="121855"/>
            <a:chOff x="1854964" y="5416868"/>
            <a:chExt cx="8053932" cy="12185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1854964" y="5416868"/>
              <a:ext cx="8053932" cy="1218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89439" y="6076516"/>
            <a:ext cx="476833" cy="525649"/>
            <a:chOff x="1589439" y="6076516"/>
            <a:chExt cx="476833" cy="52564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89439" y="6076516"/>
              <a:ext cx="476833" cy="5256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79915" y="4061237"/>
            <a:ext cx="476833" cy="525649"/>
            <a:chOff x="1579915" y="4061237"/>
            <a:chExt cx="476833" cy="52564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79915" y="4061237"/>
              <a:ext cx="476833" cy="52564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89439" y="2165239"/>
            <a:ext cx="476833" cy="525649"/>
            <a:chOff x="1589439" y="2165239"/>
            <a:chExt cx="476833" cy="52564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89439" y="2165239"/>
              <a:ext cx="476833" cy="525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4090" y="2126337"/>
            <a:ext cx="10183727" cy="100418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1113" y="7207741"/>
            <a:ext cx="7505868" cy="10291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0569" y="3009524"/>
            <a:ext cx="3487886" cy="2760207"/>
            <a:chOff x="1680569" y="3009524"/>
            <a:chExt cx="3487886" cy="27602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0569" y="3009524"/>
              <a:ext cx="3487886" cy="276020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1980" y="3774235"/>
            <a:ext cx="7820810" cy="3859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84524" y="6780739"/>
            <a:ext cx="5516667" cy="121855"/>
            <a:chOff x="6384524" y="6780739"/>
            <a:chExt cx="5516667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384524" y="6780739"/>
              <a:ext cx="5516667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4095238"/>
            <a:ext cx="8428571" cy="5485714"/>
            <a:chOff x="9142857" y="4095238"/>
            <a:chExt cx="8428571" cy="54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4095238"/>
              <a:ext cx="8428571" cy="54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5238" y="4038095"/>
            <a:ext cx="16882165" cy="121855"/>
            <a:chOff x="695238" y="4038095"/>
            <a:chExt cx="16882165" cy="1218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238" y="4038095"/>
              <a:ext cx="16882165" cy="12185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18923" y="1982089"/>
            <a:ext cx="11059040" cy="116009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64120" y="3117621"/>
            <a:ext cx="5267077" cy="6473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720000">
            <a:off x="14000736" y="2271098"/>
            <a:ext cx="1555416" cy="128707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720000">
            <a:off x="14703426" y="2668376"/>
            <a:ext cx="1296060" cy="128707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548969" y="4603964"/>
            <a:ext cx="727221" cy="710617"/>
            <a:chOff x="4548969" y="4603964"/>
            <a:chExt cx="727221" cy="71061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8969" y="4603964"/>
              <a:ext cx="727221" cy="7106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04762" y="4603964"/>
            <a:ext cx="704762" cy="688646"/>
            <a:chOff x="13004762" y="4603964"/>
            <a:chExt cx="704762" cy="688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04762" y="4603964"/>
              <a:ext cx="704762" cy="68864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7341" y="5318615"/>
            <a:ext cx="7076954" cy="427570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21907" y="5223154"/>
            <a:ext cx="7847069" cy="195347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197736" y="6887964"/>
            <a:ext cx="7916113" cy="27275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4090" y="2126337"/>
            <a:ext cx="10187232" cy="100418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1113" y="7207741"/>
            <a:ext cx="3067365" cy="10291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0569" y="3009524"/>
            <a:ext cx="3487886" cy="2760207"/>
            <a:chOff x="1680569" y="3009524"/>
            <a:chExt cx="3487886" cy="27602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0569" y="3009524"/>
              <a:ext cx="3487886" cy="276020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0045" y="3774235"/>
            <a:ext cx="9088839" cy="3859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6190" y="5021002"/>
            <a:ext cx="16848413" cy="121855"/>
            <a:chOff x="726190" y="5021002"/>
            <a:chExt cx="16848413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190" y="5021002"/>
              <a:ext cx="16848413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73203" y="4626506"/>
            <a:ext cx="5578604" cy="4957491"/>
            <a:chOff x="6373203" y="4626506"/>
            <a:chExt cx="5578604" cy="49574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3203" y="4626506"/>
              <a:ext cx="5578604" cy="49574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57022" y="2124946"/>
            <a:ext cx="7605028" cy="116009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75862" y="3340429"/>
            <a:ext cx="9906784" cy="4686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52295" y="5841276"/>
            <a:ext cx="2514457" cy="1736951"/>
            <a:chOff x="2452295" y="5841276"/>
            <a:chExt cx="2514457" cy="173695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61824" y="5650805"/>
              <a:ext cx="2363623" cy="245708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95326" y="6281516"/>
              <a:ext cx="1161495" cy="147424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4744" y="7476554"/>
            <a:ext cx="2524719" cy="63884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20756" y="8125513"/>
            <a:ext cx="3382054" cy="80018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17144" y="7476554"/>
            <a:ext cx="2524719" cy="63884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94701" y="8111744"/>
            <a:ext cx="3872091" cy="8001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79430" y="7476554"/>
            <a:ext cx="3015598" cy="63884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376001" y="8111744"/>
            <a:ext cx="3078601" cy="8001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866380" y="5425293"/>
            <a:ext cx="600068" cy="474911"/>
            <a:chOff x="8866380" y="5425293"/>
            <a:chExt cx="600068" cy="47491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4400000">
              <a:off x="8866380" y="5425293"/>
              <a:ext cx="600068" cy="47491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-120000">
            <a:off x="9620279" y="5238401"/>
            <a:ext cx="871069" cy="53354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566667" y="5862152"/>
            <a:ext cx="2514448" cy="1668104"/>
            <a:chOff x="13566667" y="5862152"/>
            <a:chExt cx="2514448" cy="166810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376195" y="5671681"/>
              <a:ext cx="2363623" cy="2457081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109688" y="6302395"/>
              <a:ext cx="1161495" cy="14742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64962" y="5841276"/>
            <a:ext cx="2514453" cy="1668104"/>
            <a:chOff x="8064962" y="5841276"/>
            <a:chExt cx="2514453" cy="166810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74491" y="5650805"/>
              <a:ext cx="2363623" cy="2457081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607989" y="6281518"/>
              <a:ext cx="1161495" cy="14742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6435" y="1836508"/>
            <a:ext cx="3920529" cy="7268254"/>
            <a:chOff x="8386435" y="1836508"/>
            <a:chExt cx="3920529" cy="72682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6435" y="1836508"/>
              <a:ext cx="3920529" cy="72682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37400" y="1836508"/>
            <a:ext cx="4692759" cy="7268254"/>
            <a:chOff x="12437400" y="1836508"/>
            <a:chExt cx="4692759" cy="72682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37400" y="1836508"/>
              <a:ext cx="4692759" cy="72682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289" y="2208127"/>
            <a:ext cx="4523909" cy="192150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3072" y="4037130"/>
            <a:ext cx="4333432" cy="64732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46558" y="5942967"/>
            <a:ext cx="5586736" cy="88383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7764" y="5156899"/>
            <a:ext cx="870156" cy="9347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07764" y="7009119"/>
            <a:ext cx="899140" cy="9347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59239" y="5289173"/>
            <a:ext cx="3617437" cy="63884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59239" y="7166363"/>
            <a:ext cx="3293381" cy="63884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46558" y="7856567"/>
            <a:ext cx="5629440" cy="88383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120000">
            <a:off x="5612539" y="3989978"/>
            <a:ext cx="2494865" cy="10673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96473" y="2964255"/>
            <a:ext cx="178292" cy="1048615"/>
            <a:chOff x="7796473" y="2964255"/>
            <a:chExt cx="178292" cy="104861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2340000">
              <a:off x="7796473" y="2964255"/>
              <a:ext cx="178292" cy="104861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539512" y="8379333"/>
            <a:ext cx="573055" cy="61560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292147" y="8379333"/>
            <a:ext cx="592143" cy="61560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7678" y="3312164"/>
            <a:ext cx="16430828" cy="382503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3195" y="2246595"/>
            <a:ext cx="8265715" cy="20763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1913" y="6907330"/>
            <a:ext cx="7697281" cy="8368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87603" y="6729713"/>
            <a:ext cx="2702718" cy="9405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2389" y="8759524"/>
            <a:ext cx="16790468" cy="840476"/>
            <a:chOff x="752389" y="8759524"/>
            <a:chExt cx="16790468" cy="840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2389" y="8759524"/>
              <a:ext cx="16790468" cy="84047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48677" y="8941868"/>
            <a:ext cx="2727058" cy="5230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8087" y="8941163"/>
            <a:ext cx="2665241" cy="52303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13049" y="8941163"/>
            <a:ext cx="2989547" cy="5230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0569" y="2062309"/>
            <a:ext cx="5594066" cy="1854358"/>
            <a:chOff x="1680569" y="2062309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569" y="2062309"/>
              <a:ext cx="5594066" cy="185435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5890" y="4309891"/>
            <a:ext cx="2574339" cy="26327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87989" y="4824570"/>
            <a:ext cx="1683081" cy="10673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04281" y="5828481"/>
            <a:ext cx="1288606" cy="4621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3810" y="4209524"/>
            <a:ext cx="16853594" cy="121855"/>
            <a:chOff x="723810" y="4209524"/>
            <a:chExt cx="16853594" cy="1218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810" y="4209524"/>
              <a:ext cx="1685359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78635" y="6872406"/>
            <a:ext cx="5333333" cy="121855"/>
            <a:chOff x="3678635" y="6872406"/>
            <a:chExt cx="5333333" cy="1218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3678635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73746" y="6872406"/>
            <a:ext cx="5333333" cy="121855"/>
            <a:chOff x="9273746" y="6872406"/>
            <a:chExt cx="5333333" cy="12185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9273746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2857" y="6680199"/>
            <a:ext cx="16834546" cy="121855"/>
            <a:chOff x="742857" y="6680199"/>
            <a:chExt cx="16834546" cy="1218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2857" y="6680199"/>
              <a:ext cx="16834546" cy="12185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53624" y="4539621"/>
            <a:ext cx="1710554" cy="171378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550994" y="4824570"/>
            <a:ext cx="2258884" cy="106734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572281" y="5828481"/>
            <a:ext cx="2212995" cy="46217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240039" y="4309891"/>
            <a:ext cx="2629474" cy="263270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072141" y="4824570"/>
            <a:ext cx="2563236" cy="106734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088434" y="5828481"/>
            <a:ext cx="1936226" cy="46217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85620" y="7068650"/>
            <a:ext cx="1735365" cy="171378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987989" y="7353598"/>
            <a:ext cx="2150301" cy="106734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004281" y="8357510"/>
            <a:ext cx="1089970" cy="46217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723894" y="6838920"/>
            <a:ext cx="2629474" cy="263270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550994" y="7353598"/>
            <a:ext cx="2162167" cy="106734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572281" y="8357510"/>
            <a:ext cx="1862293" cy="80305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469769" y="7068650"/>
            <a:ext cx="1712392" cy="171378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072141" y="7353598"/>
            <a:ext cx="2512722" cy="106734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4088434" y="8357510"/>
            <a:ext cx="1379613" cy="46217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808888" y="2629951"/>
            <a:ext cx="708876" cy="566693"/>
            <a:chOff x="15808888" y="2629951"/>
            <a:chExt cx="708876" cy="56669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0800000">
              <a:off x="15808888" y="2629951"/>
              <a:ext cx="708876" cy="566693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841195" y="1958443"/>
            <a:ext cx="4575102" cy="1846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4093" y="2126344"/>
            <a:ext cx="10078562" cy="100418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1113" y="7207741"/>
            <a:ext cx="2866453" cy="10291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0569" y="3009524"/>
            <a:ext cx="3487886" cy="2760207"/>
            <a:chOff x="1680569" y="3009524"/>
            <a:chExt cx="3487886" cy="27602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0569" y="3009524"/>
              <a:ext cx="3487886" cy="276020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0045" y="3774235"/>
            <a:ext cx="6087510" cy="3859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88183" y="2213882"/>
            <a:ext cx="709348" cy="567071"/>
            <a:chOff x="8788183" y="2213882"/>
            <a:chExt cx="709348" cy="5670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8183" y="2213882"/>
              <a:ext cx="709348" cy="5670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50412" y="2645038"/>
            <a:ext cx="10703516" cy="465074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0717" y="5969446"/>
            <a:ext cx="10669040" cy="185596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0297" y="7935846"/>
            <a:ext cx="10758046" cy="6537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86206" y="7561905"/>
            <a:ext cx="513302" cy="150646"/>
            <a:chOff x="8886206" y="7561905"/>
            <a:chExt cx="513302" cy="1506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8886206" y="7561905"/>
              <a:ext cx="513302" cy="1506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1998" y="4001087"/>
            <a:ext cx="5594066" cy="1854358"/>
            <a:chOff x="1451998" y="4001087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00000">
              <a:off x="1451998" y="4001087"/>
              <a:ext cx="5594066" cy="185435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40345" y="3002596"/>
            <a:ext cx="6678705" cy="65368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21113" y="7207741"/>
            <a:ext cx="4921902" cy="10291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90045" y="3774235"/>
            <a:ext cx="8151742" cy="23303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0896" y="5006799"/>
            <a:ext cx="6608454" cy="35347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381" y="5716594"/>
            <a:ext cx="4180952" cy="3518271"/>
            <a:chOff x="7052381" y="5716594"/>
            <a:chExt cx="4180952" cy="35182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1160000">
              <a:off x="7052381" y="5716594"/>
              <a:ext cx="4180952" cy="3518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68864" y="5447009"/>
            <a:ext cx="8146032" cy="121855"/>
            <a:chOff x="2368864" y="5447009"/>
            <a:chExt cx="8146032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2368864" y="5447009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47619" y="5447009"/>
            <a:ext cx="11129784" cy="121855"/>
            <a:chOff x="6447619" y="5447009"/>
            <a:chExt cx="11129784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7619" y="5447009"/>
              <a:ext cx="1112978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28994" y="5466057"/>
            <a:ext cx="8146032" cy="121855"/>
            <a:chOff x="8028994" y="5466057"/>
            <a:chExt cx="8146032" cy="1218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8028994" y="5466057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1905" y="1672175"/>
            <a:ext cx="4180952" cy="3518271"/>
            <a:chOff x="12661905" y="1672175"/>
            <a:chExt cx="4180952" cy="35182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1905" y="1672175"/>
              <a:ext cx="4180952" cy="35182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0289" y="2988041"/>
            <a:ext cx="4646110" cy="192150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33072" y="4817044"/>
            <a:ext cx="3481667" cy="64732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46558" y="6857053"/>
            <a:ext cx="4120541" cy="12785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155381" y="1964619"/>
            <a:ext cx="2514460" cy="1632141"/>
            <a:chOff x="8155381" y="1964619"/>
            <a:chExt cx="2514460" cy="163214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47457" y="1456695"/>
              <a:ext cx="3557243" cy="3726890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98416" y="2404860"/>
              <a:ext cx="1161495" cy="147424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64763" y="3696582"/>
            <a:ext cx="2525556" cy="6388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15106" y="4255572"/>
            <a:ext cx="2644593" cy="80018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793524" y="1964619"/>
            <a:ext cx="2514413" cy="1632141"/>
            <a:chOff x="13793524" y="1964619"/>
            <a:chExt cx="2514413" cy="163214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603052" y="1774148"/>
              <a:ext cx="2363623" cy="2457081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336511" y="2404860"/>
              <a:ext cx="1161495" cy="147424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502858" y="3696582"/>
            <a:ext cx="2700129" cy="63884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453239" y="4255572"/>
            <a:ext cx="3232378" cy="80018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155381" y="5939686"/>
            <a:ext cx="2514460" cy="1632141"/>
            <a:chOff x="8155381" y="5939686"/>
            <a:chExt cx="2514460" cy="163214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64910" y="5749214"/>
              <a:ext cx="2366162" cy="2457081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698416" y="6379928"/>
              <a:ext cx="1161495" cy="1474249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347597" y="7671649"/>
            <a:ext cx="3542569" cy="63884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815106" y="8230648"/>
            <a:ext cx="2903186" cy="80018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121738" y="5939686"/>
            <a:ext cx="2514381" cy="1696831"/>
            <a:chOff x="14121738" y="5939686"/>
            <a:chExt cx="2514381" cy="169683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613814" y="5431762"/>
              <a:ext cx="3318519" cy="3726890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664693" y="6379927"/>
              <a:ext cx="457132" cy="1474251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568858" y="7671649"/>
            <a:ext cx="2678822" cy="63884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691746" y="8230648"/>
            <a:ext cx="2697805" cy="80018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 rot="-720000">
            <a:off x="15685073" y="1534739"/>
            <a:ext cx="1423179" cy="128707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 rot="-720000">
            <a:off x="10309675" y="5581524"/>
            <a:ext cx="1544731" cy="14144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5" y="3002596"/>
            <a:ext cx="6678705" cy="65368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1113" y="7207741"/>
            <a:ext cx="4305042" cy="10291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0045" y="3774235"/>
            <a:ext cx="9271364" cy="3859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37366" y="3866667"/>
            <a:ext cx="4924539" cy="1752381"/>
            <a:chOff x="1437366" y="3866667"/>
            <a:chExt cx="4924539" cy="17523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300000">
              <a:off x="1437366" y="3866667"/>
              <a:ext cx="4924539" cy="175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98413" y="2186478"/>
            <a:ext cx="5358730" cy="6476663"/>
            <a:chOff x="6298413" y="2186478"/>
            <a:chExt cx="5358730" cy="64766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8413" y="2186478"/>
              <a:ext cx="5358730" cy="647666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90289" y="2322413"/>
            <a:ext cx="2881032" cy="192150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3072" y="4170463"/>
            <a:ext cx="3102904" cy="64732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46558" y="7161977"/>
            <a:ext cx="3989755" cy="8838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30717" y="4054267"/>
            <a:ext cx="880636" cy="8545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30717" y="5367107"/>
            <a:ext cx="893885" cy="85455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30717" y="6703005"/>
            <a:ext cx="893885" cy="85455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59291" y="4197348"/>
            <a:ext cx="3687720" cy="88383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59291" y="5516643"/>
            <a:ext cx="3655161" cy="8838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959291" y="6865710"/>
            <a:ext cx="3677546" cy="4890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6190" y="5775323"/>
            <a:ext cx="5635714" cy="121855"/>
            <a:chOff x="726190" y="5775323"/>
            <a:chExt cx="5635714" cy="1218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726190" y="5775323"/>
              <a:ext cx="563571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09542" y="1788297"/>
            <a:ext cx="796789" cy="121855"/>
            <a:chOff x="8109542" y="1788297"/>
            <a:chExt cx="796789" cy="12185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8109542" y="1788297"/>
              <a:ext cx="796789" cy="12185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-480000">
            <a:off x="12524215" y="2240664"/>
            <a:ext cx="2404028" cy="6624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52760" y="2954451"/>
            <a:ext cx="688404" cy="310153"/>
            <a:chOff x="11852760" y="2954451"/>
            <a:chExt cx="688404" cy="31015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4880000">
              <a:off x="11852760" y="2954451"/>
              <a:ext cx="688404" cy="3101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4090" y="2126337"/>
            <a:ext cx="10231044" cy="100418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1113" y="7207741"/>
            <a:ext cx="2424149" cy="10291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0569" y="3009524"/>
            <a:ext cx="3487886" cy="2760207"/>
            <a:chOff x="1680569" y="3009524"/>
            <a:chExt cx="3487886" cy="27602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0569" y="3009524"/>
              <a:ext cx="3487886" cy="276020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0045" y="3774235"/>
            <a:ext cx="7777590" cy="3859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2021-09-15T15:55:24Z</dcterms:created>
  <dcterms:modified xsi:type="dcterms:W3CDTF">2021-09-15T15:55:24Z</dcterms:modified>
</cp:coreProperties>
</file>