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76" r:id="rId2"/>
    <p:sldId id="278" r:id="rId3"/>
    <p:sldId id="277" r:id="rId4"/>
    <p:sldId id="281" r:id="rId5"/>
    <p:sldId id="291" r:id="rId6"/>
    <p:sldId id="300" r:id="rId7"/>
    <p:sldId id="295" r:id="rId8"/>
    <p:sldId id="282" r:id="rId9"/>
    <p:sldId id="290" r:id="rId10"/>
  </p:sldIdLst>
  <p:sldSz cx="12188825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4F0"/>
    <a:srgbClr val="90BEE8"/>
    <a:srgbClr val="4693D9"/>
    <a:srgbClr val="FFFFFF"/>
    <a:srgbClr val="DAE9F7"/>
    <a:srgbClr val="DF7172"/>
    <a:srgbClr val="E0E0E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8"/>
    <p:restoredTop sz="92138" autoAdjust="0"/>
  </p:normalViewPr>
  <p:slideViewPr>
    <p:cSldViewPr>
      <p:cViewPr varScale="1">
        <p:scale>
          <a:sx n="84" d="100"/>
          <a:sy n="84" d="100"/>
        </p:scale>
        <p:origin x="576" y="82"/>
      </p:cViewPr>
      <p:guideLst>
        <p:guide orient="horz" pos="2160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C888B4D-BB2B-C747-A868-7BB342C5D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B8563B-E8A0-DB42-981B-CF0E73582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B6C5E7-3A47-414F-A7EE-E94AE5308B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6FF8F-A6EF-4646-B28D-822A195FDB6E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24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7AB488F7-1FAC-40D2-BB7E-BA3CE28D8950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1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pixabay.com</a:t>
            </a:r>
            <a:r>
              <a:rPr lang="en-US" dirty="0"/>
              <a:t>/photos/conference-room-table-office-768441/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 -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2564" y="1973907"/>
            <a:ext cx="4392488" cy="16711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400">
                <a:solidFill>
                  <a:schemeClr val="accent1"/>
                </a:solidFill>
                <a:latin typeface="Arial Black" panose="020B0A0402010202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>
            <a:off x="3646140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5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2332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332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8549828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6" name="Овал 7">
            <a:extLst>
              <a:ext uri="{FF2B5EF4-FFF2-40B4-BE49-F238E27FC236}">
                <a16:creationId xmlns:a16="http://schemas.microsoft.com/office/drawing/2014/main" id="{FBF69ED6-AA78-BA4B-9E5C-5B393F913C68}"/>
              </a:ext>
            </a:extLst>
          </p:cNvPr>
          <p:cNvSpPr/>
          <p:nvPr userDrawn="1"/>
        </p:nvSpPr>
        <p:spPr>
          <a:xfrm rot="1800000">
            <a:off x="3177944" y="-1536246"/>
            <a:ext cx="2502950" cy="2502950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righ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714" y="1368613"/>
            <a:ext cx="4907769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714" y="202144"/>
            <a:ext cx="4907769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9160519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566A07-7C20-824C-A6B0-753BBDE8EA04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04C740-639D-EA47-8988-C8BA84022E1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FFB772-A0AC-B146-80A0-F202A7C1E94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9607D3-EF32-2740-B978-22C9B506E7A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40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5780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5780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B1AAF00-3859-974D-9E36-183833337C2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308531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E2F7EED-C853-E848-BE3C-52AD911F8E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08531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DE18017-5CAD-2D40-90D5-463D767C417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214832" y="2687230"/>
            <a:ext cx="3600000" cy="6397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5799CE52-A85E-4348-A1A8-FB4D01AD595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214832" y="3326992"/>
            <a:ext cx="3600000" cy="2694285"/>
          </a:xfrm>
        </p:spPr>
        <p:txBody>
          <a:bodyPr>
            <a:normAutofit/>
          </a:bodyPr>
          <a:lstStyle>
            <a:lvl1pPr algn="ctr">
              <a:defRPr sz="1800"/>
            </a:lvl1pPr>
            <a:lvl2pPr algn="ctr">
              <a:defRPr sz="1600"/>
            </a:lvl2pPr>
            <a:lvl3pPr algn="ctr">
              <a:defRPr sz="1400"/>
            </a:lvl3pPr>
            <a:lvl4pPr algn="ctr">
              <a:defRPr sz="1400"/>
            </a:lvl4pPr>
            <a:lvl5pPr algn="ctr">
              <a:defRPr sz="14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5B6A7D-00BD-A04C-8206-0E3B9933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BF4A26-1FC2-0C4F-AD76-62F21B36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04ADAFD-F976-C449-B48D-416FFBAE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689E3D76-E07E-8240-B424-BA87ADF2A11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602F74-205A-FE49-960F-C157E923920F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F0CF50-52BD-5F46-A886-6B993E8631E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5D38DF-1AFE-6443-9C8F-169978B759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9F9D5F-CBF0-3241-9196-3B9B41953C3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A99D72B-43AD-B648-8358-1EE24213BE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DDD150-5772-DA43-8CB0-64E7FDAB6E1A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3ACBE9-0CA4-F644-9684-FE3945B6A0F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8B7A62-FC64-6D44-927F-8FD197C92C1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C4B837-30C7-ED4D-9FC1-748D18B18598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B1F50F-E298-CC4B-A02D-9648EAF76BC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84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2491D4-52DA-7044-B478-C546607C54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D5504-8070-574F-B7A9-9C1BF3F1E886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8E9C4-E639-9C44-A04D-7A17DE085F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5A891A-123C-7541-A554-3C6594A895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8EE55-0A0E-3C43-A146-FC0497646A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7C53D1-40ED-AE46-B203-1803C9514D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BDBB0-0B30-174C-8C7F-F451AFDF571C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3D4A12-B084-924E-A662-1ACE0EDDC726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216D1B-C3F7-504C-ACA7-193DDAF1A960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B40566-5814-9342-984A-3CF27BA4A2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6212D0-58FB-3740-B349-FE3967D3511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14" name="Graphic 7">
            <a:extLst>
              <a:ext uri="{FF2B5EF4-FFF2-40B4-BE49-F238E27FC236}">
                <a16:creationId xmlns:a16="http://schemas.microsoft.com/office/drawing/2014/main" id="{FF536637-AD18-AD45-A487-849D43B78E8B}"/>
              </a:ext>
            </a:extLst>
          </p:cNvPr>
          <p:cNvSpPr/>
          <p:nvPr/>
        </p:nvSpPr>
        <p:spPr>
          <a:xfrm>
            <a:off x="-11460" y="2996953"/>
            <a:ext cx="12200285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gradFill>
            <a:gsLst>
              <a:gs pos="13000">
                <a:schemeClr val="accent1">
                  <a:lumMod val="75000"/>
                </a:schemeClr>
              </a:gs>
              <a:gs pos="61000">
                <a:schemeClr val="accent1">
                  <a:lumMod val="7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0" scaled="0"/>
          </a:gra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Graphic 7">
            <a:extLst>
              <a:ext uri="{FF2B5EF4-FFF2-40B4-BE49-F238E27FC236}">
                <a16:creationId xmlns:a16="http://schemas.microsoft.com/office/drawing/2014/main" id="{246CB619-BCA3-A843-83DE-85B05C37C930}"/>
              </a:ext>
            </a:extLst>
          </p:cNvPr>
          <p:cNvSpPr/>
          <p:nvPr userDrawn="1"/>
        </p:nvSpPr>
        <p:spPr>
          <a:xfrm>
            <a:off x="-30366" y="3326659"/>
            <a:ext cx="12219191" cy="3861048"/>
          </a:xfrm>
          <a:custGeom>
            <a:avLst/>
            <a:gdLst>
              <a:gd name="connsiteX0" fmla="*/ 0 w 9051007"/>
              <a:gd name="connsiteY0" fmla="*/ 1118415 h 2688955"/>
              <a:gd name="connsiteX1" fmla="*/ 3946727 w 9051007"/>
              <a:gd name="connsiteY1" fmla="*/ 1768524 h 2688955"/>
              <a:gd name="connsiteX2" fmla="*/ 9051008 w 9051007"/>
              <a:gd name="connsiteY2" fmla="*/ 0 h 2688955"/>
              <a:gd name="connsiteX3" fmla="*/ 9051008 w 9051007"/>
              <a:gd name="connsiteY3" fmla="*/ 2688956 h 2688955"/>
              <a:gd name="connsiteX4" fmla="*/ 0 w 9051007"/>
              <a:gd name="connsiteY4" fmla="*/ 2688956 h 2688955"/>
              <a:gd name="connsiteX5" fmla="*/ 0 w 9051007"/>
              <a:gd name="connsiteY5" fmla="*/ 1118415 h 26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51007" h="2688955">
                <a:moveTo>
                  <a:pt x="0" y="1118415"/>
                </a:moveTo>
                <a:cubicBezTo>
                  <a:pt x="0" y="1118415"/>
                  <a:pt x="2020960" y="882358"/>
                  <a:pt x="3946727" y="1768524"/>
                </a:cubicBezTo>
                <a:cubicBezTo>
                  <a:pt x="5872494" y="2654690"/>
                  <a:pt x="9051008" y="0"/>
                  <a:pt x="9051008" y="0"/>
                </a:cubicBezTo>
                <a:lnTo>
                  <a:pt x="9051008" y="2688956"/>
                </a:lnTo>
                <a:lnTo>
                  <a:pt x="0" y="2688956"/>
                </a:lnTo>
                <a:lnTo>
                  <a:pt x="0" y="111841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5" name="Овал 7">
            <a:extLst>
              <a:ext uri="{FF2B5EF4-FFF2-40B4-BE49-F238E27FC236}">
                <a16:creationId xmlns:a16="http://schemas.microsoft.com/office/drawing/2014/main" id="{496822D6-9B9B-F544-A447-AFF55BE3BB2A}"/>
              </a:ext>
            </a:extLst>
          </p:cNvPr>
          <p:cNvSpPr/>
          <p:nvPr userDrawn="1"/>
        </p:nvSpPr>
        <p:spPr>
          <a:xfrm rot="1800000">
            <a:off x="7571960" y="704679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Овал 7">
            <a:extLst>
              <a:ext uri="{FF2B5EF4-FFF2-40B4-BE49-F238E27FC236}">
                <a16:creationId xmlns:a16="http://schemas.microsoft.com/office/drawing/2014/main" id="{4054DFF4-0472-5141-88E2-709F9C853586}"/>
              </a:ext>
            </a:extLst>
          </p:cNvPr>
          <p:cNvSpPr/>
          <p:nvPr userDrawn="1"/>
        </p:nvSpPr>
        <p:spPr>
          <a:xfrm rot="1800000">
            <a:off x="8011145" y="1187029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C7B31193-606B-4F4E-BA1A-3BFEBF4167FD}"/>
              </a:ext>
            </a:extLst>
          </p:cNvPr>
          <p:cNvSpPr/>
          <p:nvPr userDrawn="1"/>
        </p:nvSpPr>
        <p:spPr>
          <a:xfrm rot="1800000" flipV="1">
            <a:off x="7571322" y="1229901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8" name="Овал 7">
            <a:extLst>
              <a:ext uri="{FF2B5EF4-FFF2-40B4-BE49-F238E27FC236}">
                <a16:creationId xmlns:a16="http://schemas.microsoft.com/office/drawing/2014/main" id="{BE204F63-1ACB-3C42-92DD-D72E3BCCF919}"/>
              </a:ext>
            </a:extLst>
          </p:cNvPr>
          <p:cNvSpPr/>
          <p:nvPr userDrawn="1"/>
        </p:nvSpPr>
        <p:spPr>
          <a:xfrm rot="1800000" flipV="1">
            <a:off x="8642513" y="926218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7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63" y="1973907"/>
            <a:ext cx="3570610" cy="291018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90000"/>
              </a:lnSpc>
              <a:defRPr sz="48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3905" y="6356350"/>
            <a:ext cx="2844059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96E69268-9C8B-4EBF-A9EE-DC5DC2D48DC3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156DB6BA-282A-9A43-8BFA-F361E4AFB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13065" y="6356350"/>
            <a:ext cx="2196010" cy="385930"/>
          </a:xfrm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18B81D7-3C0A-C54D-BF08-F9274F7B8580}"/>
              </a:ext>
            </a:extLst>
          </p:cNvPr>
          <p:cNvSpPr/>
          <p:nvPr userDrawn="1"/>
        </p:nvSpPr>
        <p:spPr>
          <a:xfrm flipH="1">
            <a:off x="4802397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9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-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180" y="202144"/>
            <a:ext cx="7920880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488" y="1268761"/>
            <a:ext cx="7361572" cy="4876558"/>
          </a:xfrm>
        </p:spPr>
        <p:txBody>
          <a:bodyPr>
            <a:normAutofit/>
          </a:bodyPr>
          <a:lstStyle>
            <a:lvl1pPr marL="277120"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162491D4-52DA-7044-B478-C546607C54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FD5504-8070-574F-B7A9-9C1BF3F1E886}"/>
              </a:ext>
            </a:extLst>
          </p:cNvPr>
          <p:cNvGrpSpPr/>
          <p:nvPr userDrawn="1"/>
        </p:nvGrpSpPr>
        <p:grpSpPr>
          <a:xfrm>
            <a:off x="7533521" y="934388"/>
            <a:ext cx="614157" cy="112667"/>
            <a:chOff x="2926060" y="1048069"/>
            <a:chExt cx="614157" cy="112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58E9C4-E639-9C44-A04D-7A17DE085F9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5A891A-123C-7541-A554-3C6594A895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88EE55-0A0E-3C43-A146-FC0497646A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7C53D1-40ED-AE46-B203-1803C9514D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822490-C3BF-DE4C-9F01-EF19C7B740AC}"/>
              </a:ext>
            </a:extLst>
          </p:cNvPr>
          <p:cNvGrpSpPr/>
          <p:nvPr userDrawn="1"/>
        </p:nvGrpSpPr>
        <p:grpSpPr>
          <a:xfrm>
            <a:off x="6905714" y="6303565"/>
            <a:ext cx="5021346" cy="36000"/>
            <a:chOff x="6905714" y="6303565"/>
            <a:chExt cx="5021346" cy="3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2C7C6-23B3-4445-BD7E-8763EE7DE24A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C15F2B-2653-374C-AB9F-0B0C33F2D562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FE20B-E459-D240-8ABC-99DEC4921FF6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991DD5D1-D479-8446-A06A-46880F016882}"/>
              </a:ext>
            </a:extLst>
          </p:cNvPr>
          <p:cNvSpPr/>
          <p:nvPr userDrawn="1"/>
        </p:nvSpPr>
        <p:spPr>
          <a:xfrm>
            <a:off x="1084694" y="1492"/>
            <a:ext cx="3570610" cy="6856504"/>
          </a:xfrm>
          <a:custGeom>
            <a:avLst/>
            <a:gdLst>
              <a:gd name="connsiteX0" fmla="*/ 4977284 w 5158977"/>
              <a:gd name="connsiteY0" fmla="*/ 3841859 h 9906583"/>
              <a:gd name="connsiteX1" fmla="*/ 3546234 w 5158977"/>
              <a:gd name="connsiteY1" fmla="*/ 0 h 9906583"/>
              <a:gd name="connsiteX2" fmla="*/ 1697343 w 5158977"/>
              <a:gd name="connsiteY2" fmla="*/ 0 h 9906583"/>
              <a:gd name="connsiteX3" fmla="*/ 3353550 w 5158977"/>
              <a:gd name="connsiteY3" fmla="*/ 4447898 h 9906583"/>
              <a:gd name="connsiteX4" fmla="*/ 3206332 w 5158977"/>
              <a:gd name="connsiteY4" fmla="*/ 5517125 h 9906583"/>
              <a:gd name="connsiteX5" fmla="*/ 0 w 5158977"/>
              <a:gd name="connsiteY5" fmla="*/ 9906584 h 9906583"/>
              <a:gd name="connsiteX6" fmla="*/ 2145493 w 5158977"/>
              <a:gd name="connsiteY6" fmla="*/ 9906584 h 9906583"/>
              <a:gd name="connsiteX7" fmla="*/ 4607073 w 5158977"/>
              <a:gd name="connsiteY7" fmla="*/ 6538735 h 9906583"/>
              <a:gd name="connsiteX8" fmla="*/ 4977284 w 5158977"/>
              <a:gd name="connsiteY8" fmla="*/ 3841859 h 990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8977" h="9906583">
                <a:moveTo>
                  <a:pt x="4977284" y="3841859"/>
                </a:moveTo>
                <a:lnTo>
                  <a:pt x="3546234" y="0"/>
                </a:lnTo>
                <a:lnTo>
                  <a:pt x="1697343" y="0"/>
                </a:lnTo>
                <a:lnTo>
                  <a:pt x="3353550" y="4447898"/>
                </a:lnTo>
                <a:cubicBezTo>
                  <a:pt x="3487779" y="4807193"/>
                  <a:pt x="3431490" y="5207612"/>
                  <a:pt x="3206332" y="5517125"/>
                </a:cubicBezTo>
                <a:lnTo>
                  <a:pt x="0" y="9906584"/>
                </a:lnTo>
                <a:lnTo>
                  <a:pt x="2145493" y="9906584"/>
                </a:lnTo>
                <a:lnTo>
                  <a:pt x="4607073" y="6538735"/>
                </a:lnTo>
                <a:cubicBezTo>
                  <a:pt x="5176462" y="5757377"/>
                  <a:pt x="5315021" y="4748754"/>
                  <a:pt x="4977284" y="3841859"/>
                </a:cubicBezTo>
                <a:close/>
              </a:path>
            </a:pathLst>
          </a:custGeom>
          <a:solidFill>
            <a:schemeClr val="accent1"/>
          </a:soli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decorated with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7">
            <a:extLst>
              <a:ext uri="{FF2B5EF4-FFF2-40B4-BE49-F238E27FC236}">
                <a16:creationId xmlns:a16="http://schemas.microsoft.com/office/drawing/2014/main" id="{139B7598-FC69-FD4A-8BE3-2B115EC5A62D}"/>
              </a:ext>
            </a:extLst>
          </p:cNvPr>
          <p:cNvSpPr/>
          <p:nvPr userDrawn="1"/>
        </p:nvSpPr>
        <p:spPr>
          <a:xfrm rot="1800000">
            <a:off x="8132142" y="3008747"/>
            <a:ext cx="5386325" cy="538632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9464A20-3C91-984E-A677-F03109190A03}"/>
              </a:ext>
            </a:extLst>
          </p:cNvPr>
          <p:cNvSpPr/>
          <p:nvPr userDrawn="1"/>
        </p:nvSpPr>
        <p:spPr>
          <a:xfrm rot="10800000">
            <a:off x="10282152" y="1196752"/>
            <a:ext cx="1932940" cy="6057854"/>
          </a:xfrm>
          <a:custGeom>
            <a:avLst/>
            <a:gdLst>
              <a:gd name="connsiteX0" fmla="*/ 1145179 w 1231256"/>
              <a:gd name="connsiteY0" fmla="*/ 1480115 h 3858770"/>
              <a:gd name="connsiteX1" fmla="*/ 599720 w 1231256"/>
              <a:gd name="connsiteY1" fmla="*/ 412148 h 3858770"/>
              <a:gd name="connsiteX2" fmla="*/ 0 w 1231256"/>
              <a:gd name="connsiteY2" fmla="*/ 0 h 3858770"/>
              <a:gd name="connsiteX3" fmla="*/ 0 w 1231256"/>
              <a:gd name="connsiteY3" fmla="*/ 3858770 h 3858770"/>
              <a:gd name="connsiteX4" fmla="*/ 397909 w 1231256"/>
              <a:gd name="connsiteY4" fmla="*/ 3517059 h 3858770"/>
              <a:gd name="connsiteX5" fmla="*/ 1129948 w 1231256"/>
              <a:gd name="connsiteY5" fmla="*/ 2222553 h 3858770"/>
              <a:gd name="connsiteX6" fmla="*/ 1145179 w 1231256"/>
              <a:gd name="connsiteY6" fmla="*/ 1480115 h 385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56" h="3858770">
                <a:moveTo>
                  <a:pt x="1145179" y="1480115"/>
                </a:moveTo>
                <a:lnTo>
                  <a:pt x="599720" y="412148"/>
                </a:lnTo>
                <a:cubicBezTo>
                  <a:pt x="479776" y="179898"/>
                  <a:pt x="252263" y="27603"/>
                  <a:pt x="0" y="0"/>
                </a:cubicBezTo>
                <a:lnTo>
                  <a:pt x="0" y="3858770"/>
                </a:lnTo>
                <a:cubicBezTo>
                  <a:pt x="166589" y="3795949"/>
                  <a:pt x="308427" y="3676016"/>
                  <a:pt x="397909" y="3517059"/>
                </a:cubicBezTo>
                <a:lnTo>
                  <a:pt x="1129948" y="2222553"/>
                </a:lnTo>
                <a:cubicBezTo>
                  <a:pt x="1259411" y="1993159"/>
                  <a:pt x="1265123" y="1714269"/>
                  <a:pt x="1145179" y="1480115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7" name="Овал 7">
            <a:extLst>
              <a:ext uri="{FF2B5EF4-FFF2-40B4-BE49-F238E27FC236}">
                <a16:creationId xmlns:a16="http://schemas.microsoft.com/office/drawing/2014/main" id="{9136B1F7-4748-4748-9AD1-944526F9AAAE}"/>
              </a:ext>
            </a:extLst>
          </p:cNvPr>
          <p:cNvSpPr/>
          <p:nvPr userDrawn="1"/>
        </p:nvSpPr>
        <p:spPr>
          <a:xfrm rot="1800000">
            <a:off x="9584082" y="1753412"/>
            <a:ext cx="2201789" cy="2201789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D5C3D-5A7B-5B4E-8042-4B5DC71CE55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D4292-C3FC-7944-905F-0E2391E61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02DB63-08D6-8545-8DDB-AFE65A7BD4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F7E3F-7F95-B14F-A3FF-F65A0978CD3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51762D-C8BA-1A44-9562-457824FC1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1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11654721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9C09D1-67E2-EB4F-83D7-BE0DB526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9093396-C4AB-B14A-BAB4-ED8AB567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5384108-9EE5-A040-AD2D-00A8B929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F30EFA0F-CE88-5249-9D6E-C6D21F346D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D5C3D-5A7B-5B4E-8042-4B5DC71CE55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3D4292-C3FC-7944-905F-0E2391E61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02DB63-08D6-8545-8DDB-AFE65A7BD4B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F7E3F-7F95-B14F-A3FF-F65A0978CD3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51762D-C8BA-1A44-9562-457824FC1BF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8A533E-AB7E-D549-81A5-15E152DD5845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1318D3-58C0-7B44-BC4F-EDF133ED074F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2EFCF5-EF54-DB4D-8472-98C841D7F6C7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976212-80E3-A549-90A2-E40D96E7B5D5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CBC36C-C19D-E24B-A1BE-AB4B85B4D132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35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EB5AF1-995C-4145-B85E-3CA23D1F9568}"/>
              </a:ext>
            </a:extLst>
          </p:cNvPr>
          <p:cNvSpPr/>
          <p:nvPr userDrawn="1"/>
        </p:nvSpPr>
        <p:spPr>
          <a:xfrm>
            <a:off x="0" y="0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65EFEF-1CD7-4200-86A8-A8C024A2A2CE}"/>
              </a:ext>
            </a:extLst>
          </p:cNvPr>
          <p:cNvSpPr/>
          <p:nvPr userDrawn="1"/>
        </p:nvSpPr>
        <p:spPr>
          <a:xfrm>
            <a:off x="6094412" y="3429004"/>
            <a:ext cx="6094413" cy="3428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764" y="2825823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BFA8B67-7732-3040-9001-9285B23328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1520787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71FFE9-4664-8E40-B6C6-99A497597D7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290849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D76CF97B-702A-304B-BC21-9A90CCB97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985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284523A-E2C3-5F4F-AE5B-53132287F25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319935" y="2824745"/>
            <a:ext cx="3600000" cy="331949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BA4FF107-F83F-EE40-8516-AB5B5877F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44071" y="1519709"/>
            <a:ext cx="2375864" cy="1080120"/>
          </a:xfrm>
        </p:spPr>
        <p:txBody>
          <a:bodyPr anchor="ctr">
            <a:no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89CE06C-5E51-844D-8D57-196761EE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CC07D88-C7EE-F14E-8F82-F28F458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AEA53E20-9E2B-8548-8D85-C28C6BCB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Рисунок 9">
            <a:extLst>
              <a:ext uri="{FF2B5EF4-FFF2-40B4-BE49-F238E27FC236}">
                <a16:creationId xmlns:a16="http://schemas.microsoft.com/office/drawing/2014/main" id="{BF0B120D-B06A-6941-AAFF-D01DDB5824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FBBDF-CBD1-F242-BFC0-830DF9861CF7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8EA8FF-C346-CA46-941E-B05C935F53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0DA9E00-B9C8-254B-961A-975D60F5A66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059F36-5F58-1244-BD08-49C1A5D3CF8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4E76A7-A47D-E94D-8144-6B9139930E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4A7442-FF5D-2F4F-8EAD-11575C07BE1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56E899-BF4B-044B-A702-F1155630872A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ECBB70-CB5E-DD40-81F1-7E672B28E1F2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7FD797-6086-5448-BD3E-898AEF66487C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1E2462-530C-FD47-ABF8-77850DBC0FA0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7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2339" y="1368613"/>
            <a:ext cx="5822073" cy="477670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75A3016C-A8D6-474B-AA6D-2DFAD3944B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0435" y="1368613"/>
            <a:ext cx="5724403" cy="2060387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6CE2FB78-349B-6A41-8B3E-FEBCD66F3DC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0435" y="3618510"/>
            <a:ext cx="3241675" cy="2526809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96DE27B-0E08-6F46-AF8C-F129669467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68133" y="3618403"/>
            <a:ext cx="2266705" cy="2526810"/>
          </a:xfrm>
        </p:spPr>
        <p:txBody>
          <a:bodyPr/>
          <a:lstStyle/>
          <a:p>
            <a:r>
              <a:rPr lang="en-US" dirty="0"/>
              <a:t>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D25AAA-DBC7-6941-9FE6-E959F9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1165472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6F2235B-A784-0240-B24E-4DC430C0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DCE8F1D-6052-A048-956F-F2833102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B424BFD3-2C69-8640-B409-6C8630E02F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FE5E8B-A59D-0641-9440-7D9E3E17DE11}"/>
              </a:ext>
            </a:extLst>
          </p:cNvPr>
          <p:cNvGrpSpPr/>
          <p:nvPr userDrawn="1"/>
        </p:nvGrpSpPr>
        <p:grpSpPr>
          <a:xfrm>
            <a:off x="5787333" y="934388"/>
            <a:ext cx="614157" cy="112667"/>
            <a:chOff x="2926060" y="1048069"/>
            <a:chExt cx="614157" cy="1126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CEC075-A72A-9A44-AEF5-00197D4E06D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8FE2708-BFFB-8243-B7AC-FD77CDBDDF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DA0C9F-E4F9-4B47-AE52-A186013A87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FFDF4F-66C9-934F-B28F-63783101914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731EE-E51F-3846-A2A9-570F78720A62}"/>
              </a:ext>
            </a:extLst>
          </p:cNvPr>
          <p:cNvGrpSpPr/>
          <p:nvPr userDrawn="1"/>
        </p:nvGrpSpPr>
        <p:grpSpPr>
          <a:xfrm>
            <a:off x="272339" y="6303565"/>
            <a:ext cx="11654721" cy="41755"/>
            <a:chOff x="272339" y="6303565"/>
            <a:chExt cx="11654721" cy="417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8CA1A8-5ED9-D444-A80C-2FB908DFA9E1}"/>
                </a:ext>
              </a:extLst>
            </p:cNvPr>
            <p:cNvSpPr/>
            <p:nvPr userDrawn="1"/>
          </p:nvSpPr>
          <p:spPr>
            <a:xfrm>
              <a:off x="272339" y="6309320"/>
              <a:ext cx="504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A3AB5C-FBAD-0249-B04F-1493A404D9BF}"/>
                </a:ext>
              </a:extLst>
            </p:cNvPr>
            <p:cNvSpPr/>
            <p:nvPr userDrawn="1"/>
          </p:nvSpPr>
          <p:spPr>
            <a:xfrm>
              <a:off x="6905714" y="6303565"/>
              <a:ext cx="1800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0FCD7F-5DC6-D840-87CA-E1F592C61F71}"/>
                </a:ext>
              </a:extLst>
            </p:cNvPr>
            <p:cNvSpPr/>
            <p:nvPr userDrawn="1"/>
          </p:nvSpPr>
          <p:spPr>
            <a:xfrm>
              <a:off x="8705714" y="6303565"/>
              <a:ext cx="108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8410CC-8B39-ED4B-A4FA-A9B4356946DB}"/>
                </a:ext>
              </a:extLst>
            </p:cNvPr>
            <p:cNvSpPr/>
            <p:nvPr userDrawn="1"/>
          </p:nvSpPr>
          <p:spPr>
            <a:xfrm>
              <a:off x="9767060" y="6303565"/>
              <a:ext cx="2160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4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3029835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7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lef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39" y="1368613"/>
            <a:ext cx="6129151" cy="477670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7BAF5F-EE1D-174C-B07C-A17EFC5C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39" y="202144"/>
            <a:ext cx="6129151" cy="58303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1C708BE-F85A-6B40-8AC8-08EC77C9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515" y="64482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819107-602B-2F41-BF12-A0B79042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algn="l"/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38F22D39-8913-6B4B-896F-3A04399FE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51130" y="6448250"/>
            <a:ext cx="1475930" cy="365125"/>
          </a:xfrm>
        </p:spPr>
        <p:txBody>
          <a:bodyPr anchor="ctr">
            <a:noAutofit/>
          </a:bodyPr>
          <a:lstStyle>
            <a:lvl1pPr algn="ctr">
              <a:buNone/>
              <a:defRPr sz="1200"/>
            </a:lvl1pPr>
          </a:lstStyle>
          <a:p>
            <a:r>
              <a:rPr lang="en-US" dirty="0"/>
              <a:t>Logo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11112-BED7-D24D-9AE6-AD879ADF479A}"/>
              </a:ext>
            </a:extLst>
          </p:cNvPr>
          <p:cNvGrpSpPr/>
          <p:nvPr userDrawn="1"/>
        </p:nvGrpSpPr>
        <p:grpSpPr>
          <a:xfrm>
            <a:off x="3029835" y="934388"/>
            <a:ext cx="614157" cy="112667"/>
            <a:chOff x="2926060" y="1048069"/>
            <a:chExt cx="614157" cy="11266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50024F-32A4-974D-A95C-17700493584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926060" y="105273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923C73-43FB-3349-82BD-17FB3356EA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094779" y="1048069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BDB0CB-9699-2E4C-A362-978D710D94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63498" y="1048069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1989F0-F899-E24F-B02A-2CD264B2848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432217" y="1048069"/>
              <a:ext cx="108000" cy="10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C8A9E-6904-884A-AEB3-4FB5103D4B7F}"/>
              </a:ext>
            </a:extLst>
          </p:cNvPr>
          <p:cNvSpPr/>
          <p:nvPr userDrawn="1"/>
        </p:nvSpPr>
        <p:spPr>
          <a:xfrm>
            <a:off x="272339" y="6309320"/>
            <a:ext cx="50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1" name="Овал 7">
            <a:extLst>
              <a:ext uri="{FF2B5EF4-FFF2-40B4-BE49-F238E27FC236}">
                <a16:creationId xmlns:a16="http://schemas.microsoft.com/office/drawing/2014/main" id="{D40B196B-B85E-1645-A5D3-581BD36C1337}"/>
              </a:ext>
            </a:extLst>
          </p:cNvPr>
          <p:cNvSpPr/>
          <p:nvPr userDrawn="1"/>
        </p:nvSpPr>
        <p:spPr>
          <a:xfrm rot="1800000">
            <a:off x="6605865" y="1140375"/>
            <a:ext cx="1891722" cy="1891722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2" name="Овал 7">
            <a:extLst>
              <a:ext uri="{FF2B5EF4-FFF2-40B4-BE49-F238E27FC236}">
                <a16:creationId xmlns:a16="http://schemas.microsoft.com/office/drawing/2014/main" id="{79D6E8B7-4CF3-0145-8018-D3F5D75404FA}"/>
              </a:ext>
            </a:extLst>
          </p:cNvPr>
          <p:cNvSpPr/>
          <p:nvPr userDrawn="1"/>
        </p:nvSpPr>
        <p:spPr>
          <a:xfrm rot="1800000">
            <a:off x="7069227" y="1347363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3" name="Овал 7">
            <a:extLst>
              <a:ext uri="{FF2B5EF4-FFF2-40B4-BE49-F238E27FC236}">
                <a16:creationId xmlns:a16="http://schemas.microsoft.com/office/drawing/2014/main" id="{8096E99A-35B0-9144-AF36-F5435332FCD3}"/>
              </a:ext>
            </a:extLst>
          </p:cNvPr>
          <p:cNvSpPr/>
          <p:nvPr userDrawn="1"/>
        </p:nvSpPr>
        <p:spPr>
          <a:xfrm rot="1800000" flipV="1">
            <a:off x="6629404" y="1390235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4" name="Овал 7">
            <a:extLst>
              <a:ext uri="{FF2B5EF4-FFF2-40B4-BE49-F238E27FC236}">
                <a16:creationId xmlns:a16="http://schemas.microsoft.com/office/drawing/2014/main" id="{715E4DC0-8BBD-9D41-A2B7-919BC923BC0A}"/>
              </a:ext>
            </a:extLst>
          </p:cNvPr>
          <p:cNvSpPr/>
          <p:nvPr userDrawn="1"/>
        </p:nvSpPr>
        <p:spPr>
          <a:xfrm rot="1800000" flipV="1">
            <a:off x="7700595" y="1086552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D2B44-5947-EE42-B645-142C4F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00489"/>
            <a:ext cx="10512862" cy="744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5E96-47A0-784E-82B0-3C0B7FA9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7CBD-B55B-904B-B570-A47633ECA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617042AC-5D3A-904A-A7DF-97C188FB12AB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CBEC-D362-4443-B9F3-8E21B045C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DA76-2667-584D-A6F1-4D291FA0F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686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7" r:id="rId3"/>
    <p:sldLayoutId id="2147483701" r:id="rId4"/>
    <p:sldLayoutId id="2147483702" r:id="rId5"/>
    <p:sldLayoutId id="2147483690" r:id="rId6"/>
    <p:sldLayoutId id="2147483691" r:id="rId7"/>
    <p:sldLayoutId id="2147483668" r:id="rId8"/>
    <p:sldLayoutId id="2147483698" r:id="rId9"/>
    <p:sldLayoutId id="2147483699" r:id="rId10"/>
    <p:sldLayoutId id="2147483700" r:id="rId11"/>
    <p:sldLayoutId id="2147483693" r:id="rId12"/>
    <p:sldLayoutId id="2147483696" r:id="rId13"/>
    <p:sldLayoutId id="2147483674" r:id="rId14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2282" y="1973907"/>
            <a:ext cx="4562770" cy="1671117"/>
          </a:xfrm>
        </p:spPr>
        <p:txBody>
          <a:bodyPr>
            <a:noAutofit/>
          </a:bodyPr>
          <a:lstStyle/>
          <a:p>
            <a:r>
              <a:rPr lang="en-IN" sz="3600" dirty="0" smtClean="0"/>
              <a:t>BECOMING A BADASS PYTHON PROGRAMMER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B3136-0E17-4B40-8792-2EB882E36383}"/>
              </a:ext>
            </a:extLst>
          </p:cNvPr>
          <p:cNvSpPr txBox="1"/>
          <p:nvPr/>
        </p:nvSpPr>
        <p:spPr>
          <a:xfrm>
            <a:off x="7309680" y="3717032"/>
            <a:ext cx="454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A guide to being an exceptional Python programmer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B8AB9E8-BD0F-A441-9FE9-01B9C5B147F1}"/>
              </a:ext>
            </a:extLst>
          </p:cNvPr>
          <p:cNvCxnSpPr>
            <a:cxnSpLocks/>
          </p:cNvCxnSpPr>
          <p:nvPr/>
        </p:nvCxnSpPr>
        <p:spPr>
          <a:xfrm>
            <a:off x="7390556" y="3645024"/>
            <a:ext cx="45625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66F34120-6417-4D4F-82D0-316F10F5CB15}"/>
              </a:ext>
            </a:extLst>
          </p:cNvPr>
          <p:cNvSpPr/>
          <p:nvPr/>
        </p:nvSpPr>
        <p:spPr>
          <a:xfrm>
            <a:off x="117959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EC05E2C-1BC7-F747-A045-0E6F4354204E}"/>
              </a:ext>
            </a:extLst>
          </p:cNvPr>
          <p:cNvSpPr/>
          <p:nvPr/>
        </p:nvSpPr>
        <p:spPr>
          <a:xfrm>
            <a:off x="1027796" y="2154922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noFill/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9D150BF-8239-E246-B547-1DA8C62A3B3E}"/>
              </a:ext>
            </a:extLst>
          </p:cNvPr>
          <p:cNvSpPr/>
          <p:nvPr/>
        </p:nvSpPr>
        <p:spPr>
          <a:xfrm>
            <a:off x="-26267" y="0"/>
            <a:ext cx="6408712" cy="6879712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2">
            <a:extLst>
              <a:ext uri="{FF2B5EF4-FFF2-40B4-BE49-F238E27FC236}">
                <a16:creationId xmlns:a16="http://schemas.microsoft.com/office/drawing/2014/main" id="{08343A5E-155E-5845-BC0B-1D4FAA1D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6E69268-9C8B-4EBF-A9EE-DC5DC2D48DC3}" type="slidenum">
              <a:rPr lang="en-US" sz="14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l"/>
              <a:t>2</a:t>
            </a:fld>
            <a:endParaRPr lang="en-US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72" y="0"/>
            <a:ext cx="6454453" cy="6237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5734372" cy="6237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Овал 7">
            <a:extLst>
              <a:ext uri="{FF2B5EF4-FFF2-40B4-BE49-F238E27FC236}">
                <a16:creationId xmlns:a16="http://schemas.microsoft.com/office/drawing/2014/main" id="{F33CA150-D289-924D-931F-E487311E7A5D}"/>
              </a:ext>
            </a:extLst>
          </p:cNvPr>
          <p:cNvSpPr/>
          <p:nvPr/>
        </p:nvSpPr>
        <p:spPr>
          <a:xfrm rot="1800000">
            <a:off x="9185782" y="4485218"/>
            <a:ext cx="3120496" cy="312049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182645" y="3149352"/>
            <a:ext cx="4984048" cy="304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3030" y="76930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ABOUT SPEAKER</a:t>
            </a:r>
            <a:endParaRPr lang="en-US" sz="2800" b="1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6531" y="1772816"/>
            <a:ext cx="5367841" cy="4032448"/>
          </a:xfrm>
        </p:spPr>
        <p:txBody>
          <a:bodyPr>
            <a:noAutofit/>
          </a:bodyPr>
          <a:lstStyle/>
          <a:p>
            <a:r>
              <a:rPr lang="en-US" sz="2000" dirty="0" smtClean="0"/>
              <a:t>Data Scientist at Click-on Kaduna</a:t>
            </a:r>
          </a:p>
          <a:p>
            <a:r>
              <a:rPr lang="en-US" sz="2000" dirty="0" smtClean="0"/>
              <a:t>Google Women TechMaker</a:t>
            </a:r>
          </a:p>
          <a:p>
            <a:r>
              <a:rPr lang="en-US" sz="2000" dirty="0" smtClean="0"/>
              <a:t>Computer Science Student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SKILLS</a:t>
            </a:r>
          </a:p>
          <a:p>
            <a:r>
              <a:rPr lang="en-US" sz="2000" dirty="0" smtClean="0"/>
              <a:t>Python </a:t>
            </a:r>
          </a:p>
          <a:p>
            <a:r>
              <a:rPr lang="en-US" sz="2000" dirty="0" smtClean="0"/>
              <a:t>Power BI </a:t>
            </a:r>
          </a:p>
          <a:p>
            <a:r>
              <a:rPr lang="en-US" sz="2000" dirty="0" smtClean="0"/>
              <a:t>SQL</a:t>
            </a:r>
          </a:p>
          <a:p>
            <a:r>
              <a:rPr lang="en-US" sz="2000" dirty="0" smtClean="0"/>
              <a:t>Excel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6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34230EEC-3D53-EB4C-814C-B59023198354}"/>
              </a:ext>
            </a:extLst>
          </p:cNvPr>
          <p:cNvSpPr/>
          <p:nvPr/>
        </p:nvSpPr>
        <p:spPr>
          <a:xfrm>
            <a:off x="-2258516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CE5BB16-8128-5A49-8ED1-8F47004A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3C4B8F58-FA22-6042-B48D-A06D9686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100" y="1639055"/>
            <a:ext cx="4320000" cy="480131"/>
          </a:xfrm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231E25E-DEA5-3A44-B9B8-2F3FDB761E5D}"/>
              </a:ext>
            </a:extLst>
          </p:cNvPr>
          <p:cNvSpPr/>
          <p:nvPr/>
        </p:nvSpPr>
        <p:spPr>
          <a:xfrm>
            <a:off x="-970486" y="-5168"/>
            <a:ext cx="5136779" cy="6863664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  <a:gd name="connsiteX0" fmla="*/ 2608911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2608911 w 9659145"/>
              <a:gd name="connsiteY6" fmla="*/ 0 h 9908748"/>
              <a:gd name="connsiteX0" fmla="*/ 330707 w 7380941"/>
              <a:gd name="connsiteY0" fmla="*/ 0 h 9908748"/>
              <a:gd name="connsiteX1" fmla="*/ 5710564 w 7380941"/>
              <a:gd name="connsiteY1" fmla="*/ 0 h 9908748"/>
              <a:gd name="connsiteX2" fmla="*/ 7254193 w 7380941"/>
              <a:gd name="connsiteY2" fmla="*/ 4144878 h 9908748"/>
              <a:gd name="connsiteX3" fmla="*/ 6994396 w 7380941"/>
              <a:gd name="connsiteY3" fmla="*/ 6027930 h 9908748"/>
              <a:gd name="connsiteX4" fmla="*/ 4160441 w 7380941"/>
              <a:gd name="connsiteY4" fmla="*/ 9908748 h 9908748"/>
              <a:gd name="connsiteX5" fmla="*/ 0 w 7380941"/>
              <a:gd name="connsiteY5" fmla="*/ 9908748 h 9908748"/>
              <a:gd name="connsiteX6" fmla="*/ 330707 w 7380941"/>
              <a:gd name="connsiteY6" fmla="*/ 0 h 9908748"/>
              <a:gd name="connsiteX0" fmla="*/ 0 w 7417686"/>
              <a:gd name="connsiteY0" fmla="*/ 73414 h 9908748"/>
              <a:gd name="connsiteX1" fmla="*/ 5747309 w 7417686"/>
              <a:gd name="connsiteY1" fmla="*/ 0 h 9908748"/>
              <a:gd name="connsiteX2" fmla="*/ 7290938 w 7417686"/>
              <a:gd name="connsiteY2" fmla="*/ 4144878 h 9908748"/>
              <a:gd name="connsiteX3" fmla="*/ 7031141 w 7417686"/>
              <a:gd name="connsiteY3" fmla="*/ 6027930 h 9908748"/>
              <a:gd name="connsiteX4" fmla="*/ 4197186 w 7417686"/>
              <a:gd name="connsiteY4" fmla="*/ 9908748 h 9908748"/>
              <a:gd name="connsiteX5" fmla="*/ 36745 w 7417686"/>
              <a:gd name="connsiteY5" fmla="*/ 9908748 h 9908748"/>
              <a:gd name="connsiteX6" fmla="*/ 0 w 7417686"/>
              <a:gd name="connsiteY6" fmla="*/ 73414 h 9908748"/>
              <a:gd name="connsiteX0" fmla="*/ 0 w 7431183"/>
              <a:gd name="connsiteY0" fmla="*/ 0 h 9916214"/>
              <a:gd name="connsiteX1" fmla="*/ 5760806 w 7431183"/>
              <a:gd name="connsiteY1" fmla="*/ 7466 h 9916214"/>
              <a:gd name="connsiteX2" fmla="*/ 7304435 w 7431183"/>
              <a:gd name="connsiteY2" fmla="*/ 4152344 h 9916214"/>
              <a:gd name="connsiteX3" fmla="*/ 7044638 w 7431183"/>
              <a:gd name="connsiteY3" fmla="*/ 6035396 h 9916214"/>
              <a:gd name="connsiteX4" fmla="*/ 4210683 w 7431183"/>
              <a:gd name="connsiteY4" fmla="*/ 9916214 h 9916214"/>
              <a:gd name="connsiteX5" fmla="*/ 50242 w 7431183"/>
              <a:gd name="connsiteY5" fmla="*/ 9916214 h 9916214"/>
              <a:gd name="connsiteX6" fmla="*/ 0 w 7431183"/>
              <a:gd name="connsiteY6" fmla="*/ 0 h 991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31183" h="9916214">
                <a:moveTo>
                  <a:pt x="0" y="0"/>
                </a:moveTo>
                <a:lnTo>
                  <a:pt x="5760806" y="7466"/>
                </a:lnTo>
                <a:lnTo>
                  <a:pt x="7304435" y="4152344"/>
                </a:lnTo>
                <a:cubicBezTo>
                  <a:pt x="7540418" y="4784357"/>
                  <a:pt x="7442994" y="5489961"/>
                  <a:pt x="7044638" y="6035396"/>
                </a:cubicBezTo>
                <a:lnTo>
                  <a:pt x="4210683" y="9916214"/>
                </a:lnTo>
                <a:lnTo>
                  <a:pt x="50242" y="991621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3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A13AB0-127C-3143-AA0D-565B79F6C84C}"/>
              </a:ext>
            </a:extLst>
          </p:cNvPr>
          <p:cNvSpPr/>
          <p:nvPr/>
        </p:nvSpPr>
        <p:spPr>
          <a:xfrm>
            <a:off x="3438242" y="1345383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DD569A-2C37-744A-8BF3-D62A2CA036C6}"/>
              </a:ext>
            </a:extLst>
          </p:cNvPr>
          <p:cNvSpPr/>
          <p:nvPr/>
        </p:nvSpPr>
        <p:spPr>
          <a:xfrm>
            <a:off x="3835168" y="2662140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id="{BC5B0248-A7A9-9E41-9922-51187A8D198F}"/>
              </a:ext>
            </a:extLst>
          </p:cNvPr>
          <p:cNvSpPr txBox="1">
            <a:spLocks/>
          </p:cNvSpPr>
          <p:nvPr/>
        </p:nvSpPr>
        <p:spPr>
          <a:xfrm>
            <a:off x="4882301" y="2901541"/>
            <a:ext cx="4320000" cy="553976"/>
          </a:xfrm>
          <a:prstGeom prst="rect">
            <a:avLst/>
          </a:prstGeom>
        </p:spPr>
        <p:txBody>
          <a:bodyPr vert="horz" wrap="square" lIns="121899" tIns="60949" rIns="121899" bIns="60949" rtlCol="0" anchor="ctr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TIPS &amp; TRICKS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A76505-5CC0-EA47-B750-38EC9898DEFB}"/>
              </a:ext>
            </a:extLst>
          </p:cNvPr>
          <p:cNvSpPr/>
          <p:nvPr/>
        </p:nvSpPr>
        <p:spPr>
          <a:xfrm>
            <a:off x="3438242" y="4052408"/>
            <a:ext cx="1008112" cy="100811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4F9BB820-E823-994E-B3BC-E87E90E609F1}"/>
              </a:ext>
            </a:extLst>
          </p:cNvPr>
          <p:cNvSpPr txBox="1">
            <a:spLocks/>
          </p:cNvSpPr>
          <p:nvPr/>
        </p:nvSpPr>
        <p:spPr>
          <a:xfrm>
            <a:off x="4507061" y="4353976"/>
            <a:ext cx="4320000" cy="553976"/>
          </a:xfrm>
          <a:prstGeom prst="rect">
            <a:avLst/>
          </a:prstGeom>
        </p:spPr>
        <p:txBody>
          <a:bodyPr vert="horz" wrap="square" lIns="121899" tIns="60949" rIns="121899" bIns="60949" rtlCol="0" anchor="ctr">
            <a:sp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NETWORKING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483AE-6AC4-DC4B-A3DC-CF3D11C6F1DF}"/>
              </a:ext>
            </a:extLst>
          </p:cNvPr>
          <p:cNvSpPr/>
          <p:nvPr/>
        </p:nvSpPr>
        <p:spPr>
          <a:xfrm>
            <a:off x="3620673" y="161751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77803C5-256A-FA4D-BFCE-243A3A860219}"/>
              </a:ext>
            </a:extLst>
          </p:cNvPr>
          <p:cNvSpPr/>
          <p:nvPr/>
        </p:nvSpPr>
        <p:spPr>
          <a:xfrm>
            <a:off x="4017599" y="2929613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79BE10-D555-9C44-AAA2-1F0C9153F29A}"/>
              </a:ext>
            </a:extLst>
          </p:cNvPr>
          <p:cNvSpPr/>
          <p:nvPr/>
        </p:nvSpPr>
        <p:spPr>
          <a:xfrm>
            <a:off x="3620673" y="4324536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en-US" sz="2800" dirty="0">
              <a:solidFill>
                <a:schemeClr val="accent1"/>
              </a:solidFill>
              <a:latin typeface="Arial Black" panose="020B0A040201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Овал 7">
            <a:extLst>
              <a:ext uri="{FF2B5EF4-FFF2-40B4-BE49-F238E27FC236}">
                <a16:creationId xmlns:a16="http://schemas.microsoft.com/office/drawing/2014/main" id="{90E51834-648B-F44B-B28F-C3C3C4104B85}"/>
              </a:ext>
            </a:extLst>
          </p:cNvPr>
          <p:cNvSpPr/>
          <p:nvPr/>
        </p:nvSpPr>
        <p:spPr>
          <a:xfrm rot="1800000">
            <a:off x="2794864" y="1015284"/>
            <a:ext cx="2336726" cy="2336726"/>
          </a:xfrm>
          <a:prstGeom prst="ellipse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0" name="Овал 7">
            <a:extLst>
              <a:ext uri="{FF2B5EF4-FFF2-40B4-BE49-F238E27FC236}">
                <a16:creationId xmlns:a16="http://schemas.microsoft.com/office/drawing/2014/main" id="{188CD783-D053-C149-8A79-2FD0B6AE340E}"/>
              </a:ext>
            </a:extLst>
          </p:cNvPr>
          <p:cNvSpPr/>
          <p:nvPr/>
        </p:nvSpPr>
        <p:spPr>
          <a:xfrm rot="1800000">
            <a:off x="5035702" y="2085063"/>
            <a:ext cx="8695580" cy="869558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E89147F-BBFB-A446-930E-944C8FF7FADA}"/>
              </a:ext>
            </a:extLst>
          </p:cNvPr>
          <p:cNvSpPr/>
          <p:nvPr/>
        </p:nvSpPr>
        <p:spPr>
          <a:xfrm>
            <a:off x="783678" y="2014285"/>
            <a:ext cx="2844308" cy="3636583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98586-D37A-4540-A8BB-3DDAA942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00" y="2969695"/>
            <a:ext cx="2375864" cy="2395678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types and operators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87A01E-DE3B-934F-9F11-842E1E7B1E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7900" y="2498874"/>
            <a:ext cx="2375864" cy="470821"/>
          </a:xfrm>
        </p:spPr>
        <p:txBody>
          <a:bodyPr/>
          <a:lstStyle/>
          <a:p>
            <a:pPr algn="ctr"/>
            <a:r>
              <a:rPr lang="en-US" sz="1600" b="1" dirty="0" smtClean="0"/>
              <a:t>BASIC</a:t>
            </a:r>
            <a:endParaRPr lang="en-US" sz="16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E2060-C865-8149-9804-0B2B0E2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9" name="Slide Number Placeholder 12">
            <a:extLst>
              <a:ext uri="{FF2B5EF4-FFF2-40B4-BE49-F238E27FC236}">
                <a16:creationId xmlns:a16="http://schemas.microsoft.com/office/drawing/2014/main" id="{0A993C16-5662-D241-8624-60CAFBEE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6E69268-9C8B-4EBF-A9EE-DC5DC2D48DC3}" type="slidenum">
              <a:rPr lang="en-US" sz="1400" smtClean="0"/>
              <a:pPr algn="l"/>
              <a:t>4</a:t>
            </a:fld>
            <a:endParaRPr lang="en-US" sz="1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10B3B66-EE96-A544-AA55-A19702DC9C80}"/>
              </a:ext>
            </a:extLst>
          </p:cNvPr>
          <p:cNvSpPr/>
          <p:nvPr/>
        </p:nvSpPr>
        <p:spPr>
          <a:xfrm>
            <a:off x="1737832" y="1463647"/>
            <a:ext cx="936000" cy="93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pic>
        <p:nvPicPr>
          <p:cNvPr id="29" name="Рисунок 12" descr="Ежедневник">
            <a:extLst>
              <a:ext uri="{FF2B5EF4-FFF2-40B4-BE49-F238E27FC236}">
                <a16:creationId xmlns:a16="http://schemas.microsoft.com/office/drawing/2014/main" id="{78B70B22-C9F6-4544-87B7-2BA4A516F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832" y="1679647"/>
            <a:ext cx="504000" cy="504000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F7FAA55-2755-BF44-A1AB-2EC4B2663631}"/>
              </a:ext>
            </a:extLst>
          </p:cNvPr>
          <p:cNvSpPr/>
          <p:nvPr/>
        </p:nvSpPr>
        <p:spPr>
          <a:xfrm>
            <a:off x="4672258" y="2014285"/>
            <a:ext cx="2844308" cy="3636583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0" name="Объект 2">
            <a:extLst>
              <a:ext uri="{FF2B5EF4-FFF2-40B4-BE49-F238E27FC236}">
                <a16:creationId xmlns:a16="http://schemas.microsoft.com/office/drawing/2014/main" id="{BAA4D121-044D-9745-B285-A45A1324D488}"/>
              </a:ext>
            </a:extLst>
          </p:cNvPr>
          <p:cNvSpPr txBox="1">
            <a:spLocks/>
          </p:cNvSpPr>
          <p:nvPr/>
        </p:nvSpPr>
        <p:spPr>
          <a:xfrm>
            <a:off x="4906480" y="2969695"/>
            <a:ext cx="2375864" cy="23956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and Classes(OOP)</a:t>
            </a:r>
          </a:p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Lambda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Expressions</a:t>
            </a:r>
          </a:p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Iterators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Generators</a:t>
            </a:r>
          </a:p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Mini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projects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279E00F9-0D0C-1246-B557-277D36A1A9AC}"/>
              </a:ext>
            </a:extLst>
          </p:cNvPr>
          <p:cNvSpPr txBox="1">
            <a:spLocks/>
          </p:cNvSpPr>
          <p:nvPr/>
        </p:nvSpPr>
        <p:spPr>
          <a:xfrm>
            <a:off x="4906480" y="2498874"/>
            <a:ext cx="2375864" cy="47082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INTERMEDIATE</a:t>
            </a:r>
            <a:endParaRPr lang="en-US" sz="1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89F75BA-B5D3-C146-878A-7D46D5C88E9C}"/>
              </a:ext>
            </a:extLst>
          </p:cNvPr>
          <p:cNvSpPr/>
          <p:nvPr/>
        </p:nvSpPr>
        <p:spPr>
          <a:xfrm>
            <a:off x="5626412" y="1463647"/>
            <a:ext cx="936000" cy="93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C0234F-5396-6649-8F66-EFD8F244528A}"/>
              </a:ext>
            </a:extLst>
          </p:cNvPr>
          <p:cNvSpPr/>
          <p:nvPr/>
        </p:nvSpPr>
        <p:spPr>
          <a:xfrm>
            <a:off x="8560838" y="2014285"/>
            <a:ext cx="2844308" cy="3636583"/>
          </a:xfrm>
          <a:prstGeom prst="roundRect">
            <a:avLst>
              <a:gd name="adj" fmla="val 7899"/>
            </a:avLst>
          </a:prstGeom>
          <a:solidFill>
            <a:schemeClr val="bg1"/>
          </a:solidFill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45" name="Объект 2">
            <a:extLst>
              <a:ext uri="{FF2B5EF4-FFF2-40B4-BE49-F238E27FC236}">
                <a16:creationId xmlns:a16="http://schemas.microsoft.com/office/drawing/2014/main" id="{E17A6CE1-EC8F-494B-BA57-694E26D874AF}"/>
              </a:ext>
            </a:extLst>
          </p:cNvPr>
          <p:cNvSpPr txBox="1">
            <a:spLocks/>
          </p:cNvSpPr>
          <p:nvPr/>
        </p:nvSpPr>
        <p:spPr>
          <a:xfrm>
            <a:off x="8795060" y="2969695"/>
            <a:ext cx="2375864" cy="239567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31" marR="0" lvl="0" indent="-228531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Specialization</a:t>
            </a:r>
          </a:p>
          <a:p>
            <a:pPr marR="0" lvl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development</a:t>
            </a:r>
          </a:p>
          <a:p>
            <a:pPr marR="0" lvl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Science</a:t>
            </a:r>
          </a:p>
          <a:p>
            <a:pPr marR="0" lvl="0" algn="l" defTabSz="91412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Learning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9062A455-8D94-6F4F-B7EB-A9FCE4E1EF3C}"/>
              </a:ext>
            </a:extLst>
          </p:cNvPr>
          <p:cNvSpPr txBox="1">
            <a:spLocks/>
          </p:cNvSpPr>
          <p:nvPr/>
        </p:nvSpPr>
        <p:spPr>
          <a:xfrm>
            <a:off x="8795060" y="2498874"/>
            <a:ext cx="2375864" cy="47082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277120" indent="-27712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ADVANCE</a:t>
            </a:r>
            <a:endParaRPr lang="en-US" sz="1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61CE8BA-DCC3-C34D-A94E-A7D8A0708103}"/>
              </a:ext>
            </a:extLst>
          </p:cNvPr>
          <p:cNvSpPr/>
          <p:nvPr/>
        </p:nvSpPr>
        <p:spPr>
          <a:xfrm>
            <a:off x="9514992" y="1463647"/>
            <a:ext cx="936000" cy="936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pic>
        <p:nvPicPr>
          <p:cNvPr id="48" name="Рисунок 12" descr="Ежедневник">
            <a:extLst>
              <a:ext uri="{FF2B5EF4-FFF2-40B4-BE49-F238E27FC236}">
                <a16:creationId xmlns:a16="http://schemas.microsoft.com/office/drawing/2014/main" id="{769647DB-4C28-9541-A1BA-847D4CA55F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0992" y="1679647"/>
            <a:ext cx="504000" cy="504000"/>
          </a:xfrm>
          <a:prstGeom prst="rect">
            <a:avLst/>
          </a:prstGeom>
        </p:spPr>
      </p:pic>
      <p:sp>
        <p:nvSpPr>
          <p:cNvPr id="52" name="Овал 7">
            <a:extLst>
              <a:ext uri="{FF2B5EF4-FFF2-40B4-BE49-F238E27FC236}">
                <a16:creationId xmlns:a16="http://schemas.microsoft.com/office/drawing/2014/main" id="{D4C22689-BC1A-9347-96DA-DB03781C4CF5}"/>
              </a:ext>
            </a:extLst>
          </p:cNvPr>
          <p:cNvSpPr/>
          <p:nvPr/>
        </p:nvSpPr>
        <p:spPr>
          <a:xfrm rot="1800000">
            <a:off x="3765854" y="1279776"/>
            <a:ext cx="551026" cy="551026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3" name="Овал 7">
            <a:extLst>
              <a:ext uri="{FF2B5EF4-FFF2-40B4-BE49-F238E27FC236}">
                <a16:creationId xmlns:a16="http://schemas.microsoft.com/office/drawing/2014/main" id="{FDF84027-6FFE-3748-9DDC-C8AB58548475}"/>
              </a:ext>
            </a:extLst>
          </p:cNvPr>
          <p:cNvSpPr/>
          <p:nvPr/>
        </p:nvSpPr>
        <p:spPr>
          <a:xfrm rot="1800000" flipV="1">
            <a:off x="3326031" y="1322648"/>
            <a:ext cx="236540" cy="236540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4" name="Овал 7">
            <a:extLst>
              <a:ext uri="{FF2B5EF4-FFF2-40B4-BE49-F238E27FC236}">
                <a16:creationId xmlns:a16="http://schemas.microsoft.com/office/drawing/2014/main" id="{FE6C24D7-0B00-224A-A045-6A51D7D04273}"/>
              </a:ext>
            </a:extLst>
          </p:cNvPr>
          <p:cNvSpPr/>
          <p:nvPr/>
        </p:nvSpPr>
        <p:spPr>
          <a:xfrm rot="1800000" flipV="1">
            <a:off x="3368587" y="789695"/>
            <a:ext cx="159949" cy="159949"/>
          </a:xfrm>
          <a:prstGeom prst="ellipse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pic>
        <p:nvPicPr>
          <p:cNvPr id="57" name="Рисунок 12" descr="Контрольный список">
            <a:extLst>
              <a:ext uri="{FF2B5EF4-FFF2-40B4-BE49-F238E27FC236}">
                <a16:creationId xmlns:a16="http://schemas.microsoft.com/office/drawing/2014/main" id="{1FDEA3B9-1AEC-FF49-943E-1EB0FC2E798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5757" y="1692992"/>
            <a:ext cx="477309" cy="4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67A02-22D2-BE49-A13F-BC1F3AFC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&amp; TRICKS (TECH RELATED)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8C2D30-1799-BA40-9B09-D6C330C22E68}"/>
              </a:ext>
            </a:extLst>
          </p:cNvPr>
          <p:cNvGrpSpPr/>
          <p:nvPr/>
        </p:nvGrpSpPr>
        <p:grpSpPr>
          <a:xfrm>
            <a:off x="347267" y="2050895"/>
            <a:ext cx="2160000" cy="3205700"/>
            <a:chOff x="347267" y="2050895"/>
            <a:chExt cx="2160000" cy="3205700"/>
          </a:xfrm>
        </p:grpSpPr>
        <p:sp>
          <p:nvSpPr>
            <p:cNvPr id="10" name="Объект 3">
              <a:extLst>
                <a:ext uri="{FF2B5EF4-FFF2-40B4-BE49-F238E27FC236}">
                  <a16:creationId xmlns:a16="http://schemas.microsoft.com/office/drawing/2014/main" id="{85E115C6-AFDF-0E48-A556-F4A0F5BC4878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Build projects that interest you and others.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D8A37F21-1F0C-6D45-9A5D-28295404ED7F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9B9A77D4-6DA1-214F-BD43-6E119D277103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BB4A9482-9B08-A04E-AA01-3778DE912039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Овал 4">
              <a:extLst>
                <a:ext uri="{FF2B5EF4-FFF2-40B4-BE49-F238E27FC236}">
                  <a16:creationId xmlns:a16="http://schemas.microsoft.com/office/drawing/2014/main" id="{90A49008-6925-D046-93F5-8F5B2CF76AFA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Текст 2">
              <a:extLst>
                <a:ext uri="{FF2B5EF4-FFF2-40B4-BE49-F238E27FC236}">
                  <a16:creationId xmlns:a16="http://schemas.microsoft.com/office/drawing/2014/main" id="{7E80D7D1-B4DD-6941-8B3A-FF2C66EF250D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197B3-43F9-3A43-A1A5-3EEB85600418}"/>
              </a:ext>
            </a:extLst>
          </p:cNvPr>
          <p:cNvGrpSpPr/>
          <p:nvPr/>
        </p:nvGrpSpPr>
        <p:grpSpPr>
          <a:xfrm>
            <a:off x="2723291" y="2365290"/>
            <a:ext cx="2160000" cy="3205700"/>
            <a:chOff x="347267" y="2050895"/>
            <a:chExt cx="2160000" cy="3205700"/>
          </a:xfrm>
        </p:grpSpPr>
        <p:sp>
          <p:nvSpPr>
            <p:cNvPr id="42" name="Объект 3">
              <a:extLst>
                <a:ext uri="{FF2B5EF4-FFF2-40B4-BE49-F238E27FC236}">
                  <a16:creationId xmlns:a16="http://schemas.microsoft.com/office/drawing/2014/main" id="{8F567EF7-F2F9-B847-87E7-0805C8C06873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Join a community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Группа 13">
              <a:extLst>
                <a:ext uri="{FF2B5EF4-FFF2-40B4-BE49-F238E27FC236}">
                  <a16:creationId xmlns:a16="http://schemas.microsoft.com/office/drawing/2014/main" id="{8EEEC813-CFDE-734E-B1AE-A5E44A7CB487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47" name="Овал 10">
                <a:extLst>
                  <a:ext uri="{FF2B5EF4-FFF2-40B4-BE49-F238E27FC236}">
                    <a16:creationId xmlns:a16="http://schemas.microsoft.com/office/drawing/2014/main" id="{A3F40D41-063A-CC4E-9F63-5290BEC9A7E6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8" name="Прямая соединительная линия 12">
                <a:extLst>
                  <a:ext uri="{FF2B5EF4-FFF2-40B4-BE49-F238E27FC236}">
                    <a16:creationId xmlns:a16="http://schemas.microsoft.com/office/drawing/2014/main" id="{D0AD80A5-3649-A947-8491-45852DD39A5F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Овал 4">
              <a:extLst>
                <a:ext uri="{FF2B5EF4-FFF2-40B4-BE49-F238E27FC236}">
                  <a16:creationId xmlns:a16="http://schemas.microsoft.com/office/drawing/2014/main" id="{6F2C4054-C8CF-3B41-80DB-D88C72F6DD12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Текст 2">
              <a:extLst>
                <a:ext uri="{FF2B5EF4-FFF2-40B4-BE49-F238E27FC236}">
                  <a16:creationId xmlns:a16="http://schemas.microsoft.com/office/drawing/2014/main" id="{835CF3CA-A515-4748-957B-F3E087826A2F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10B6EF-6D56-254E-A352-E4399B8E1BD4}"/>
              </a:ext>
            </a:extLst>
          </p:cNvPr>
          <p:cNvGrpSpPr/>
          <p:nvPr/>
        </p:nvGrpSpPr>
        <p:grpSpPr>
          <a:xfrm>
            <a:off x="5030716" y="3090673"/>
            <a:ext cx="2160000" cy="3205700"/>
            <a:chOff x="347267" y="2050895"/>
            <a:chExt cx="2160000" cy="3205700"/>
          </a:xfrm>
        </p:grpSpPr>
        <p:sp>
          <p:nvSpPr>
            <p:cNvPr id="51" name="Объект 3">
              <a:extLst>
                <a:ext uri="{FF2B5EF4-FFF2-40B4-BE49-F238E27FC236}">
                  <a16:creationId xmlns:a16="http://schemas.microsoft.com/office/drawing/2014/main" id="{58EC75FA-D253-6547-AE27-C5552DE80726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Read people’s code and documentation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Группа 13">
              <a:extLst>
                <a:ext uri="{FF2B5EF4-FFF2-40B4-BE49-F238E27FC236}">
                  <a16:creationId xmlns:a16="http://schemas.microsoft.com/office/drawing/2014/main" id="{115B54F2-3265-174F-B3C5-08E43EA44F56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56" name="Овал 10">
                <a:extLst>
                  <a:ext uri="{FF2B5EF4-FFF2-40B4-BE49-F238E27FC236}">
                    <a16:creationId xmlns:a16="http://schemas.microsoft.com/office/drawing/2014/main" id="{23E3F9A8-583B-A348-B3DE-B9FC3515C763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7" name="Прямая соединительная линия 12">
                <a:extLst>
                  <a:ext uri="{FF2B5EF4-FFF2-40B4-BE49-F238E27FC236}">
                    <a16:creationId xmlns:a16="http://schemas.microsoft.com/office/drawing/2014/main" id="{72B8A639-1178-374C-80D6-896F101C8264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Овал 4">
              <a:extLst>
                <a:ext uri="{FF2B5EF4-FFF2-40B4-BE49-F238E27FC236}">
                  <a16:creationId xmlns:a16="http://schemas.microsoft.com/office/drawing/2014/main" id="{E2AC6F7C-E6DB-CC44-A33A-3088079FB4E3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Текст 2">
              <a:extLst>
                <a:ext uri="{FF2B5EF4-FFF2-40B4-BE49-F238E27FC236}">
                  <a16:creationId xmlns:a16="http://schemas.microsoft.com/office/drawing/2014/main" id="{3D199DB1-4918-204D-8161-CCECCE82794C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16ACFE-A9D8-2741-BA40-766E3C1BCF0D}"/>
              </a:ext>
            </a:extLst>
          </p:cNvPr>
          <p:cNvGrpSpPr/>
          <p:nvPr/>
        </p:nvGrpSpPr>
        <p:grpSpPr>
          <a:xfrm>
            <a:off x="7586859" y="2679685"/>
            <a:ext cx="2160000" cy="3205700"/>
            <a:chOff x="347267" y="2050895"/>
            <a:chExt cx="2160000" cy="3205700"/>
          </a:xfrm>
        </p:grpSpPr>
        <p:sp>
          <p:nvSpPr>
            <p:cNvPr id="60" name="Объект 3">
              <a:extLst>
                <a:ext uri="{FF2B5EF4-FFF2-40B4-BE49-F238E27FC236}">
                  <a16:creationId xmlns:a16="http://schemas.microsoft.com/office/drawing/2014/main" id="{C34A3E72-AE78-994F-A6C5-093C6D3F912D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 a mentor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Группа 13">
              <a:extLst>
                <a:ext uri="{FF2B5EF4-FFF2-40B4-BE49-F238E27FC236}">
                  <a16:creationId xmlns:a16="http://schemas.microsoft.com/office/drawing/2014/main" id="{BBF4A5B3-0AE6-604A-923A-390486CE8238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65" name="Овал 10">
                <a:extLst>
                  <a:ext uri="{FF2B5EF4-FFF2-40B4-BE49-F238E27FC236}">
                    <a16:creationId xmlns:a16="http://schemas.microsoft.com/office/drawing/2014/main" id="{3FDF269D-9ED1-4F41-B26C-319E54BCDAB8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6" name="Прямая соединительная линия 12">
                <a:extLst>
                  <a:ext uri="{FF2B5EF4-FFF2-40B4-BE49-F238E27FC236}">
                    <a16:creationId xmlns:a16="http://schemas.microsoft.com/office/drawing/2014/main" id="{10003BE8-AB68-B447-977E-A6CE00902AC7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Овал 4">
              <a:extLst>
                <a:ext uri="{FF2B5EF4-FFF2-40B4-BE49-F238E27FC236}">
                  <a16:creationId xmlns:a16="http://schemas.microsoft.com/office/drawing/2014/main" id="{8B8A8E11-A6AA-D348-8942-BB9BD04D7499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Текст 2">
              <a:extLst>
                <a:ext uri="{FF2B5EF4-FFF2-40B4-BE49-F238E27FC236}">
                  <a16:creationId xmlns:a16="http://schemas.microsoft.com/office/drawing/2014/main" id="{3C85F7F2-766D-7245-907F-0DE34D61AFCF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39A822-F8F0-DF4B-8F67-1C4A66EBBCD2}"/>
              </a:ext>
            </a:extLst>
          </p:cNvPr>
          <p:cNvGrpSpPr/>
          <p:nvPr/>
        </p:nvGrpSpPr>
        <p:grpSpPr>
          <a:xfrm>
            <a:off x="9775071" y="1556880"/>
            <a:ext cx="2160000" cy="3205700"/>
            <a:chOff x="347267" y="2050895"/>
            <a:chExt cx="2160000" cy="3205700"/>
          </a:xfrm>
        </p:grpSpPr>
        <p:sp>
          <p:nvSpPr>
            <p:cNvPr id="69" name="Объект 3">
              <a:extLst>
                <a:ext uri="{FF2B5EF4-FFF2-40B4-BE49-F238E27FC236}">
                  <a16:creationId xmlns:a16="http://schemas.microsoft.com/office/drawing/2014/main" id="{35687584-264B-1340-AFF1-12F76A47B59B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Grow your skillset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Группа 13">
              <a:extLst>
                <a:ext uri="{FF2B5EF4-FFF2-40B4-BE49-F238E27FC236}">
                  <a16:creationId xmlns:a16="http://schemas.microsoft.com/office/drawing/2014/main" id="{9EAAD6EE-5599-484F-8EEB-4821585AD96A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74" name="Овал 10">
                <a:extLst>
                  <a:ext uri="{FF2B5EF4-FFF2-40B4-BE49-F238E27FC236}">
                    <a16:creationId xmlns:a16="http://schemas.microsoft.com/office/drawing/2014/main" id="{81C01170-2782-2B44-9F0C-810ADEBEE05F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5" name="Прямая соединительная линия 12">
                <a:extLst>
                  <a:ext uri="{FF2B5EF4-FFF2-40B4-BE49-F238E27FC236}">
                    <a16:creationId xmlns:a16="http://schemas.microsoft.com/office/drawing/2014/main" id="{59EAAC99-45A4-D743-BA9B-192DF51025BE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Овал 4">
              <a:extLst>
                <a:ext uri="{FF2B5EF4-FFF2-40B4-BE49-F238E27FC236}">
                  <a16:creationId xmlns:a16="http://schemas.microsoft.com/office/drawing/2014/main" id="{41E343CE-A81F-F344-B956-237A009E7DF0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Текст 2">
              <a:extLst>
                <a:ext uri="{FF2B5EF4-FFF2-40B4-BE49-F238E27FC236}">
                  <a16:creationId xmlns:a16="http://schemas.microsoft.com/office/drawing/2014/main" id="{561B4C74-5F76-AD46-89E3-B6A7F02986D9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Slide Number Placeholder 12">
            <a:extLst>
              <a:ext uri="{FF2B5EF4-FFF2-40B4-BE49-F238E27FC236}">
                <a16:creationId xmlns:a16="http://schemas.microsoft.com/office/drawing/2014/main" id="{FDB46AE9-8C9D-4F4D-989B-52AF1C7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</p:spPr>
        <p:txBody>
          <a:bodyPr/>
          <a:lstStyle/>
          <a:p>
            <a:pPr algn="l"/>
            <a:fld id="{96E69268-9C8B-4EBF-A9EE-DC5DC2D48DC3}" type="slidenum">
              <a:rPr lang="en-US" sz="1400" smtClean="0">
                <a:solidFill>
                  <a:schemeClr val="bg1"/>
                </a:solidFill>
              </a:rPr>
              <a:pPr algn="l"/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67A02-22D2-BE49-A13F-BC1F3AFC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&amp; TRICKS (PERSONAL)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8C2D30-1799-BA40-9B09-D6C330C22E68}"/>
              </a:ext>
            </a:extLst>
          </p:cNvPr>
          <p:cNvGrpSpPr/>
          <p:nvPr/>
        </p:nvGrpSpPr>
        <p:grpSpPr>
          <a:xfrm>
            <a:off x="347267" y="2050895"/>
            <a:ext cx="2160000" cy="3205700"/>
            <a:chOff x="347267" y="2050895"/>
            <a:chExt cx="2160000" cy="3205700"/>
          </a:xfrm>
        </p:grpSpPr>
        <p:sp>
          <p:nvSpPr>
            <p:cNvPr id="10" name="Объект 3">
              <a:extLst>
                <a:ext uri="{FF2B5EF4-FFF2-40B4-BE49-F238E27FC236}">
                  <a16:creationId xmlns:a16="http://schemas.microsoft.com/office/drawing/2014/main" id="{85E115C6-AFDF-0E48-A556-F4A0F5BC4878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Be consistent in the right direction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D8A37F21-1F0C-6D45-9A5D-28295404ED7F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11" name="Овал 10">
                <a:extLst>
                  <a:ext uri="{FF2B5EF4-FFF2-40B4-BE49-F238E27FC236}">
                    <a16:creationId xmlns:a16="http://schemas.microsoft.com/office/drawing/2014/main" id="{9B9A77D4-6DA1-214F-BD43-6E119D277103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BB4A9482-9B08-A04E-AA01-3778DE912039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Овал 4">
              <a:extLst>
                <a:ext uri="{FF2B5EF4-FFF2-40B4-BE49-F238E27FC236}">
                  <a16:creationId xmlns:a16="http://schemas.microsoft.com/office/drawing/2014/main" id="{90A49008-6925-D046-93F5-8F5B2CF76AFA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Текст 2">
              <a:extLst>
                <a:ext uri="{FF2B5EF4-FFF2-40B4-BE49-F238E27FC236}">
                  <a16:creationId xmlns:a16="http://schemas.microsoft.com/office/drawing/2014/main" id="{7E80D7D1-B4DD-6941-8B3A-FF2C66EF250D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7197B3-43F9-3A43-A1A5-3EEB85600418}"/>
              </a:ext>
            </a:extLst>
          </p:cNvPr>
          <p:cNvGrpSpPr/>
          <p:nvPr/>
        </p:nvGrpSpPr>
        <p:grpSpPr>
          <a:xfrm>
            <a:off x="2723291" y="2365290"/>
            <a:ext cx="2160000" cy="3205700"/>
            <a:chOff x="347267" y="2050895"/>
            <a:chExt cx="2160000" cy="3205700"/>
          </a:xfrm>
        </p:grpSpPr>
        <p:sp>
          <p:nvSpPr>
            <p:cNvPr id="42" name="Объект 3">
              <a:extLst>
                <a:ext uri="{FF2B5EF4-FFF2-40B4-BE49-F238E27FC236}">
                  <a16:creationId xmlns:a16="http://schemas.microsoft.com/office/drawing/2014/main" id="{8F567EF7-F2F9-B847-87E7-0805C8C06873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Know yourself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Группа 13">
              <a:extLst>
                <a:ext uri="{FF2B5EF4-FFF2-40B4-BE49-F238E27FC236}">
                  <a16:creationId xmlns:a16="http://schemas.microsoft.com/office/drawing/2014/main" id="{8EEEC813-CFDE-734E-B1AE-A5E44A7CB487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47" name="Овал 10">
                <a:extLst>
                  <a:ext uri="{FF2B5EF4-FFF2-40B4-BE49-F238E27FC236}">
                    <a16:creationId xmlns:a16="http://schemas.microsoft.com/office/drawing/2014/main" id="{A3F40D41-063A-CC4E-9F63-5290BEC9A7E6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8" name="Прямая соединительная линия 12">
                <a:extLst>
                  <a:ext uri="{FF2B5EF4-FFF2-40B4-BE49-F238E27FC236}">
                    <a16:creationId xmlns:a16="http://schemas.microsoft.com/office/drawing/2014/main" id="{D0AD80A5-3649-A947-8491-45852DD39A5F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Овал 4">
              <a:extLst>
                <a:ext uri="{FF2B5EF4-FFF2-40B4-BE49-F238E27FC236}">
                  <a16:creationId xmlns:a16="http://schemas.microsoft.com/office/drawing/2014/main" id="{6F2C4054-C8CF-3B41-80DB-D88C72F6DD12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Текст 2">
              <a:extLst>
                <a:ext uri="{FF2B5EF4-FFF2-40B4-BE49-F238E27FC236}">
                  <a16:creationId xmlns:a16="http://schemas.microsoft.com/office/drawing/2014/main" id="{835CF3CA-A515-4748-957B-F3E087826A2F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10B6EF-6D56-254E-A352-E4399B8E1BD4}"/>
              </a:ext>
            </a:extLst>
          </p:cNvPr>
          <p:cNvGrpSpPr/>
          <p:nvPr/>
        </p:nvGrpSpPr>
        <p:grpSpPr>
          <a:xfrm>
            <a:off x="5030716" y="3090673"/>
            <a:ext cx="2160000" cy="3205700"/>
            <a:chOff x="347267" y="2050895"/>
            <a:chExt cx="2160000" cy="3205700"/>
          </a:xfrm>
        </p:grpSpPr>
        <p:sp>
          <p:nvSpPr>
            <p:cNvPr id="51" name="Объект 3">
              <a:extLst>
                <a:ext uri="{FF2B5EF4-FFF2-40B4-BE49-F238E27FC236}">
                  <a16:creationId xmlns:a16="http://schemas.microsoft.com/office/drawing/2014/main" id="{58EC75FA-D253-6547-AE27-C5552DE80726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Teach others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Группа 13">
              <a:extLst>
                <a:ext uri="{FF2B5EF4-FFF2-40B4-BE49-F238E27FC236}">
                  <a16:creationId xmlns:a16="http://schemas.microsoft.com/office/drawing/2014/main" id="{115B54F2-3265-174F-B3C5-08E43EA44F56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56" name="Овал 10">
                <a:extLst>
                  <a:ext uri="{FF2B5EF4-FFF2-40B4-BE49-F238E27FC236}">
                    <a16:creationId xmlns:a16="http://schemas.microsoft.com/office/drawing/2014/main" id="{23E3F9A8-583B-A348-B3DE-B9FC3515C763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7" name="Прямая соединительная линия 12">
                <a:extLst>
                  <a:ext uri="{FF2B5EF4-FFF2-40B4-BE49-F238E27FC236}">
                    <a16:creationId xmlns:a16="http://schemas.microsoft.com/office/drawing/2014/main" id="{72B8A639-1178-374C-80D6-896F101C8264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Овал 4">
              <a:extLst>
                <a:ext uri="{FF2B5EF4-FFF2-40B4-BE49-F238E27FC236}">
                  <a16:creationId xmlns:a16="http://schemas.microsoft.com/office/drawing/2014/main" id="{E2AC6F7C-E6DB-CC44-A33A-3088079FB4E3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Текст 2">
              <a:extLst>
                <a:ext uri="{FF2B5EF4-FFF2-40B4-BE49-F238E27FC236}">
                  <a16:creationId xmlns:a16="http://schemas.microsoft.com/office/drawing/2014/main" id="{3D199DB1-4918-204D-8161-CCECCE82794C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16ACFE-A9D8-2741-BA40-766E3C1BCF0D}"/>
              </a:ext>
            </a:extLst>
          </p:cNvPr>
          <p:cNvGrpSpPr/>
          <p:nvPr/>
        </p:nvGrpSpPr>
        <p:grpSpPr>
          <a:xfrm>
            <a:off x="7586859" y="2679685"/>
            <a:ext cx="2160000" cy="3205700"/>
            <a:chOff x="347267" y="2050895"/>
            <a:chExt cx="2160000" cy="3205700"/>
          </a:xfrm>
        </p:grpSpPr>
        <p:sp>
          <p:nvSpPr>
            <p:cNvPr id="60" name="Объект 3">
              <a:extLst>
                <a:ext uri="{FF2B5EF4-FFF2-40B4-BE49-F238E27FC236}">
                  <a16:creationId xmlns:a16="http://schemas.microsoft.com/office/drawing/2014/main" id="{C34A3E72-AE78-994F-A6C5-093C6D3F912D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Try open learning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1" name="Группа 13">
              <a:extLst>
                <a:ext uri="{FF2B5EF4-FFF2-40B4-BE49-F238E27FC236}">
                  <a16:creationId xmlns:a16="http://schemas.microsoft.com/office/drawing/2014/main" id="{BBF4A5B3-0AE6-604A-923A-390486CE8238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65" name="Овал 10">
                <a:extLst>
                  <a:ext uri="{FF2B5EF4-FFF2-40B4-BE49-F238E27FC236}">
                    <a16:creationId xmlns:a16="http://schemas.microsoft.com/office/drawing/2014/main" id="{3FDF269D-9ED1-4F41-B26C-319E54BCDAB8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6" name="Прямая соединительная линия 12">
                <a:extLst>
                  <a:ext uri="{FF2B5EF4-FFF2-40B4-BE49-F238E27FC236}">
                    <a16:creationId xmlns:a16="http://schemas.microsoft.com/office/drawing/2014/main" id="{10003BE8-AB68-B447-977E-A6CE00902AC7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Овал 4">
              <a:extLst>
                <a:ext uri="{FF2B5EF4-FFF2-40B4-BE49-F238E27FC236}">
                  <a16:creationId xmlns:a16="http://schemas.microsoft.com/office/drawing/2014/main" id="{8B8A8E11-A6AA-D348-8942-BB9BD04D7499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Текст 2">
              <a:extLst>
                <a:ext uri="{FF2B5EF4-FFF2-40B4-BE49-F238E27FC236}">
                  <a16:creationId xmlns:a16="http://schemas.microsoft.com/office/drawing/2014/main" id="{3C85F7F2-766D-7245-907F-0DE34D61AFCF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39A822-F8F0-DF4B-8F67-1C4A66EBBCD2}"/>
              </a:ext>
            </a:extLst>
          </p:cNvPr>
          <p:cNvGrpSpPr/>
          <p:nvPr/>
        </p:nvGrpSpPr>
        <p:grpSpPr>
          <a:xfrm>
            <a:off x="9775071" y="1556880"/>
            <a:ext cx="2160000" cy="3205700"/>
            <a:chOff x="347267" y="2050895"/>
            <a:chExt cx="2160000" cy="3205700"/>
          </a:xfrm>
        </p:grpSpPr>
        <p:sp>
          <p:nvSpPr>
            <p:cNvPr id="69" name="Объект 3">
              <a:extLst>
                <a:ext uri="{FF2B5EF4-FFF2-40B4-BE49-F238E27FC236}">
                  <a16:creationId xmlns:a16="http://schemas.microsoft.com/office/drawing/2014/main" id="{35687584-264B-1340-AFF1-12F76A47B59B}"/>
                </a:ext>
              </a:extLst>
            </p:cNvPr>
            <p:cNvSpPr txBox="1">
              <a:spLocks/>
            </p:cNvSpPr>
            <p:nvPr/>
          </p:nvSpPr>
          <p:spPr>
            <a:xfrm>
              <a:off x="549916" y="2050895"/>
              <a:ext cx="1728192" cy="628790"/>
            </a:xfrm>
            <a:prstGeom prst="rect">
              <a:avLst/>
            </a:prstGeom>
          </p:spPr>
          <p:txBody>
            <a:bodyPr anchor="b"/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Start a tech blog</a:t>
              </a:r>
              <a:endPara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" name="Группа 13">
              <a:extLst>
                <a:ext uri="{FF2B5EF4-FFF2-40B4-BE49-F238E27FC236}">
                  <a16:creationId xmlns:a16="http://schemas.microsoft.com/office/drawing/2014/main" id="{9EAAD6EE-5599-484F-8EEB-4821585AD96A}"/>
                </a:ext>
              </a:extLst>
            </p:cNvPr>
            <p:cNvGrpSpPr/>
            <p:nvPr/>
          </p:nvGrpSpPr>
          <p:grpSpPr>
            <a:xfrm>
              <a:off x="1301427" y="2738303"/>
              <a:ext cx="225171" cy="757094"/>
              <a:chOff x="1661226" y="4149080"/>
              <a:chExt cx="225171" cy="757094"/>
            </a:xfrm>
          </p:grpSpPr>
          <p:sp>
            <p:nvSpPr>
              <p:cNvPr id="74" name="Овал 10">
                <a:extLst>
                  <a:ext uri="{FF2B5EF4-FFF2-40B4-BE49-F238E27FC236}">
                    <a16:creationId xmlns:a16="http://schemas.microsoft.com/office/drawing/2014/main" id="{81C01170-2782-2B44-9F0C-810ADEBEE05F}"/>
                  </a:ext>
                </a:extLst>
              </p:cNvPr>
              <p:cNvSpPr/>
              <p:nvPr/>
            </p:nvSpPr>
            <p:spPr>
              <a:xfrm>
                <a:off x="1661226" y="4681003"/>
                <a:ext cx="225171" cy="225171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5" name="Прямая соединительная линия 12">
                <a:extLst>
                  <a:ext uri="{FF2B5EF4-FFF2-40B4-BE49-F238E27FC236}">
                    <a16:creationId xmlns:a16="http://schemas.microsoft.com/office/drawing/2014/main" id="{59EAAC99-45A4-D743-BA9B-192DF51025BE}"/>
                  </a:ext>
                </a:extLst>
              </p:cNvPr>
              <p:cNvCxnSpPr/>
              <p:nvPr/>
            </p:nvCxnSpPr>
            <p:spPr>
              <a:xfrm>
                <a:off x="1773811" y="4149080"/>
                <a:ext cx="0" cy="432048"/>
              </a:xfrm>
              <a:prstGeom prst="line">
                <a:avLst/>
              </a:prstGeom>
              <a:ln>
                <a:solidFill>
                  <a:schemeClr val="accent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Овал 4">
              <a:extLst>
                <a:ext uri="{FF2B5EF4-FFF2-40B4-BE49-F238E27FC236}">
                  <a16:creationId xmlns:a16="http://schemas.microsoft.com/office/drawing/2014/main" id="{41E343CE-A81F-F344-B956-237A009E7DF0}"/>
                </a:ext>
              </a:extLst>
            </p:cNvPr>
            <p:cNvSpPr/>
            <p:nvPr/>
          </p:nvSpPr>
          <p:spPr>
            <a:xfrm>
              <a:off x="959215" y="4320491"/>
              <a:ext cx="936104" cy="936104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Текст 2">
              <a:extLst>
                <a:ext uri="{FF2B5EF4-FFF2-40B4-BE49-F238E27FC236}">
                  <a16:creationId xmlns:a16="http://schemas.microsoft.com/office/drawing/2014/main" id="{561B4C74-5F76-AD46-89E3-B6A7F02986D9}"/>
                </a:ext>
              </a:extLst>
            </p:cNvPr>
            <p:cNvSpPr txBox="1">
              <a:spLocks/>
            </p:cNvSpPr>
            <p:nvPr/>
          </p:nvSpPr>
          <p:spPr>
            <a:xfrm>
              <a:off x="347267" y="4468661"/>
              <a:ext cx="2160000" cy="639763"/>
            </a:xfrm>
            <a:prstGeom prst="rect">
              <a:avLst/>
            </a:prstGeom>
          </p:spPr>
          <p:txBody>
            <a:bodyPr vert="horz" lIns="121899" tIns="60949" rIns="121899" bIns="60949" rtlCol="0" anchor="ctr">
              <a:normAutofit/>
            </a:bodyPr>
            <a:lstStyle>
              <a:lvl1pPr marL="457120" indent="-457120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990427" indent="-380933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52373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213322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74272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4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335221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1707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200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0693" indent="-304747" algn="l" defTabSz="121898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US" sz="1600" b="1" dirty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Slide Number Placeholder 12">
            <a:extLst>
              <a:ext uri="{FF2B5EF4-FFF2-40B4-BE49-F238E27FC236}">
                <a16:creationId xmlns:a16="http://schemas.microsoft.com/office/drawing/2014/main" id="{FDB46AE9-8C9D-4F4D-989B-52AF1C71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720" y="6448251"/>
            <a:ext cx="2844059" cy="365125"/>
          </a:xfrm>
        </p:spPr>
        <p:txBody>
          <a:bodyPr/>
          <a:lstStyle/>
          <a:p>
            <a:pPr algn="l"/>
            <a:fld id="{96E69268-9C8B-4EBF-A9EE-DC5DC2D48DC3}" type="slidenum">
              <a:rPr lang="en-US" sz="1400" smtClean="0">
                <a:solidFill>
                  <a:schemeClr val="bg1"/>
                </a:solidFill>
              </a:rPr>
              <a:pPr algn="l"/>
              <a:t>6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8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7">
            <a:extLst>
              <a:ext uri="{FF2B5EF4-FFF2-40B4-BE49-F238E27FC236}">
                <a16:creationId xmlns:a16="http://schemas.microsoft.com/office/drawing/2014/main" id="{6580839F-BD21-6146-B229-0EBA6F203DEA}"/>
              </a:ext>
            </a:extLst>
          </p:cNvPr>
          <p:cNvSpPr/>
          <p:nvPr/>
        </p:nvSpPr>
        <p:spPr>
          <a:xfrm rot="1800000">
            <a:off x="7588988" y="2343025"/>
            <a:ext cx="5386325" cy="5386325"/>
          </a:xfrm>
          <a:prstGeom prst="ellipse">
            <a:avLst/>
          </a:prstGeom>
          <a:solidFill>
            <a:srgbClr val="B5D4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761D79D-CCE0-0E40-9C7D-98CBBA86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9F42D2-5AC0-3449-B2F1-E725B6C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6E69268-9C8B-4EBF-A9EE-DC5DC2D48DC3}" type="slidenum">
              <a:rPr lang="en-US" sz="1400" smtClean="0"/>
              <a:pPr algn="l"/>
              <a:t>7</a:t>
            </a:fld>
            <a:endParaRPr lang="en-US" sz="140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BDCD44-2C6B-4947-A765-9A36038C80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9" name="Овал 7">
            <a:extLst>
              <a:ext uri="{FF2B5EF4-FFF2-40B4-BE49-F238E27FC236}">
                <a16:creationId xmlns:a16="http://schemas.microsoft.com/office/drawing/2014/main" id="{718DE8C4-BC95-BB48-9024-0BAFDB360BEB}"/>
              </a:ext>
            </a:extLst>
          </p:cNvPr>
          <p:cNvSpPr/>
          <p:nvPr/>
        </p:nvSpPr>
        <p:spPr>
          <a:xfrm rot="1800000">
            <a:off x="8063972" y="2841935"/>
            <a:ext cx="4436355" cy="4436355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2C1FD1C-92F6-424D-8C9D-E248A2B0AEEE}"/>
              </a:ext>
            </a:extLst>
          </p:cNvPr>
          <p:cNvSpPr/>
          <p:nvPr/>
        </p:nvSpPr>
        <p:spPr>
          <a:xfrm rot="10800000">
            <a:off x="10950016" y="582053"/>
            <a:ext cx="1932940" cy="6057854"/>
          </a:xfrm>
          <a:custGeom>
            <a:avLst/>
            <a:gdLst>
              <a:gd name="connsiteX0" fmla="*/ 1145179 w 1231256"/>
              <a:gd name="connsiteY0" fmla="*/ 1480115 h 3858770"/>
              <a:gd name="connsiteX1" fmla="*/ 599720 w 1231256"/>
              <a:gd name="connsiteY1" fmla="*/ 412148 h 3858770"/>
              <a:gd name="connsiteX2" fmla="*/ 0 w 1231256"/>
              <a:gd name="connsiteY2" fmla="*/ 0 h 3858770"/>
              <a:gd name="connsiteX3" fmla="*/ 0 w 1231256"/>
              <a:gd name="connsiteY3" fmla="*/ 3858770 h 3858770"/>
              <a:gd name="connsiteX4" fmla="*/ 397909 w 1231256"/>
              <a:gd name="connsiteY4" fmla="*/ 3517059 h 3858770"/>
              <a:gd name="connsiteX5" fmla="*/ 1129948 w 1231256"/>
              <a:gd name="connsiteY5" fmla="*/ 2222553 h 3858770"/>
              <a:gd name="connsiteX6" fmla="*/ 1145179 w 1231256"/>
              <a:gd name="connsiteY6" fmla="*/ 1480115 h 385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1256" h="3858770">
                <a:moveTo>
                  <a:pt x="1145179" y="1480115"/>
                </a:moveTo>
                <a:lnTo>
                  <a:pt x="599720" y="412148"/>
                </a:lnTo>
                <a:cubicBezTo>
                  <a:pt x="479776" y="179898"/>
                  <a:pt x="252263" y="27603"/>
                  <a:pt x="0" y="0"/>
                </a:cubicBezTo>
                <a:lnTo>
                  <a:pt x="0" y="3858770"/>
                </a:lnTo>
                <a:cubicBezTo>
                  <a:pt x="166589" y="3795949"/>
                  <a:pt x="308427" y="3676016"/>
                  <a:pt x="397909" y="3517059"/>
                </a:cubicBezTo>
                <a:lnTo>
                  <a:pt x="1129948" y="2222553"/>
                </a:lnTo>
                <a:cubicBezTo>
                  <a:pt x="1259411" y="1993159"/>
                  <a:pt x="1265123" y="1714269"/>
                  <a:pt x="1145179" y="1480115"/>
                </a:cubicBezTo>
                <a:close/>
              </a:path>
            </a:pathLst>
          </a:custGeom>
          <a:solidFill>
            <a:schemeClr val="accent1"/>
          </a:solidFill>
          <a:ln w="95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1" name="Овал 7">
            <a:extLst>
              <a:ext uri="{FF2B5EF4-FFF2-40B4-BE49-F238E27FC236}">
                <a16:creationId xmlns:a16="http://schemas.microsoft.com/office/drawing/2014/main" id="{7EA86B03-4CC1-F04B-A545-0D74E989A9EE}"/>
              </a:ext>
            </a:extLst>
          </p:cNvPr>
          <p:cNvSpPr/>
          <p:nvPr/>
        </p:nvSpPr>
        <p:spPr>
          <a:xfrm rot="1800000">
            <a:off x="8835153" y="456228"/>
            <a:ext cx="3298298" cy="3298298"/>
          </a:xfrm>
          <a:prstGeom prst="ellipse">
            <a:avLst/>
          </a:prstGeom>
          <a:solidFill>
            <a:srgbClr val="90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34" name="Овал 7">
            <a:extLst>
              <a:ext uri="{FF2B5EF4-FFF2-40B4-BE49-F238E27FC236}">
                <a16:creationId xmlns:a16="http://schemas.microsoft.com/office/drawing/2014/main" id="{9500177F-D0EE-7646-8F51-D025C056176F}"/>
              </a:ext>
            </a:extLst>
          </p:cNvPr>
          <p:cNvSpPr/>
          <p:nvPr/>
        </p:nvSpPr>
        <p:spPr>
          <a:xfrm rot="1800000">
            <a:off x="9074187" y="701939"/>
            <a:ext cx="2806874" cy="2806874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2340" y="2132856"/>
            <a:ext cx="5174000" cy="34563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ATTEND MEETUPS (ONSITE OR ONLINE)</a:t>
            </a:r>
          </a:p>
          <a:p>
            <a:r>
              <a:rPr lang="en-US" sz="2400" dirty="0" smtClean="0"/>
              <a:t>LEVERAGE ON SOCIAL MEDIA</a:t>
            </a:r>
          </a:p>
          <a:p>
            <a:r>
              <a:rPr lang="en-US" sz="2400" dirty="0" smtClean="0"/>
              <a:t>SHOOT YOUR PROFESSIONAL SHOTS</a:t>
            </a:r>
          </a:p>
          <a:p>
            <a:r>
              <a:rPr lang="en-US" sz="2400" dirty="0" smtClean="0"/>
              <a:t>SHOWCASE YOUR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2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9F42D2-5AC0-3449-B2F1-E725B6CB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96E69268-9C8B-4EBF-A9EE-DC5DC2D48DC3}" type="slidenum">
              <a:rPr lang="en-US" sz="1400" smtClean="0"/>
              <a:pPr algn="l"/>
              <a:t>8</a:t>
            </a:fld>
            <a:endParaRPr lang="en-US" sz="1400"/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92581C7-38EA-484B-A937-92689519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2060848"/>
            <a:ext cx="9001000" cy="2692019"/>
          </a:xfrm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8800" b="1" dirty="0" smtClean="0">
                <a:solidFill>
                  <a:schemeClr val="accent1"/>
                </a:solidFill>
                <a:latin typeface="Freestyle Script" panose="030804020302050B04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ENJOY THE PROCESS</a:t>
            </a:r>
          </a:p>
          <a:p>
            <a:pPr marL="0" indent="0">
              <a:buNone/>
            </a:pPr>
            <a:r>
              <a:rPr lang="en-US" sz="8800" b="1" dirty="0" smtClean="0">
                <a:solidFill>
                  <a:schemeClr val="accent1"/>
                </a:solidFill>
                <a:latin typeface="Freestyle Script" panose="030804020302050B0404" pitchFamily="66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 KIND TO YOURSELF</a:t>
            </a:r>
            <a:endParaRPr lang="en-US" sz="8800" b="1" dirty="0">
              <a:solidFill>
                <a:schemeClr val="accent1"/>
              </a:solidFill>
              <a:latin typeface="Freestyle Script" panose="030804020302050B0404" pitchFamily="66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682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E9CA3C3-F764-DD4E-89C1-9D8DA2B770AC}"/>
              </a:ext>
            </a:extLst>
          </p:cNvPr>
          <p:cNvSpPr/>
          <p:nvPr/>
        </p:nvSpPr>
        <p:spPr>
          <a:xfrm flipH="1">
            <a:off x="5318691" y="0"/>
            <a:ext cx="6676849" cy="6849386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1">
                  <a:tint val="44500"/>
                  <a:satMod val="160000"/>
                  <a:alpha val="20000"/>
                </a:schemeClr>
              </a:gs>
              <a:gs pos="100000">
                <a:schemeClr val="tx1">
                  <a:tint val="23500"/>
                  <a:satMod val="160000"/>
                  <a:alpha val="0"/>
                </a:schemeClr>
              </a:gs>
            </a:gsLst>
            <a:lin ang="13500000" scaled="1"/>
            <a:tileRect/>
          </a:grad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</a:rPr>
              <a:t>`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1E691B-FAEB-E24B-9E81-DECDC941550B}"/>
              </a:ext>
            </a:extLst>
          </p:cNvPr>
          <p:cNvSpPr/>
          <p:nvPr/>
        </p:nvSpPr>
        <p:spPr>
          <a:xfrm flipH="1">
            <a:off x="5508448" y="0"/>
            <a:ext cx="6676849" cy="6856508"/>
          </a:xfrm>
          <a:custGeom>
            <a:avLst/>
            <a:gdLst>
              <a:gd name="connsiteX0" fmla="*/ 0 w 9659145"/>
              <a:gd name="connsiteY0" fmla="*/ 0 h 9908748"/>
              <a:gd name="connsiteX1" fmla="*/ 7988768 w 9659145"/>
              <a:gd name="connsiteY1" fmla="*/ 0 h 9908748"/>
              <a:gd name="connsiteX2" fmla="*/ 9532397 w 9659145"/>
              <a:gd name="connsiteY2" fmla="*/ 4144878 h 9908748"/>
              <a:gd name="connsiteX3" fmla="*/ 9272600 w 9659145"/>
              <a:gd name="connsiteY3" fmla="*/ 6027930 h 9908748"/>
              <a:gd name="connsiteX4" fmla="*/ 6438645 w 9659145"/>
              <a:gd name="connsiteY4" fmla="*/ 9908748 h 9908748"/>
              <a:gd name="connsiteX5" fmla="*/ 0 w 9659145"/>
              <a:gd name="connsiteY5" fmla="*/ 9908748 h 9908748"/>
              <a:gd name="connsiteX6" fmla="*/ 0 w 9659145"/>
              <a:gd name="connsiteY6" fmla="*/ 0 h 990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9145" h="9908748">
                <a:moveTo>
                  <a:pt x="0" y="0"/>
                </a:moveTo>
                <a:lnTo>
                  <a:pt x="7988768" y="0"/>
                </a:lnTo>
                <a:lnTo>
                  <a:pt x="9532397" y="4144878"/>
                </a:lnTo>
                <a:cubicBezTo>
                  <a:pt x="9768380" y="4776891"/>
                  <a:pt x="9670956" y="5482495"/>
                  <a:pt x="9272600" y="6027930"/>
                </a:cubicBezTo>
                <a:lnTo>
                  <a:pt x="6438645" y="9908748"/>
                </a:lnTo>
                <a:lnTo>
                  <a:pt x="0" y="990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216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Segoe UI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0C0602-2A66-3743-AEBB-DB012431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232" y="1973908"/>
            <a:ext cx="3240360" cy="1981214"/>
          </a:xfrm>
        </p:spPr>
        <p:txBody>
          <a:bodyPr>
            <a:normAutofit/>
          </a:bodyPr>
          <a:lstStyle/>
          <a:p>
            <a:pPr algn="r"/>
            <a:r>
              <a:rPr lang="en-IN" sz="5400" b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IN" sz="54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7DB5A-3B0E-D643-AFA2-EF43D8EA93E4}"/>
              </a:ext>
            </a:extLst>
          </p:cNvPr>
          <p:cNvSpPr txBox="1"/>
          <p:nvPr/>
        </p:nvSpPr>
        <p:spPr>
          <a:xfrm>
            <a:off x="811232" y="4139788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Connect with me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Jhoie__</a:t>
            </a:r>
          </a:p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Joy Victor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Прямая соединительная линия 7">
            <a:extLst>
              <a:ext uri="{FF2B5EF4-FFF2-40B4-BE49-F238E27FC236}">
                <a16:creationId xmlns:a16="http://schemas.microsoft.com/office/drawing/2014/main" id="{D1A5E261-9699-0742-BEE9-B45ACE9F4FA1}"/>
              </a:ext>
            </a:extLst>
          </p:cNvPr>
          <p:cNvCxnSpPr>
            <a:cxnSpLocks/>
          </p:cNvCxnSpPr>
          <p:nvPr/>
        </p:nvCxnSpPr>
        <p:spPr>
          <a:xfrm>
            <a:off x="811232" y="3955122"/>
            <a:ext cx="31683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28" y="4472161"/>
            <a:ext cx="447300" cy="324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50" t="2750" r="2750" b="2750"/>
          <a:stretch/>
        </p:blipFill>
        <p:spPr>
          <a:xfrm>
            <a:off x="2516882" y="4855156"/>
            <a:ext cx="242291" cy="2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1A6F8"/>
      </a:accent1>
      <a:accent2>
        <a:srgbClr val="F69200"/>
      </a:accent2>
      <a:accent3>
        <a:srgbClr val="11A6F8"/>
      </a:accent3>
      <a:accent4>
        <a:srgbClr val="838383"/>
      </a:accent4>
      <a:accent5>
        <a:srgbClr val="DF5327"/>
      </a:accent5>
      <a:accent6>
        <a:srgbClr val="418AB3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11416</TotalTime>
  <Words>185</Words>
  <Application>Microsoft Office PowerPoint</Application>
  <PresentationFormat>Custom</PresentationFormat>
  <Paragraphs>80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Freestyle Script</vt:lpstr>
      <vt:lpstr>Open Sans</vt:lpstr>
      <vt:lpstr>Segoe UI</vt:lpstr>
      <vt:lpstr>Segoe UI Black</vt:lpstr>
      <vt:lpstr>Wingdings</vt:lpstr>
      <vt:lpstr>Office Theme</vt:lpstr>
      <vt:lpstr>BECOMING A BADASS PYTHON PROGRAMMER</vt:lpstr>
      <vt:lpstr>PowerPoint Presentation</vt:lpstr>
      <vt:lpstr>OUTLINE</vt:lpstr>
      <vt:lpstr>ROADMAP</vt:lpstr>
      <vt:lpstr>TIPS &amp; TRICKS (TECH RELATED)</vt:lpstr>
      <vt:lpstr>TIPS &amp; TRICKS (PERSONAL)</vt:lpstr>
      <vt:lpstr>NETWORKING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ACE Z-Book</cp:lastModifiedBy>
  <cp:revision>230</cp:revision>
  <dcterms:created xsi:type="dcterms:W3CDTF">2013-09-12T13:05:01Z</dcterms:created>
  <dcterms:modified xsi:type="dcterms:W3CDTF">2021-07-24T10:20:38Z</dcterms:modified>
</cp:coreProperties>
</file>