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a487ff88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a487ff88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a487ff88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a487ff88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a487ff88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a487ff88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a487ff88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a487ff88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a487ff88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a487ff88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a487ff88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a487ff88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a487ff88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a487ff88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PyTorch?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 source machine learning and deep learning library based on the torch library.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for applications such as Computer Vision and Natural Language Processing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Developed by Facebook AI Research Lab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Various Deep Learning applications are built on PyTorch like Tesla Autopilot, Uber’s Pyro, PyTorch Lightening.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Supports Linux, macOS and Windows Operating Systems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PyTorch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Tensor Computing with strong acceleration via GPU.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Deep Neural Network built on type based automatic differentiation system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Strong GPU </a:t>
            </a:r>
            <a:r>
              <a:rPr lang="en"/>
              <a:t>support</a:t>
            </a:r>
            <a:r>
              <a:rPr lang="en"/>
              <a:t> which makes the </a:t>
            </a:r>
            <a:r>
              <a:rPr lang="en"/>
              <a:t>models</a:t>
            </a:r>
            <a:r>
              <a:rPr lang="en"/>
              <a:t> run faster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of the most used library in academic research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Machine Learning and Deep Learning algorithms  implemented in PyTorch.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Strong object oriented support that makes it a </a:t>
            </a:r>
            <a:r>
              <a:rPr lang="en"/>
              <a:t>natural</a:t>
            </a:r>
            <a:r>
              <a:rPr lang="en"/>
              <a:t> choice for companies like Facebook and Salesforce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Calculating Derivatives ,Gradient and computational graphs is easier using PyTorch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Very similar to NumPy which makes transition from NumPy to PyTorch painless.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Tensors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Defines class called Tensor - torch.tensor to store and operate on homogeneous multidimensional arrays of numbers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PyTorch Tensors are similar to NumPy arrays but can also be implemented on CUDA </a:t>
            </a:r>
            <a:r>
              <a:rPr lang="en"/>
              <a:t>capable</a:t>
            </a:r>
            <a:r>
              <a:rPr lang="en"/>
              <a:t> NVIDIA GPU.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Supports various </a:t>
            </a:r>
            <a:r>
              <a:rPr lang="en"/>
              <a:t>subtypes</a:t>
            </a:r>
            <a:r>
              <a:rPr lang="en"/>
              <a:t> of tensors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</a:t>
            </a:r>
            <a:r>
              <a:rPr lang="en"/>
              <a:t> for installation on MAC 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PyTorch is supported on macos 10.10(yosemite) or above.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Recommended to use Python 3.5 or greater.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install PyTorch binaries , the two supported package managers are- Anaconda or PIP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using pip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 </a:t>
            </a:r>
            <a:r>
              <a:rPr lang="en"/>
              <a:t>terminal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Check for Python version ( python --version) - require 3.x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Install torch torchvision via command-  pip3 install torch torchvision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Verification 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Import torch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x= torch.rand(5,3)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Print (x)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CUDA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</a:t>
            </a:r>
            <a:r>
              <a:rPr lang="en" sz="1200"/>
              <a:t>arallel computing platform and application programming interface </a:t>
            </a:r>
            <a:r>
              <a:rPr lang="en" sz="1200"/>
              <a:t>created</a:t>
            </a:r>
            <a:r>
              <a:rPr lang="en" sz="1200"/>
              <a:t> by NVIDIA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allows software developers and software engineers to use a CUDA-enabled graphics processing unit for general purpose processing </a:t>
            </a:r>
            <a:endParaRPr sz="120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