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41F1-7D58-49E5-A358-372CCB98E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4C23B-19E2-4F58-8D01-F925EA0EC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356F4-A7E8-4779-87C0-C8AA66E8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4B9-1A4B-4F6D-9498-707A4FDF20D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08713-1CCC-42AB-ABEA-FC5631ED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5D375-5361-420E-91DE-A5DE8E7B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1401-9FB6-45EC-8B1B-0477A79B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5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C3C8-ABB0-4D19-9C36-0E0D30482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5D65C-40E9-4569-8B20-319935EC1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25FF0-0195-49C1-9F30-50FE8D49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4B9-1A4B-4F6D-9498-707A4FDF20D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319D-3C84-4E97-A42F-5ECF721B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40613-3AC2-485E-8DB3-E09AFEB4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1401-9FB6-45EC-8B1B-0477A79B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0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81D326-8441-458A-943A-1DB366B3C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4A48C-3B0D-4EA7-B982-B49DAFDA3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2D765-D9A7-4497-BA58-6D9DECE5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4B9-1A4B-4F6D-9498-707A4FDF20D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E2694-6EF5-424E-9CF0-25288A0C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A7E11-0A1B-4EA4-876D-EAFCE3A4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1401-9FB6-45EC-8B1B-0477A79B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A657-4F68-41BE-9A2B-E2FBEA76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7EA37-D7FC-42D6-AB5F-03057D4DC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F32A2-045B-48C4-A156-08CE1660E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4B9-1A4B-4F6D-9498-707A4FDF20D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E6DFB-C25D-43A6-9222-AB952863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7B84E-D60A-4917-A380-3DBBBBA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1401-9FB6-45EC-8B1B-0477A79B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2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1521-FB68-4E3C-8283-24954083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C9E2-1B8D-4840-BFDA-39CD3450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67D6A-30C1-4A9A-ADF5-D13A5715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4B9-1A4B-4F6D-9498-707A4FDF20D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3B0EE-D48D-4565-ACB3-ABA7B563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BAE7D-A594-46AD-B93D-961A3207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1401-9FB6-45EC-8B1B-0477A79B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7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D447-52E1-4190-9EBE-3210AE55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E137-BFBC-4BF4-94F4-BD489A0B9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31324-D919-4EF6-8C70-2A3D8FA9C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51F22-A42B-483E-82F4-8359276F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4B9-1A4B-4F6D-9498-707A4FDF20D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5DD36-9394-458A-8AFD-7BC8510C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F4433-C9F6-45FA-8B93-AA81AD3F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1401-9FB6-45EC-8B1B-0477A79B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5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534B-E506-4C17-8CC1-8E911557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F9E55-9EE9-4DA3-B4DE-0A61DD4FC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A51A0-39F7-49B2-AAED-A9B5E8AB3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5C18E-4CE3-44C7-833D-679E369CE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BCAA0-33FF-4CA9-80F3-25C5F6BA2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0DAC7-765B-4216-AA50-59129A9D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4B9-1A4B-4F6D-9498-707A4FDF20D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F0181-41AA-4FC1-B02F-35B6DB1D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4EC2BC-F10F-4CDA-865B-CB5B5B00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1401-9FB6-45EC-8B1B-0477A79B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0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0F2E5-8CED-4449-AF0E-E50A5687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EDFA3-68C7-4FCE-AF4E-24B14612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4B9-1A4B-4F6D-9498-707A4FDF20D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E8DDF-C2A7-49CF-A733-521DEA6D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00B2F-405C-4073-B2D9-3EA2878C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1401-9FB6-45EC-8B1B-0477A79B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8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73519E-4C63-4DA7-BD5D-C213D58D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4B9-1A4B-4F6D-9498-707A4FDF20D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DC358-E334-4621-8A59-ADB4A7CE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21B7A-3242-4365-B551-0DB3F470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1401-9FB6-45EC-8B1B-0477A79B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4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24B1-30E1-41AF-99FA-9EAB5D99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E8355-F279-4CDE-97B0-26671E493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00734-68C0-4A4F-BD01-868419C6C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C8823-6BEE-4C43-98D1-4E3893131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4B9-1A4B-4F6D-9498-707A4FDF20D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2FC1A-A4B5-49D9-BBD0-1DD65CD6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3DBDF-0D18-4AF5-9C04-449B04B3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1401-9FB6-45EC-8B1B-0477A79B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6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1783-C81F-4A88-B8D3-2E36E3C8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CAD14-5551-434A-AEA0-EE247FBF3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074EE-D194-4BAF-8851-F2C8BCE36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279EE-8458-4008-B52B-ECB999A1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4B9-1A4B-4F6D-9498-707A4FDF20D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1F42B-E435-4F5B-B8EA-0B6FBAED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4AA24-7E6F-4EDD-991C-47819CD9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1401-9FB6-45EC-8B1B-0477A79B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2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CE918-9F2B-42A5-A8C2-872D199F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699C4-CAD1-444D-9668-26BE696F1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7BB6-0A4B-4049-AA1B-5A7120046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634B9-1A4B-4F6D-9498-707A4FDF20D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18929-C2E3-4557-BBA5-B42D45F5C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9CDA4-962E-4ED2-B8AF-ED80D0DFE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F1401-9FB6-45EC-8B1B-0477A79B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4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E3780-40E1-48E7-B42E-27CDF32DE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Consumer Behavior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79FF4-DFDE-47D2-9922-9EF1400B7B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Francis Troy </a:t>
            </a:r>
            <a:r>
              <a:rPr lang="en-US" dirty="0" err="1"/>
              <a:t>Kirinhakone</a:t>
            </a:r>
            <a:endParaRPr lang="en-US" dirty="0"/>
          </a:p>
          <a:p>
            <a:r>
              <a:rPr lang="en-US" dirty="0"/>
              <a:t>Carlos He </a:t>
            </a:r>
            <a:r>
              <a:rPr lang="en-US" dirty="0" err="1"/>
              <a:t>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3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26AF-4FB1-4057-BAA2-BC844793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US" dirty="0"/>
              <a:t>Exploratory Data Analysis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9C8F2-4C7A-4E07-84DA-8A8B7300E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Discovered the most frequent purchases by states.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82259-F6F6-41DC-BDF7-5ECC6AEF3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4" y="2532413"/>
            <a:ext cx="6886575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4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26AF-4FB1-4057-BAA2-BC844793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9C8F2-4C7A-4E07-84DA-8A8B7300E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Discovered most frequent bought products by category.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C438AC-79C7-45D3-B416-B2ACB42D2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69" y="2411825"/>
            <a:ext cx="7683055" cy="418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5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E98A-BAE2-45F2-AE99-ABBB2F6A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2FAB0-6109-4B0F-BA11-06DC3B44C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spending of each city.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E5D69-2C28-4F1C-90F0-6B9129AB5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95" y="2584907"/>
            <a:ext cx="7235380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7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E98A-BAE2-45F2-AE99-ABBB2F6A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2FAB0-6109-4B0F-BA11-06DC3B44C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spending for each category.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85A87-F8EE-4F64-8451-C8F6305D8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70" y="2411972"/>
            <a:ext cx="9592956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9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53F2-240D-4839-89B4-10F103718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Prospective Usage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37D8-1327-4863-BCFA-ECCDD3E36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Prospecting small businesses.</a:t>
            </a:r>
          </a:p>
          <a:p>
            <a:r>
              <a:rPr lang="en-US" dirty="0"/>
              <a:t>Businesses can provide promotions on the least frequent products in their respective areas to boost sales.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66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70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Consumer Behavior Analytics</vt:lpstr>
      <vt:lpstr>Exploratory Data Analysis  </vt:lpstr>
      <vt:lpstr>Exploratory Data Analysis</vt:lpstr>
      <vt:lpstr>EDA  </vt:lpstr>
      <vt:lpstr>Exploratory Data Analysis</vt:lpstr>
      <vt:lpstr>Prospective Usage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Behavior Analytics</dc:title>
  <dc:creator>He He, Carlos</dc:creator>
  <cp:lastModifiedBy>He He, Carlos</cp:lastModifiedBy>
  <cp:revision>19</cp:revision>
  <dcterms:created xsi:type="dcterms:W3CDTF">2018-12-04T01:42:36Z</dcterms:created>
  <dcterms:modified xsi:type="dcterms:W3CDTF">2018-12-04T07:46:46Z</dcterms:modified>
</cp:coreProperties>
</file>