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869841E-71E7-4F51-8E6F-5E8A5E37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94B067E-A161-4B29-A8FA-FEEB194495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xmlns="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1" y="0"/>
            <a:ext cx="8719930" cy="6858000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the long distance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016523"/>
            <a:ext cx="7315200" cy="2815429"/>
          </a:xfrm>
        </p:spPr>
      </p:pic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xmlns="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profitable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74A7FC5-56F0-4FE3-8383-04EE929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xmlns="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6BEBC3-6A99-4A53-9835-9875E0841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006911-EDB8-4CDF-AEAA-A3FA06085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42F8BE6-031E-4D33-9C3D-46FBAFCD010C}"/>
              </a:ext>
            </a:extLst>
          </p:cNvPr>
          <p:cNvSpPr txBox="1">
            <a:spLocks/>
          </p:cNvSpPr>
          <p:nvPr/>
        </p:nvSpPr>
        <p:spPr>
          <a:xfrm>
            <a:off x="7091022" y="4233672"/>
            <a:ext cx="5165299" cy="2130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orbel Light" panose="020B0303020204020204" pitchFamily="34" charset="0"/>
              </a:rPr>
              <a:t>Team CuBA</a:t>
            </a:r>
          </a:p>
          <a:p>
            <a:endParaRPr lang="en-US" sz="2000" dirty="0">
              <a:latin typeface="Corbel Light" panose="020B0303020204020204" pitchFamily="34" charset="0"/>
            </a:endParaRPr>
          </a:p>
          <a:p>
            <a:r>
              <a:rPr lang="en-US" sz="2000" dirty="0">
                <a:latin typeface="Corbel Light" panose="020B0303020204020204" pitchFamily="34" charset="0"/>
              </a:rPr>
              <a:t>Rutuja Shivraj Pawar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Nadiia Honcharenko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Shivani Jadhav</a:t>
            </a:r>
          </a:p>
          <a:p>
            <a:r>
              <a:rPr lang="en-US" sz="2000" dirty="0">
                <a:latin typeface="Corbel Light" panose="020B0303020204020204" pitchFamily="34" charset="0"/>
              </a:rPr>
              <a:t>Sumit Kundu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113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Customer Behavioural Analytics in the Retail Sector</vt:lpstr>
      <vt:lpstr>Research Questions</vt:lpstr>
      <vt:lpstr>Ready to travel long distances</vt:lpstr>
      <vt:lpstr>Factors for the long distance travel</vt:lpstr>
      <vt:lpstr>Customer shop selection</vt:lpstr>
      <vt:lpstr>Customer Segmentation</vt:lpstr>
      <vt:lpstr>Top 100 profitable customers</vt:lpstr>
      <vt:lpstr>Thank you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2018-12-18T09:51:52Z</dcterms:created>
  <dcterms:modified xsi:type="dcterms:W3CDTF">2019-01-14T17:30:28Z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