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4" r:id="rId4"/>
  </p:sldMasterIdLst>
  <p:sldIdLst>
    <p:sldId id="263" r:id="rId5"/>
    <p:sldId id="262" r:id="rId6"/>
    <p:sldId id="264" r:id="rId7"/>
    <p:sldId id="265" r:id="rId8"/>
    <p:sldId id="266" r:id="rId9"/>
    <p:sldId id="267" r:id="rId10"/>
    <p:sldId id="26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12" autoAdjust="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981" y="1852122"/>
            <a:ext cx="2458230" cy="20086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91805" y="1852122"/>
            <a:ext cx="2458230" cy="20086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076629" y="1852122"/>
            <a:ext cx="2458230" cy="20086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792" y="3971924"/>
            <a:ext cx="2477419" cy="80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72616" y="3971925"/>
            <a:ext cx="2477419" cy="80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=""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70240" y="3971924"/>
            <a:ext cx="2458230" cy="80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8869841E-71E7-4F51-8E6F-5E8A5E3756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3A2E0DA-DA21-447D-AD1F-3DB915DD0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94B067E-A161-4B29-A8FA-FEEB194495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Customer Behavioural Analytics in the Retail Sector</a:t>
            </a:r>
          </a:p>
        </p:txBody>
      </p:sp>
    </p:spTree>
    <p:extLst>
      <p:ext uri="{BB962C8B-B14F-4D97-AF65-F5344CB8AC3E}">
        <p14:creationId xmlns:p14="http://schemas.microsoft.com/office/powerpoint/2010/main" val="291947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DA178560-78C9-4CB5-BE46-05302CDA8E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multiple people looking at blueprints&#10;">
            <a:extLst>
              <a:ext uri="{FF2B5EF4-FFF2-40B4-BE49-F238E27FC236}">
                <a16:creationId xmlns=""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9461EC9-A94F-4225-B526-5C862F340F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Research Questions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D87160F7-FCB2-48B7-8BB8-BEFF45F6BF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9282B84-621E-4580-80B7-222118AE44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customers willing to travel long distances to purchase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factors that contribute towards the long distance travel of the customer to purchase products in spite of the high average product price in a shop?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maximum likelihood of a customer to select a particular shop?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different customer segments based on their purchase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are the Top 100 customers that are most profitable in terms of revenue generation?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1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to travel long distances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438" y="1471464"/>
            <a:ext cx="6781800" cy="3905547"/>
          </a:xfrm>
        </p:spPr>
      </p:pic>
    </p:spTree>
    <p:extLst>
      <p:ext uri="{BB962C8B-B14F-4D97-AF65-F5344CB8AC3E}">
        <p14:creationId xmlns:p14="http://schemas.microsoft.com/office/powerpoint/2010/main" val="111925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for the long distance travel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0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Customer shop selection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="" xmlns:a16="http://schemas.microsoft.com/office/drawing/2014/main" id="{331E4DC8-86C2-4525-8396-472B086B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37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Segmentation</a:t>
            </a:r>
          </a:p>
        </p:txBody>
      </p:sp>
      <p:pic>
        <p:nvPicPr>
          <p:cNvPr id="14" name="Content Placeholder 13" descr="A screenshot of text&#10;&#10;Description automatically generated">
            <a:extLst>
              <a:ext uri="{FF2B5EF4-FFF2-40B4-BE49-F238E27FC236}">
                <a16:creationId xmlns="" xmlns:a16="http://schemas.microsoft.com/office/drawing/2014/main" id="{054B6262-BEBE-47E2-89B2-BEA264C1E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371" y="0"/>
            <a:ext cx="8766630" cy="6858000"/>
          </a:xfrm>
        </p:spPr>
      </p:pic>
    </p:spTree>
    <p:extLst>
      <p:ext uri="{BB962C8B-B14F-4D97-AF65-F5344CB8AC3E}">
        <p14:creationId xmlns:p14="http://schemas.microsoft.com/office/powerpoint/2010/main" val="136412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100 profitable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97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474A7FC5-56F0-4FE3-8383-04EE92963F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rking">
            <a:extLst>
              <a:ext uri="{FF2B5EF4-FFF2-40B4-BE49-F238E27FC236}">
                <a16:creationId xmlns="" xmlns:a16="http://schemas.microsoft.com/office/drawing/2014/main" id="{BC829010-59E7-4B6E-AE76-EEE7D0ED0D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E6BEBC3-6A99-4A53-9835-9875E08415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130552"/>
          </a:xfrm>
        </p:spPr>
        <p:txBody>
          <a:bodyPr>
            <a:normAutofit/>
          </a:bodyPr>
          <a:lstStyle/>
          <a:p>
            <a:r>
              <a:rPr lang="en-US"/>
              <a:t>Thank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D1006911-EDB8-4CDF-AEAA-A3FA060851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541854-87B3-4953-A183-EF3BD285377B}">
  <ds:schemaRefs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Architecture Frame design</Template>
  <TotalTime>0</TotalTime>
  <Words>113</Words>
  <Application>Microsoft Office PowerPoint</Application>
  <PresentationFormat>Широкоэкранный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Corbel</vt:lpstr>
      <vt:lpstr>Times New Roman</vt:lpstr>
      <vt:lpstr>Wingdings 2</vt:lpstr>
      <vt:lpstr>Frame</vt:lpstr>
      <vt:lpstr>Customer Behavioural Analytics in the Retail Sector</vt:lpstr>
      <vt:lpstr>Research Questions</vt:lpstr>
      <vt:lpstr>Ready to travel long distances</vt:lpstr>
      <vt:lpstr>Factors for the long distance travel</vt:lpstr>
      <vt:lpstr>Customer shop selection</vt:lpstr>
      <vt:lpstr>Customer Segmentation</vt:lpstr>
      <vt:lpstr>Top 100 profitable customers</vt:lpstr>
      <vt:lpstr>Thank you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2018-12-18T09:51:52Z</dcterms:created>
  <dcterms:modified xsi:type="dcterms:W3CDTF">2019-01-05T22:03:08Z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