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sldIdLst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Customer Behavioural Analytics in the Retail Sector</a:t>
            </a:r>
          </a:p>
        </p:txBody>
      </p:sp>
    </p:spTree>
    <p:extLst>
      <p:ext uri="{BB962C8B-B14F-4D97-AF65-F5344CB8AC3E}">
        <p14:creationId xmlns:p14="http://schemas.microsoft.com/office/powerpoint/2010/main" val="29194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customers willing to travel long distances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contribute towards the long distance travel of the customer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likelihood of a customer to select a particular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customer segments based on their purchase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100 customers that are most profitable in terms of revenue generation for each shop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travel long distances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1" y="0"/>
            <a:ext cx="8719930" cy="6858000"/>
          </a:xfrm>
        </p:spPr>
      </p:pic>
    </p:spTree>
    <p:extLst>
      <p:ext uri="{BB962C8B-B14F-4D97-AF65-F5344CB8AC3E}">
        <p14:creationId xmlns:p14="http://schemas.microsoft.com/office/powerpoint/2010/main" val="11192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the long distance travel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67A68-3AFF-449C-8260-DE997356D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818" y="0"/>
            <a:ext cx="8720288" cy="6858000"/>
          </a:xfrm>
        </p:spPr>
      </p:pic>
    </p:spTree>
    <p:extLst>
      <p:ext uri="{BB962C8B-B14F-4D97-AF65-F5344CB8AC3E}">
        <p14:creationId xmlns:p14="http://schemas.microsoft.com/office/powerpoint/2010/main" val="35489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Customer shop selection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3" y="742122"/>
            <a:ext cx="8759687" cy="5611036"/>
          </a:xfrm>
        </p:spPr>
      </p:pic>
    </p:spTree>
    <p:extLst>
      <p:ext uri="{BB962C8B-B14F-4D97-AF65-F5344CB8AC3E}">
        <p14:creationId xmlns:p14="http://schemas.microsoft.com/office/powerpoint/2010/main" val="21063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:a16="http://schemas.microsoft.com/office/drawing/2014/main" id="{054B6262-BEBE-47E2-89B2-BEA264C1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71" y="0"/>
            <a:ext cx="8766630" cy="6858000"/>
          </a:xfrm>
        </p:spPr>
      </p:pic>
    </p:spTree>
    <p:extLst>
      <p:ext uri="{BB962C8B-B14F-4D97-AF65-F5344CB8AC3E}">
        <p14:creationId xmlns:p14="http://schemas.microsoft.com/office/powerpoint/2010/main" val="1364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profitable customers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2CBD21-46D7-4F8C-9EC8-5F31E08D2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313" y="0"/>
            <a:ext cx="8759687" cy="6857999"/>
          </a:xfrm>
        </p:spPr>
      </p:pic>
    </p:spTree>
    <p:extLst>
      <p:ext uri="{BB962C8B-B14F-4D97-AF65-F5344CB8AC3E}">
        <p14:creationId xmlns:p14="http://schemas.microsoft.com/office/powerpoint/2010/main" val="41859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2F8BE6-031E-4D33-9C3D-46FBAFCD010C}"/>
              </a:ext>
            </a:extLst>
          </p:cNvPr>
          <p:cNvSpPr txBox="1">
            <a:spLocks/>
          </p:cNvSpPr>
          <p:nvPr/>
        </p:nvSpPr>
        <p:spPr>
          <a:xfrm>
            <a:off x="7091022" y="4233672"/>
            <a:ext cx="5165299" cy="2130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orbel Light" panose="020B0303020204020204" pitchFamily="34" charset="0"/>
              </a:rPr>
              <a:t>Team CuBA</a:t>
            </a:r>
          </a:p>
          <a:p>
            <a:endParaRPr lang="en-US" sz="2000" dirty="0">
              <a:latin typeface="Corbel Light" panose="020B0303020204020204" pitchFamily="34" charset="0"/>
            </a:endParaRPr>
          </a:p>
          <a:p>
            <a:r>
              <a:rPr lang="en-US" sz="2000" dirty="0">
                <a:latin typeface="Corbel Light" panose="020B0303020204020204" pitchFamily="34" charset="0"/>
              </a:rPr>
              <a:t>Rutuja Shivraj Pawar</a:t>
            </a:r>
          </a:p>
          <a:p>
            <a:r>
              <a:rPr lang="en-US" sz="2000" dirty="0">
                <a:latin typeface="Corbel Light" panose="020B0303020204020204" pitchFamily="34" charset="0"/>
              </a:rPr>
              <a:t>Nadiia Honcharenko</a:t>
            </a:r>
          </a:p>
          <a:p>
            <a:r>
              <a:rPr lang="en-US" sz="2000" dirty="0">
                <a:latin typeface="Corbel Light" panose="020B0303020204020204" pitchFamily="34" charset="0"/>
              </a:rPr>
              <a:t>Shivani Jadhav</a:t>
            </a:r>
          </a:p>
          <a:p>
            <a:r>
              <a:rPr lang="en-US" sz="2000" dirty="0">
                <a:latin typeface="Corbel Light" panose="020B0303020204020204" pitchFamily="34" charset="0"/>
              </a:rPr>
              <a:t>Sumit Kundu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Frame design</Template>
  <TotalTime>0</TotalTime>
  <Words>116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Corbel</vt:lpstr>
      <vt:lpstr>Corbel Light</vt:lpstr>
      <vt:lpstr>Times New Roman</vt:lpstr>
      <vt:lpstr>Wingdings 2</vt:lpstr>
      <vt:lpstr>Frame</vt:lpstr>
      <vt:lpstr>Customer Behavioural Analytics in the Retail Sector</vt:lpstr>
      <vt:lpstr>Research Questions</vt:lpstr>
      <vt:lpstr>Ready to travel long distances</vt:lpstr>
      <vt:lpstr>Factors for the long distance travel</vt:lpstr>
      <vt:lpstr>Customer shop selection</vt:lpstr>
      <vt:lpstr>Customer Segmentation</vt:lpstr>
      <vt:lpstr>Top 100 profitable customers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2018-12-18T09:51:52Z</dcterms:created>
  <dcterms:modified xsi:type="dcterms:W3CDTF">2019-01-14T23:27:09Z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