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sldIdLst>
    <p:sldId id="263" r:id="rId5"/>
    <p:sldId id="262" r:id="rId6"/>
    <p:sldId id="264" r:id="rId7"/>
    <p:sldId id="265" r:id="rId8"/>
    <p:sldId id="266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12" autoAdjust="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Customer Behavioural Analytics in the Retail Sector</a:t>
            </a:r>
          </a:p>
        </p:txBody>
      </p:sp>
    </p:spTree>
    <p:extLst>
      <p:ext uri="{BB962C8B-B14F-4D97-AF65-F5344CB8AC3E}">
        <p14:creationId xmlns:p14="http://schemas.microsoft.com/office/powerpoint/2010/main" val="291947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ultiple people looking at blueprints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customers willing to travel long distances to purchase products?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factors that contribute towards the long distance travel of the customer to purchase products?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maximum likelihood of a customer to select a particular shop?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customer segments based on their purchase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the Top 100 customers that are most profitable in terms of revenue generation?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travel long distances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71" y="0"/>
            <a:ext cx="8719930" cy="6858000"/>
          </a:xfrm>
        </p:spPr>
      </p:pic>
    </p:spTree>
    <p:extLst>
      <p:ext uri="{BB962C8B-B14F-4D97-AF65-F5344CB8AC3E}">
        <p14:creationId xmlns:p14="http://schemas.microsoft.com/office/powerpoint/2010/main" val="111925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for the long distance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0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Customer shop selection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31E4DC8-86C2-4525-8396-472B086B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7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pic>
        <p:nvPicPr>
          <p:cNvPr id="14" name="Content Placeholder 13" descr="A screenshot of text&#10;&#10;Description automatically generated">
            <a:extLst>
              <a:ext uri="{FF2B5EF4-FFF2-40B4-BE49-F238E27FC236}">
                <a16:creationId xmlns:a16="http://schemas.microsoft.com/office/drawing/2014/main" id="{054B6262-BEBE-47E2-89B2-BEA264C1E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371" y="0"/>
            <a:ext cx="8766630" cy="6858000"/>
          </a:xfrm>
        </p:spPr>
      </p:pic>
    </p:spTree>
    <p:extLst>
      <p:ext uri="{BB962C8B-B14F-4D97-AF65-F5344CB8AC3E}">
        <p14:creationId xmlns:p14="http://schemas.microsoft.com/office/powerpoint/2010/main" val="13641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profitable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7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Architecture Frame design</Template>
  <TotalTime>0</TotalTime>
  <Words>102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Corbel</vt:lpstr>
      <vt:lpstr>Times New Roman</vt:lpstr>
      <vt:lpstr>Wingdings 2</vt:lpstr>
      <vt:lpstr>Frame</vt:lpstr>
      <vt:lpstr>Customer Behavioural Analytics in the Retail Sector</vt:lpstr>
      <vt:lpstr>Research Questions</vt:lpstr>
      <vt:lpstr>Ready to travel long distances</vt:lpstr>
      <vt:lpstr>Factors for the long distance travel</vt:lpstr>
      <vt:lpstr>Customer shop selection</vt:lpstr>
      <vt:lpstr>Customer Segmentation</vt:lpstr>
      <vt:lpstr>Top 100 profitable customers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2018-12-18T09:51:52Z</dcterms:created>
  <dcterms:modified xsi:type="dcterms:W3CDTF">2019-01-08T10:56:43Z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