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sldIdLst>
    <p:sldId id="263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2" autoAdjust="0"/>
  </p:normalViewPr>
  <p:slideViewPr>
    <p:cSldViewPr snapToGrid="0">
      <p:cViewPr varScale="1">
        <p:scale>
          <a:sx n="64" d="100"/>
          <a:sy n="64" d="100"/>
        </p:scale>
        <p:origin x="84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869841E-71E7-4F51-8E6F-5E8A5E3756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A2E0DA-DA21-447D-AD1F-3DB915DD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94B067E-A161-4B29-A8FA-FEEB194495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Customer Behavioural Analytics in the Retail Sector</a:t>
            </a:r>
          </a:p>
        </p:txBody>
      </p:sp>
    </p:spTree>
    <p:extLst>
      <p:ext uri="{BB962C8B-B14F-4D97-AF65-F5344CB8AC3E}">
        <p14:creationId xmlns:p14="http://schemas.microsoft.com/office/powerpoint/2010/main" val="29194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ultiple people looking at blueprints&#10;">
            <a:extLst>
              <a:ext uri="{FF2B5EF4-FFF2-40B4-BE49-F238E27FC236}">
                <a16:creationId xmlns:a16="http://schemas.microsoft.com/office/drawing/2014/main" xmlns="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customers willing to travel long distances to purchase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that contribute towards the long distance travel of the customer to purchase products in spite of the high average product price in a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likelihood of a customer to select a particular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customer segments based on their purchase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100 customers that are most profitable in terms of revenue generation?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travel long distances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38" y="1457325"/>
            <a:ext cx="6781800" cy="3933825"/>
          </a:xfrm>
        </p:spPr>
      </p:pic>
    </p:spTree>
    <p:extLst>
      <p:ext uri="{BB962C8B-B14F-4D97-AF65-F5344CB8AC3E}">
        <p14:creationId xmlns:p14="http://schemas.microsoft.com/office/powerpoint/2010/main" val="111925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the long distance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Customer shop selection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331E4DC8-86C2-4525-8396-472B086B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14" name="Content Placeholder 13" descr="A screenshot of text&#10;&#10;Description automatically generated">
            <a:extLst>
              <a:ext uri="{FF2B5EF4-FFF2-40B4-BE49-F238E27FC236}">
                <a16:creationId xmlns:a16="http://schemas.microsoft.com/office/drawing/2014/main" xmlns="" id="{054B6262-BEBE-47E2-89B2-BEA264C1E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71" y="0"/>
            <a:ext cx="8766630" cy="6858000"/>
          </a:xfrm>
        </p:spPr>
      </p:pic>
    </p:spTree>
    <p:extLst>
      <p:ext uri="{BB962C8B-B14F-4D97-AF65-F5344CB8AC3E}">
        <p14:creationId xmlns:p14="http://schemas.microsoft.com/office/powerpoint/2010/main" val="13641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profitable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74A7FC5-56F0-4FE3-8383-04EE92963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">
            <a:extLst>
              <a:ext uri="{FF2B5EF4-FFF2-40B4-BE49-F238E27FC236}">
                <a16:creationId xmlns:a16="http://schemas.microsoft.com/office/drawing/2014/main" xmlns="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E6BEBC3-6A99-4A53-9835-9875E0841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1006911-EDB8-4CDF-AEAA-A3FA060851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Frame design</Template>
  <TotalTime>0</TotalTime>
  <Words>113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Corbel</vt:lpstr>
      <vt:lpstr>Times New Roman</vt:lpstr>
      <vt:lpstr>Wingdings 2</vt:lpstr>
      <vt:lpstr>Frame</vt:lpstr>
      <vt:lpstr>Customer Behavioural Analytics in the Retail Sector</vt:lpstr>
      <vt:lpstr>Research Questions</vt:lpstr>
      <vt:lpstr>Ready to travel long distances</vt:lpstr>
      <vt:lpstr>Factors for the long distance travel</vt:lpstr>
      <vt:lpstr>Customer shop selection</vt:lpstr>
      <vt:lpstr>Customer Segmentation</vt:lpstr>
      <vt:lpstr>Top 100 profitable customers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2018-12-18T09:51:52Z</dcterms:created>
  <dcterms:modified xsi:type="dcterms:W3CDTF">2019-01-05T16:09:38Z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