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64" r:id="rId4"/>
  </p:sldMasterIdLst>
  <p:sldIdLst>
    <p:sldId id="263" r:id="rId5"/>
    <p:sldId id="262" r:id="rId6"/>
    <p:sldId id="264" r:id="rId7"/>
    <p:sldId id="265" r:id="rId8"/>
    <p:sldId id="266" r:id="rId9"/>
    <p:sldId id="267" r:id="rId10"/>
    <p:sldId id="268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12" autoAdjust="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9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9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7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1/13/2019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6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1/13/2019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4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2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981" y="1852122"/>
            <a:ext cx="2458230" cy="20086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7B0DF2F-DAFD-4616-9E25-0C28D75BF30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91805" y="1852122"/>
            <a:ext cx="2458230" cy="20086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36DA0F9-D851-437C-A45B-EC125A3D3D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076629" y="1852122"/>
            <a:ext cx="2458230" cy="20086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F0BA98-3AB4-4D88-B1C2-6279BCACFA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7792" y="3971924"/>
            <a:ext cx="2477419" cy="803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9DEF72B-B924-4A0D-8C83-3B370632C0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72616" y="3971925"/>
            <a:ext cx="2477419" cy="803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9D30C54-E9E8-4300-8DA4-352DB3A71A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70240" y="3971924"/>
            <a:ext cx="2458230" cy="803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508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1/13/2019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41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3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69841E-71E7-4F51-8E6F-5E8A5E375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A2E0DA-DA21-447D-AD1F-3DB915DD0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94B067E-A161-4B29-A8FA-FEEB1944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CA50C-1A88-4B3F-A34F-FE199F42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298448"/>
            <a:ext cx="3685070" cy="3255264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Customer Behavioural Analytics in the Retail Sector</a:t>
            </a:r>
          </a:p>
        </p:txBody>
      </p:sp>
    </p:spTree>
    <p:extLst>
      <p:ext uri="{BB962C8B-B14F-4D97-AF65-F5344CB8AC3E}">
        <p14:creationId xmlns:p14="http://schemas.microsoft.com/office/powerpoint/2010/main" val="291947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multiple people looking at blueprints&#10;">
            <a:extLst>
              <a:ext uri="{FF2B5EF4-FFF2-40B4-BE49-F238E27FC236}">
                <a16:creationId xmlns:a16="http://schemas.microsoft.com/office/drawing/2014/main" id="{DC582F7A-0108-4267-A3E3-CA43CDA209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Research Questions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customers willing to travel long distances to purchase products?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factors that contribute towards the long distance travel of the customer to purchase products?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maximum likelihood of a customer to select a particular shop?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different customer segments based on their purchase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are the Top 100 customers that are most profitable in terms of revenue generation?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1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Ready to travel long distances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071" y="477988"/>
            <a:ext cx="8719930" cy="5902023"/>
          </a:xfrm>
        </p:spPr>
      </p:pic>
    </p:spTree>
    <p:extLst>
      <p:ext uri="{BB962C8B-B14F-4D97-AF65-F5344CB8AC3E}">
        <p14:creationId xmlns:p14="http://schemas.microsoft.com/office/powerpoint/2010/main" val="111925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/>
              <a:t>Factors affecting customer's decision while choosing most preferred shop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56E9E64-36AA-4F6A-848D-E06E9AEFE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2420" y="519052"/>
            <a:ext cx="8247197" cy="583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0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/>
              <a:t>Customer shop selection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31E4DC8-86C2-4525-8396-472B086B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374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Segmentation</a:t>
            </a:r>
          </a:p>
        </p:txBody>
      </p:sp>
      <p:pic>
        <p:nvPicPr>
          <p:cNvPr id="14" name="Content Placeholder 13" descr="A screenshot of text&#10;&#10;Description automatically generated">
            <a:extLst>
              <a:ext uri="{FF2B5EF4-FFF2-40B4-BE49-F238E27FC236}">
                <a16:creationId xmlns:a16="http://schemas.microsoft.com/office/drawing/2014/main" id="{054B6262-BEBE-47E2-89B2-BEA264C1E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5371" y="0"/>
            <a:ext cx="8766630" cy="6858000"/>
          </a:xfrm>
        </p:spPr>
      </p:pic>
    </p:spTree>
    <p:extLst>
      <p:ext uri="{BB962C8B-B14F-4D97-AF65-F5344CB8AC3E}">
        <p14:creationId xmlns:p14="http://schemas.microsoft.com/office/powerpoint/2010/main" val="136412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customers based on revenue generation</a:t>
            </a:r>
          </a:p>
        </p:txBody>
      </p:sp>
      <p:pic>
        <p:nvPicPr>
          <p:cNvPr id="4" name="Picture 4" descr="A picture containing stationary, writing implement&#10;&#10;Description generated with high confidence">
            <a:extLst>
              <a:ext uri="{FF2B5EF4-FFF2-40B4-BE49-F238E27FC236}">
                <a16:creationId xmlns:a16="http://schemas.microsoft.com/office/drawing/2014/main" id="{D9D21D56-AB64-4448-BD97-DFC0B1275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0669" y="690485"/>
            <a:ext cx="8548776" cy="551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7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4A7FC5-56F0-4FE3-8383-04EE929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rking">
            <a:extLst>
              <a:ext uri="{FF2B5EF4-FFF2-40B4-BE49-F238E27FC236}">
                <a16:creationId xmlns:a16="http://schemas.microsoft.com/office/drawing/2014/main" id="{BC829010-59E7-4B6E-AE76-EEE7D0ED0D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E6BEBC3-6A99-4A53-9835-9875E0841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3299F-3E8A-4BF7-9C3D-B9F22CF94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130552"/>
          </a:xfrm>
        </p:spPr>
        <p:txBody>
          <a:bodyPr>
            <a:normAutofit/>
          </a:bodyPr>
          <a:lstStyle/>
          <a:p>
            <a:r>
              <a:rPr lang="en-US"/>
              <a:t>Thank you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006911-EDB8-4CDF-AEAA-A3FA06085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81694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541854-87B3-4953-A183-EF3BD285377B}">
  <ds:schemaRefs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577E783-5AB8-45E6-9E56-AE4007523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Architecture Frame design</Template>
  <TotalTime>0</TotalTime>
  <Words>102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Frame</vt:lpstr>
      <vt:lpstr>Customer Behavioural Analytics in the Retail Sector</vt:lpstr>
      <vt:lpstr>Research Questions</vt:lpstr>
      <vt:lpstr>Ready to travel long distances</vt:lpstr>
      <vt:lpstr>Factors affecting customer's decision while choosing most preferred shop</vt:lpstr>
      <vt:lpstr>Customer shop selection</vt:lpstr>
      <vt:lpstr>Customer Segmentation</vt:lpstr>
      <vt:lpstr>Top 5 customers based on revenue generation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Behavioural Analytics in the Retail Sector</dc:title>
  <dc:creator/>
  <cp:lastModifiedBy/>
  <cp:revision>38</cp:revision>
  <dcterms:created xsi:type="dcterms:W3CDTF">2018-12-18T09:51:52Z</dcterms:created>
  <dcterms:modified xsi:type="dcterms:W3CDTF">2019-01-14T02:15:34Z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