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869841E-71E7-4F51-8E6F-5E8A5E37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94B067E-A161-4B29-A8FA-FEEB194495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xmlns="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1" y="477988"/>
            <a:ext cx="8719930" cy="5902023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331E4DC8-86C2-4525-8396-472B086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xmlns="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74A7FC5-56F0-4FE3-8383-04EE929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xmlns="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6BEBC3-6A99-4A53-9835-9875E0841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006911-EDB8-4CDF-AEAA-A3FA06085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102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Corbel</vt:lpstr>
      <vt:lpstr>Times New Roman</vt:lpstr>
      <vt:lpstr>Wingdings 2</vt:lpstr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2019-01-10T12:44:07Z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