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77835-D038-4464-97E9-AAD19F095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58F65-ED6E-4CEF-86D2-6F5B2987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D1DFF-28B2-4894-8E36-CFC9772F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9FCFD-2D3C-4B66-BE9A-A3E62D5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70CAE-401E-43BB-8699-0E7556D6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3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0D7D-3921-4449-A812-A06C036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B19CE-4674-4411-A9C5-82550A4A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4DCDB-F92F-4806-BFE8-215189F6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155CA4-582D-4CCA-9D9D-C1575B16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C9AFA-DE94-4662-AAC1-F0FB61B6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88594-FDD4-40B4-AAB7-394D48C5C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B8475-1277-4171-8FF4-B572BD575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DD8F5-1A15-420D-BE71-BEB2A99C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60D0A-CDDA-4133-BE5E-2ED7DF12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51DB2-EA9C-4F47-9D57-D5CC0545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F9A-AD52-4F47-BE0A-119E0841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DE01B-EBF6-4DB2-983E-337ADFF4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386E3-0F7E-456B-92EE-61B0A403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54834-CABD-4A72-B108-B33664C5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9C5A2-0AED-49D1-88A7-E3A2033A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B93F-B751-4FE7-A39C-0C4C02DD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9AD68-71EA-4D4C-B9EE-99E18AFD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4C4AE-0DA1-49EA-A8A6-4BAF0A32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DCB32-2BEE-4321-A76C-EFF4BF60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32339-2D24-404F-96F4-94289959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8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83EE2-BBDE-407C-909E-ED51E2D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925D3-30F6-4DEB-967A-558A8A541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79959-4022-4FC0-A634-9C109788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D5D13-582A-4B91-B515-E9220FED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13763-5185-49AA-B295-FA4EEC6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FD7F4-FAD7-4F45-A654-5104D862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6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3DE5-B774-422C-9696-934E370A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4F440-7AF4-4887-AAF7-D6D862A5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2301A4-5CC4-4806-91AD-18BB3590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D14D29-15BE-4F84-9746-D4A079F45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FECEAB-6D7F-4630-A0C0-36868E5CC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36057E-D02D-42CE-AEB4-C17FCFBF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C45D75-7E51-4958-A8DD-6860CA30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19038-41C6-4D4C-ABD7-26E8C767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1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D35DC-73F8-4EFA-81F8-7506E67B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17025D-7620-4083-ACCC-A3A3F4B4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E5337-2D0D-4B68-9225-E46AFE42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701E9-B620-4B9E-B33D-E3E10BAC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4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193965-4FB9-4E0C-8343-C1E78876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2BC213-D7DC-41C8-8026-BBEAC8F7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C3002-6D71-4828-9E15-1A80A796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04F53-FA32-4BB2-9062-92FC8B5A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562A9-FEF0-4532-B51E-A0946375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E6D2CB-0138-4E51-A318-0A34309C9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C17BF-40AE-4FC4-9948-B1AAE5A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AA68CA-402A-4DC3-B810-BE9506C4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9011A-D3D4-4B3D-BA9D-CF599A50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2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D813C-B824-4D39-9622-7D9FD47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165BD2-860D-48EF-B559-A6995645C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632A28-C461-430E-91DA-3F54EBDF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DDDF9-C886-4930-9D4C-416595B3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62814-8AE5-4797-AEB2-9A9B95FE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DB933-5B93-4CF4-AE70-D99F289C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6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3D469F-3C45-443E-886B-5DC96C67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FA5DD-1D51-47A5-A075-9C156633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E5821-2CF9-40D0-802B-42C4C744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CDE5-1E2F-456B-A9DF-969625DD1EAD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871E0-BBD9-48CF-B792-1DE279E07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1CB2-6FD1-4441-AAB3-9445D041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6128-F101-4198-8801-574F015AD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6E3BE-D012-4115-9B73-49A7A2E77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9DF28-CED9-4DAE-B7C7-1EE92B507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53AD562-458C-4365-906D-948EA1C2342D}"/>
              </a:ext>
            </a:extLst>
          </p:cNvPr>
          <p:cNvSpPr/>
          <p:nvPr/>
        </p:nvSpPr>
        <p:spPr>
          <a:xfrm>
            <a:off x="3127664" y="1465118"/>
            <a:ext cx="2576945" cy="2036618"/>
          </a:xfrm>
          <a:prstGeom prst="ellipse">
            <a:avLst/>
          </a:prstGeom>
          <a:solidFill>
            <a:srgbClr val="00B0F0">
              <a:alpha val="5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1F1B433-FB17-407B-80BD-4DAA56895576}"/>
              </a:ext>
            </a:extLst>
          </p:cNvPr>
          <p:cNvSpPr/>
          <p:nvPr/>
        </p:nvSpPr>
        <p:spPr>
          <a:xfrm>
            <a:off x="4402281" y="1461653"/>
            <a:ext cx="2576945" cy="2036618"/>
          </a:xfrm>
          <a:prstGeom prst="ellipse">
            <a:avLst/>
          </a:prstGeom>
          <a:solidFill>
            <a:srgbClr val="92D050">
              <a:alpha val="5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C57F-439F-47D4-8782-FED33F6CF5A1}"/>
              </a:ext>
            </a:extLst>
          </p:cNvPr>
          <p:cNvSpPr txBox="1"/>
          <p:nvPr/>
        </p:nvSpPr>
        <p:spPr>
          <a:xfrm>
            <a:off x="3407621" y="2192805"/>
            <a:ext cx="92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1, 3, 5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CB5F5-8744-4A5D-BA55-28B3CFF93FD6}"/>
              </a:ext>
            </a:extLst>
          </p:cNvPr>
          <p:cNvSpPr txBox="1"/>
          <p:nvPr/>
        </p:nvSpPr>
        <p:spPr>
          <a:xfrm>
            <a:off x="5984566" y="2192805"/>
            <a:ext cx="51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4AB5D-C020-464C-A98E-9F937729397B}"/>
              </a:ext>
            </a:extLst>
          </p:cNvPr>
          <p:cNvSpPr txBox="1"/>
          <p:nvPr/>
        </p:nvSpPr>
        <p:spPr>
          <a:xfrm>
            <a:off x="4769775" y="2192805"/>
            <a:ext cx="92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2, 4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26318-D072-4DB2-9A40-F69CF150A618}"/>
              </a:ext>
            </a:extLst>
          </p:cNvPr>
          <p:cNvSpPr txBox="1"/>
          <p:nvPr/>
        </p:nvSpPr>
        <p:spPr>
          <a:xfrm>
            <a:off x="4011000" y="1291843"/>
            <a:ext cx="83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3AA8EF-A6F9-4953-AF50-4D285E73E3A7}"/>
              </a:ext>
            </a:extLst>
          </p:cNvPr>
          <p:cNvSpPr txBox="1"/>
          <p:nvPr/>
        </p:nvSpPr>
        <p:spPr>
          <a:xfrm>
            <a:off x="5515680" y="1289695"/>
            <a:ext cx="83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endParaRPr lang="ko-K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Courier New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kyu Sim</dc:creator>
  <cp:lastModifiedBy>Min kyu Sim</cp:lastModifiedBy>
  <cp:revision>2</cp:revision>
  <dcterms:created xsi:type="dcterms:W3CDTF">2019-02-10T14:57:18Z</dcterms:created>
  <dcterms:modified xsi:type="dcterms:W3CDTF">2019-02-10T15:21:29Z</dcterms:modified>
</cp:coreProperties>
</file>