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4C7D-C4FC-4365-B184-F75FD88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64DE5B-050F-403E-9443-50135C45F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D3E47-8D28-48F0-BD0E-4A9E942B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FEC-48AD-4000-A0E3-5A2361E8A7D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800F3-04EA-4775-8162-34E6B083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9E5BC-4134-4FB7-91DC-A9FEDD65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807-E73D-4FA7-8D20-597B5BC51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4BADB-F232-4BBE-A56A-E9A63193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84BC7-EC5C-416D-9528-FB6C4DDF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170A2-7356-4205-8F32-09C08AD6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FEC-48AD-4000-A0E3-5A2361E8A7D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8485C-79DC-4F27-B36F-424F1A04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50476-F3D6-4DFC-A949-C95EC020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807-E73D-4FA7-8D20-597B5BC51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2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D09E91-E5E9-4A51-BB57-FBF2348C0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C6C780-FCAF-462E-B4BE-7353D2152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097CD-5683-40DE-A654-D137B42D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FEC-48AD-4000-A0E3-5A2361E8A7D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38508-321C-4162-BCED-5F493E4F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CF6E7-104B-4833-A3F5-6A95480E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807-E73D-4FA7-8D20-597B5BC51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0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A9264-C101-4F16-9CE8-A36BA28D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D989F-77D5-4EE0-8D06-AF05AF17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F695D-7AC1-4154-9478-49C8513B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FEC-48AD-4000-A0E3-5A2361E8A7D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E6AF8-40E1-4387-BA6F-69193188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A88EF-ED51-4110-A9F7-C8A6F6AD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807-E73D-4FA7-8D20-597B5BC51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071F5-D2CA-4794-8E45-732E63F4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32C7D-2B47-4AC5-8068-8C6279C1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FAE6B-52AD-4CFA-B44F-E11D168C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FEC-48AD-4000-A0E3-5A2361E8A7D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321FF-0CF4-43EB-8B0E-F7A014A8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3E1E5-4B0A-4D9A-895E-86B83FAF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807-E73D-4FA7-8D20-597B5BC51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7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8D406-D426-4A85-9C7A-D262DFD6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2EF82-C2B2-4B97-A7E4-4053C6578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9252DC-F2DE-407C-AEAF-BF30D944B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EFDAF4-9475-49BA-8050-45B9BE9F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FEC-48AD-4000-A0E3-5A2361E8A7D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AE4B6-DF33-407B-A055-912C6776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160AC-1A8F-4FB3-BC3B-1C215ADC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807-E73D-4FA7-8D20-597B5BC51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9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FBB78-0266-4772-8671-B8F708DA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B1D1C-8DF2-45C2-9EAC-A547F793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B9CDFC-E7BA-43B1-A6F8-9C4449B9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09584F-0906-4F93-B711-5F6FEEF5B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3C968-1EF3-4374-B0D0-17F1A83F5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F6965F-FFFA-45AA-8C54-6F8F0C53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FEC-48AD-4000-A0E3-5A2361E8A7D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D02C34-444B-4A0A-BA19-EBFADBD4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9A1A94-BA19-47E5-AC36-472B0E9B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807-E73D-4FA7-8D20-597B5BC51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4589A-0211-4859-979F-D8E0399C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ACA00-04E6-4051-9493-C49D2E8C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FEC-48AD-4000-A0E3-5A2361E8A7D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36C5E0-020A-4255-AB9E-CDC7F5FF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BCBCBA-82FF-4DFF-806B-9679DBE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807-E73D-4FA7-8D20-597B5BC51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79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E423B4-1BC5-43C1-B00E-F2B48733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FEC-48AD-4000-A0E3-5A2361E8A7D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C67AB9-82E5-4989-BC2F-0FB3BEF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3B6A39-8559-425F-AB64-CE8FE71C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807-E73D-4FA7-8D20-597B5BC51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2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78A77-CB2B-45E8-8C4A-DB981F91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3A1B8-DB38-4C2B-9838-4E579569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2E6D91-B163-4D1D-B0DF-EC1D947D3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37ED6-8E5E-4F97-8A60-BE732C01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FEC-48AD-4000-A0E3-5A2361E8A7D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354C0-FCCD-43FF-BA86-210B9D3D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0683B-47D0-4F8B-801F-36869058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807-E73D-4FA7-8D20-597B5BC51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241A4-7542-4AF1-8157-B861F130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3F971B-580B-4176-B851-A35170FBC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7CE3AE-A255-4605-8861-88503CC91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9954A-8351-40C1-A8B6-4909BE78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FEC-48AD-4000-A0E3-5A2361E8A7D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7CAA9-3352-456B-9509-E23BE4C3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D4A2A-AFAC-4D92-BD6F-7294FED4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8807-E73D-4FA7-8D20-597B5BC51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9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0FBFF9-FE0E-4BAF-946E-59801EF7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5C3912-9D4B-44C3-9C6B-F5213A47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21B85-A028-45DC-9634-91B4D593E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EEFEC-48AD-4000-A0E3-5A2361E8A7D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56FF3-274E-4A0E-88D9-A5A95C3B1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6A9C5-27B3-4449-91CC-C37C8AC47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8807-E73D-4FA7-8D20-597B5BC51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9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6FC9-D5CF-48A3-B6EF-9ECBCE86B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5A351-2010-43BD-8C5C-B7FF5F07C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BDE4807-30D0-4B5F-96E8-7A6E3E253A21}"/>
              </a:ext>
            </a:extLst>
          </p:cNvPr>
          <p:cNvSpPr/>
          <p:nvPr/>
        </p:nvSpPr>
        <p:spPr>
          <a:xfrm>
            <a:off x="1110673" y="1392382"/>
            <a:ext cx="3896591" cy="2286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D3D166-3934-4EB2-ADD3-331C753FBC9E}"/>
              </a:ext>
            </a:extLst>
          </p:cNvPr>
          <p:cNvCxnSpPr/>
          <p:nvPr/>
        </p:nvCxnSpPr>
        <p:spPr>
          <a:xfrm>
            <a:off x="1619827" y="2119745"/>
            <a:ext cx="276398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B02D87-2599-4605-95FE-C084FD3DF809}"/>
              </a:ext>
            </a:extLst>
          </p:cNvPr>
          <p:cNvCxnSpPr/>
          <p:nvPr/>
        </p:nvCxnSpPr>
        <p:spPr>
          <a:xfrm>
            <a:off x="2305627" y="1756064"/>
            <a:ext cx="0" cy="16729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8F0598-E57B-4A39-ABCE-BB6B834B3870}"/>
              </a:ext>
            </a:extLst>
          </p:cNvPr>
          <p:cNvSpPr txBox="1"/>
          <p:nvPr/>
        </p:nvSpPr>
        <p:spPr>
          <a:xfrm>
            <a:off x="2991428" y="2522619"/>
            <a:ext cx="89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79A7D-D31B-4675-8F50-ADB13F7E756C}"/>
              </a:ext>
            </a:extLst>
          </p:cNvPr>
          <p:cNvSpPr txBox="1"/>
          <p:nvPr/>
        </p:nvSpPr>
        <p:spPr>
          <a:xfrm>
            <a:off x="2393950" y="1743301"/>
            <a:ext cx="5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E7154-9A32-4C35-B5A5-D7362DCFA2F4}"/>
              </a:ext>
            </a:extLst>
          </p:cNvPr>
          <p:cNvSpPr txBox="1"/>
          <p:nvPr/>
        </p:nvSpPr>
        <p:spPr>
          <a:xfrm>
            <a:off x="3054350" y="1743301"/>
            <a:ext cx="5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5B5E5-868B-4D05-839F-89E997689B4E}"/>
              </a:ext>
            </a:extLst>
          </p:cNvPr>
          <p:cNvSpPr txBox="1"/>
          <p:nvPr/>
        </p:nvSpPr>
        <p:spPr>
          <a:xfrm>
            <a:off x="3740150" y="1743301"/>
            <a:ext cx="5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66FB6-4A5D-4966-B720-9DAB5F993F6A}"/>
              </a:ext>
            </a:extLst>
          </p:cNvPr>
          <p:cNvSpPr txBox="1"/>
          <p:nvPr/>
        </p:nvSpPr>
        <p:spPr>
          <a:xfrm>
            <a:off x="1321413" y="2191450"/>
            <a:ext cx="103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2019-01-01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767329-2600-4F3F-9DB7-C9E721DF8B32}"/>
              </a:ext>
            </a:extLst>
          </p:cNvPr>
          <p:cNvSpPr txBox="1"/>
          <p:nvPr/>
        </p:nvSpPr>
        <p:spPr>
          <a:xfrm>
            <a:off x="1315063" y="2604200"/>
            <a:ext cx="103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2019-01-02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CDCACC-BEB8-47C6-873F-510FAC10EA28}"/>
              </a:ext>
            </a:extLst>
          </p:cNvPr>
          <p:cNvSpPr txBox="1"/>
          <p:nvPr/>
        </p:nvSpPr>
        <p:spPr>
          <a:xfrm>
            <a:off x="1315063" y="3034799"/>
            <a:ext cx="103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2019-01-03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62A034A-0C5B-43E2-B204-2850A0D21BB3}"/>
              </a:ext>
            </a:extLst>
          </p:cNvPr>
          <p:cNvSpPr/>
          <p:nvPr/>
        </p:nvSpPr>
        <p:spPr>
          <a:xfrm>
            <a:off x="2393950" y="1635990"/>
            <a:ext cx="1876129" cy="58880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09AF939-D482-4441-A084-73AD77AA5BAA}"/>
              </a:ext>
            </a:extLst>
          </p:cNvPr>
          <p:cNvSpPr/>
          <p:nvPr/>
        </p:nvSpPr>
        <p:spPr>
          <a:xfrm>
            <a:off x="1309328" y="2156195"/>
            <a:ext cx="962751" cy="1272795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BE9C4-3025-41A9-A63A-0ACF9127E704}"/>
              </a:ext>
            </a:extLst>
          </p:cNvPr>
          <p:cNvSpPr txBox="1"/>
          <p:nvPr/>
        </p:nvSpPr>
        <p:spPr>
          <a:xfrm>
            <a:off x="1917224" y="1195823"/>
            <a:ext cx="2420301" cy="401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my_xts</a:t>
            </a:r>
            <a:r>
              <a:rPr lang="en-US" altLang="ko-KR" dirty="0"/>
              <a:t> (class: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01C578-4EA9-43B0-B1EC-71E5CB8E0422}"/>
              </a:ext>
            </a:extLst>
          </p:cNvPr>
          <p:cNvSpPr txBox="1"/>
          <p:nvPr/>
        </p:nvSpPr>
        <p:spPr>
          <a:xfrm>
            <a:off x="3840054" y="3851176"/>
            <a:ext cx="256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my_xts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6A09D4A2-699A-44D0-B7BB-ADDBCB34C057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 rot="16200000" flipH="1">
            <a:off x="3703161" y="2430734"/>
            <a:ext cx="1712607" cy="11282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C0180E-351B-49AE-A771-EC779062CA35}"/>
              </a:ext>
            </a:extLst>
          </p:cNvPr>
          <p:cNvSpPr txBox="1"/>
          <p:nvPr/>
        </p:nvSpPr>
        <p:spPr>
          <a:xfrm>
            <a:off x="1056715" y="3919937"/>
            <a:ext cx="256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my_xts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index(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my_xts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FC525C12-088E-49A6-9B04-3E53C2C45AD1}"/>
              </a:ext>
            </a:extLst>
          </p:cNvPr>
          <p:cNvCxnSpPr>
            <a:cxnSpLocks/>
            <a:stCxn id="19" idx="4"/>
            <a:endCxn id="29" idx="0"/>
          </p:cNvCxnSpPr>
          <p:nvPr/>
        </p:nvCxnSpPr>
        <p:spPr>
          <a:xfrm rot="16200000" flipH="1">
            <a:off x="1820010" y="3399683"/>
            <a:ext cx="490947" cy="5495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ED290BC-0F3F-41E4-BE6A-0DE058ED75E5}"/>
              </a:ext>
            </a:extLst>
          </p:cNvPr>
          <p:cNvSpPr/>
          <p:nvPr/>
        </p:nvSpPr>
        <p:spPr>
          <a:xfrm>
            <a:off x="7219373" y="1392382"/>
            <a:ext cx="3896591" cy="2286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92A80DF-F7AF-4025-B035-9DEBA324C30D}"/>
              </a:ext>
            </a:extLst>
          </p:cNvPr>
          <p:cNvCxnSpPr/>
          <p:nvPr/>
        </p:nvCxnSpPr>
        <p:spPr>
          <a:xfrm>
            <a:off x="7728527" y="2119745"/>
            <a:ext cx="276398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C44CEFB-EA1A-4024-8ACF-B2B4FD29CB42}"/>
              </a:ext>
            </a:extLst>
          </p:cNvPr>
          <p:cNvCxnSpPr/>
          <p:nvPr/>
        </p:nvCxnSpPr>
        <p:spPr>
          <a:xfrm>
            <a:off x="8414327" y="1756064"/>
            <a:ext cx="0" cy="16729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C2E5A77-B21F-4930-B7F4-97F4C0D6C16F}"/>
              </a:ext>
            </a:extLst>
          </p:cNvPr>
          <p:cNvSpPr txBox="1"/>
          <p:nvPr/>
        </p:nvSpPr>
        <p:spPr>
          <a:xfrm>
            <a:off x="9100128" y="2522619"/>
            <a:ext cx="89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CF3583-1175-41DC-ADD1-536451A75F19}"/>
              </a:ext>
            </a:extLst>
          </p:cNvPr>
          <p:cNvSpPr txBox="1"/>
          <p:nvPr/>
        </p:nvSpPr>
        <p:spPr>
          <a:xfrm>
            <a:off x="8502650" y="1743301"/>
            <a:ext cx="5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9CE651-19F1-448D-AC43-87D234CBBFE9}"/>
              </a:ext>
            </a:extLst>
          </p:cNvPr>
          <p:cNvSpPr txBox="1"/>
          <p:nvPr/>
        </p:nvSpPr>
        <p:spPr>
          <a:xfrm>
            <a:off x="9163050" y="1743301"/>
            <a:ext cx="5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17B5CC-CE6E-40BD-9C4A-48086BADAB61}"/>
              </a:ext>
            </a:extLst>
          </p:cNvPr>
          <p:cNvSpPr txBox="1"/>
          <p:nvPr/>
        </p:nvSpPr>
        <p:spPr>
          <a:xfrm>
            <a:off x="9848850" y="1743301"/>
            <a:ext cx="5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294962-974B-413B-99BF-F39E63D3D30E}"/>
              </a:ext>
            </a:extLst>
          </p:cNvPr>
          <p:cNvSpPr txBox="1"/>
          <p:nvPr/>
        </p:nvSpPr>
        <p:spPr>
          <a:xfrm>
            <a:off x="7904013" y="2140650"/>
            <a:ext cx="29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F1AB29B-9A0B-43D0-961C-34763EFC57F8}"/>
              </a:ext>
            </a:extLst>
          </p:cNvPr>
          <p:cNvSpPr/>
          <p:nvPr/>
        </p:nvSpPr>
        <p:spPr>
          <a:xfrm>
            <a:off x="8502650" y="1635990"/>
            <a:ext cx="1876129" cy="58880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98AAD93-EE3E-47A2-B731-44383B2CDE38}"/>
              </a:ext>
            </a:extLst>
          </p:cNvPr>
          <p:cNvSpPr/>
          <p:nvPr/>
        </p:nvSpPr>
        <p:spPr>
          <a:xfrm>
            <a:off x="7649517" y="2131182"/>
            <a:ext cx="723329" cy="1272795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FB1048-2E77-4488-8372-FAA2C4FCAB00}"/>
              </a:ext>
            </a:extLst>
          </p:cNvPr>
          <p:cNvSpPr txBox="1"/>
          <p:nvPr/>
        </p:nvSpPr>
        <p:spPr>
          <a:xfrm>
            <a:off x="7625364" y="1196870"/>
            <a:ext cx="3221420" cy="364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my_df</a:t>
            </a:r>
            <a:r>
              <a:rPr lang="en-US" altLang="ko-KR" dirty="0"/>
              <a:t> (class: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D96A0D7A-4D53-4694-9C5D-B5EB0AA29EFC}"/>
              </a:ext>
            </a:extLst>
          </p:cNvPr>
          <p:cNvCxnSpPr>
            <a:cxnSpLocks/>
            <a:stCxn id="43" idx="5"/>
            <a:endCxn id="49" idx="0"/>
          </p:cNvCxnSpPr>
          <p:nvPr/>
        </p:nvCxnSpPr>
        <p:spPr>
          <a:xfrm rot="16200000" flipH="1">
            <a:off x="9589611" y="2652984"/>
            <a:ext cx="1725307" cy="6964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61853D4-8E93-4E14-A883-A4FE60927AC8}"/>
              </a:ext>
            </a:extLst>
          </p:cNvPr>
          <p:cNvSpPr txBox="1"/>
          <p:nvPr/>
        </p:nvSpPr>
        <p:spPr>
          <a:xfrm>
            <a:off x="7165415" y="3919937"/>
            <a:ext cx="256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824E8AA8-CAEA-403B-B2C4-D06DBD005A75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rot="16200000" flipH="1">
            <a:off x="7972092" y="3443066"/>
            <a:ext cx="515960" cy="437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784F203-BF50-4556-8E1B-9EF6561877A9}"/>
              </a:ext>
            </a:extLst>
          </p:cNvPr>
          <p:cNvSpPr txBox="1"/>
          <p:nvPr/>
        </p:nvSpPr>
        <p:spPr>
          <a:xfrm>
            <a:off x="9633640" y="3863876"/>
            <a:ext cx="233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39F60A-BB98-4B94-BD1A-9C1AFAC6251A}"/>
              </a:ext>
            </a:extLst>
          </p:cNvPr>
          <p:cNvSpPr txBox="1"/>
          <p:nvPr/>
        </p:nvSpPr>
        <p:spPr>
          <a:xfrm>
            <a:off x="7897663" y="2502600"/>
            <a:ext cx="29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517B5D-730F-4F7B-97E1-3A4E12139237}"/>
              </a:ext>
            </a:extLst>
          </p:cNvPr>
          <p:cNvSpPr txBox="1"/>
          <p:nvPr/>
        </p:nvSpPr>
        <p:spPr>
          <a:xfrm>
            <a:off x="7903477" y="2934308"/>
            <a:ext cx="29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47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62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kyu Sim</dc:creator>
  <cp:lastModifiedBy>Min kyu Sim</cp:lastModifiedBy>
  <cp:revision>3</cp:revision>
  <dcterms:created xsi:type="dcterms:W3CDTF">2019-02-10T15:34:10Z</dcterms:created>
  <dcterms:modified xsi:type="dcterms:W3CDTF">2019-02-10T16:10:19Z</dcterms:modified>
</cp:coreProperties>
</file>