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46B5CCB-A703-45CC-AAAA-283ED022E36A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7002667-569C-4E9B-A46C-3B9E5161376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그래프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황 성 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6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콩나물 마을 버스 찾아 달래요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360120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 야구 선수들이 밥값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프로야구</a:t>
            </a:r>
          </a:p>
          <a:p>
            <a:endParaRPr lang="ko-KR" altLang="en-US" dirty="0"/>
          </a:p>
          <a:p>
            <a:r>
              <a:rPr lang="en-US" altLang="ko-KR" dirty="0" err="1"/>
              <a:t>kbo</a:t>
            </a:r>
            <a:r>
              <a:rPr lang="en-US" altLang="ko-KR" dirty="0"/>
              <a:t> &lt;- read.csv("</a:t>
            </a:r>
            <a:r>
              <a:rPr lang="ko-KR" altLang="en-US" dirty="0"/>
              <a:t>주요선수별성적</a:t>
            </a:r>
            <a:r>
              <a:rPr lang="en-US" altLang="ko-KR" dirty="0"/>
              <a:t>-2013</a:t>
            </a:r>
            <a:r>
              <a:rPr lang="ko-KR" altLang="en-US" dirty="0"/>
              <a:t>년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kbo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 %&gt;%</a:t>
            </a:r>
          </a:p>
          <a:p>
            <a:r>
              <a:rPr lang="en-US" altLang="ko-KR" dirty="0"/>
              <a:t>  mutate(</a:t>
            </a:r>
            <a:r>
              <a:rPr lang="ko-KR" altLang="en-US" dirty="0" err="1"/>
              <a:t>출루율</a:t>
            </a:r>
            <a:r>
              <a:rPr lang="en-US" altLang="ko-KR" dirty="0"/>
              <a:t>=</a:t>
            </a:r>
            <a:r>
              <a:rPr lang="ko-KR" altLang="en-US" dirty="0" err="1"/>
              <a:t>출루율</a:t>
            </a:r>
            <a:r>
              <a:rPr lang="en-US" altLang="ko-KR" dirty="0"/>
              <a:t>/</a:t>
            </a:r>
            <a:r>
              <a:rPr lang="ko-KR" altLang="en-US" dirty="0"/>
              <a:t>연봉*</a:t>
            </a:r>
            <a:r>
              <a:rPr lang="en-US" altLang="ko-KR" dirty="0"/>
              <a:t>100) %&gt;%</a:t>
            </a:r>
          </a:p>
          <a:p>
            <a:r>
              <a:rPr lang="en-US" altLang="ko-KR" dirty="0"/>
              <a:t>  mutate(</a:t>
            </a:r>
            <a:r>
              <a:rPr lang="ko-KR" altLang="en-US" dirty="0"/>
              <a:t>타율</a:t>
            </a:r>
            <a:r>
              <a:rPr lang="en-US" altLang="ko-KR" dirty="0"/>
              <a:t>=</a:t>
            </a:r>
            <a:r>
              <a:rPr lang="ko-KR" altLang="en-US" dirty="0"/>
              <a:t>타율</a:t>
            </a:r>
            <a:r>
              <a:rPr lang="en-US" altLang="ko-KR" dirty="0"/>
              <a:t>/</a:t>
            </a:r>
            <a:r>
              <a:rPr lang="ko-KR" altLang="en-US" dirty="0"/>
              <a:t>연봉*</a:t>
            </a:r>
            <a:r>
              <a:rPr lang="en-US" altLang="ko-KR" dirty="0"/>
              <a:t>100)) </a:t>
            </a:r>
          </a:p>
          <a:p>
            <a:r>
              <a:rPr lang="en-US" altLang="ko-KR" dirty="0"/>
              <a:t>             </a:t>
            </a:r>
          </a:p>
          <a:p>
            <a:r>
              <a:rPr lang="en-US" altLang="ko-KR" dirty="0" err="1"/>
              <a:t>kbo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[,c(2,11,12,13,14,17,19,7,8)]</a:t>
            </a:r>
          </a:p>
          <a:p>
            <a:r>
              <a:rPr lang="en-US" altLang="ko-KR" dirty="0" err="1"/>
              <a:t>re_kbo</a:t>
            </a:r>
            <a:r>
              <a:rPr lang="en-US" altLang="ko-KR" dirty="0"/>
              <a:t> &lt;- melt(</a:t>
            </a:r>
            <a:r>
              <a:rPr lang="en-US" altLang="ko-KR" dirty="0" err="1"/>
              <a:t>kbo,id</a:t>
            </a:r>
            <a:r>
              <a:rPr lang="en-US" altLang="ko-KR" dirty="0"/>
              <a:t>=c("</a:t>
            </a:r>
            <a:r>
              <a:rPr lang="ko-KR" altLang="en-US" dirty="0" err="1"/>
              <a:t>선수명</a:t>
            </a:r>
            <a:r>
              <a:rPr lang="en-US" altLang="ko-KR" dirty="0"/>
              <a:t>"),variable.name="</a:t>
            </a:r>
            <a:r>
              <a:rPr lang="ko-KR" altLang="en-US" dirty="0"/>
              <a:t>종류</a:t>
            </a:r>
            <a:r>
              <a:rPr lang="en-US" altLang="ko-KR" dirty="0"/>
              <a:t>",value.name="</a:t>
            </a:r>
            <a:r>
              <a:rPr lang="ko-KR" altLang="en-US" dirty="0"/>
              <a:t>성적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re_kbo</a:t>
            </a:r>
            <a:r>
              <a:rPr lang="en-US" altLang="ko-KR" dirty="0"/>
              <a:t> &lt;- arrange(</a:t>
            </a:r>
            <a:r>
              <a:rPr lang="en-US" altLang="ko-KR" dirty="0" err="1"/>
              <a:t>re_kbo</a:t>
            </a:r>
            <a:r>
              <a:rPr lang="en-US" altLang="ko-KR" dirty="0"/>
              <a:t>,</a:t>
            </a:r>
            <a:r>
              <a:rPr lang="ko-KR" altLang="en-US" dirty="0" err="1"/>
              <a:t>선수명</a:t>
            </a:r>
            <a:r>
              <a:rPr lang="en-US" altLang="ko-KR" dirty="0"/>
              <a:t>,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기준점이 서로 다른 변수들을 각각 표준화하여</a:t>
            </a:r>
          </a:p>
          <a:p>
            <a:r>
              <a:rPr lang="en-US" altLang="ko-KR" dirty="0"/>
              <a:t># </a:t>
            </a:r>
            <a:r>
              <a:rPr lang="ko-KR" altLang="en-US" dirty="0"/>
              <a:t>상대적인 위치를 알기 용이하게 한다</a:t>
            </a:r>
            <a:r>
              <a:rPr lang="en-US" altLang="ko-KR" dirty="0"/>
              <a:t>...</a:t>
            </a:r>
          </a:p>
          <a:p>
            <a:r>
              <a:rPr lang="en-US" altLang="ko-KR" dirty="0" err="1"/>
              <a:t>kbo_scale</a:t>
            </a:r>
            <a:r>
              <a:rPr lang="en-US" altLang="ko-KR" dirty="0"/>
              <a:t> &lt;- </a:t>
            </a:r>
            <a:r>
              <a:rPr lang="en-US" altLang="ko-KR" dirty="0" err="1"/>
              <a:t>kbo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2:9)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kbo_scale</a:t>
            </a:r>
            <a:r>
              <a:rPr lang="en-US" altLang="ko-KR" dirty="0"/>
              <a:t>[,</a:t>
            </a:r>
            <a:r>
              <a:rPr lang="en-US" altLang="ko-KR" dirty="0" err="1"/>
              <a:t>i</a:t>
            </a:r>
            <a:r>
              <a:rPr lang="en-US" altLang="ko-KR" dirty="0"/>
              <a:t>] &lt;- scale(</a:t>
            </a:r>
            <a:r>
              <a:rPr lang="en-US" altLang="ko-KR" dirty="0" err="1"/>
              <a:t>kbo_scale</a:t>
            </a:r>
            <a:r>
              <a:rPr lang="en-US" altLang="ko-KR" dirty="0"/>
              <a:t>[,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re_kbo_scale</a:t>
            </a:r>
            <a:r>
              <a:rPr lang="en-US" altLang="ko-KR" dirty="0"/>
              <a:t> &lt;- melt(</a:t>
            </a:r>
            <a:r>
              <a:rPr lang="en-US" altLang="ko-KR" dirty="0" err="1"/>
              <a:t>kbo_scale,id</a:t>
            </a:r>
            <a:r>
              <a:rPr lang="en-US" altLang="ko-KR" dirty="0"/>
              <a:t>=c("</a:t>
            </a:r>
            <a:r>
              <a:rPr lang="ko-KR" altLang="en-US" dirty="0" err="1"/>
              <a:t>선수명</a:t>
            </a:r>
            <a:r>
              <a:rPr lang="en-US" altLang="ko-KR" dirty="0"/>
              <a:t>"),variable.name="</a:t>
            </a:r>
            <a:r>
              <a:rPr lang="ko-KR" altLang="en-US" dirty="0"/>
              <a:t>종류</a:t>
            </a:r>
            <a:r>
              <a:rPr lang="en-US" altLang="ko-KR" dirty="0"/>
              <a:t>",value.name="</a:t>
            </a:r>
            <a:r>
              <a:rPr lang="ko-KR" altLang="en-US" dirty="0"/>
              <a:t>성적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re_kbo_scale</a:t>
            </a:r>
            <a:r>
              <a:rPr lang="en-US" altLang="ko-KR" dirty="0"/>
              <a:t> &lt;- arrange(</a:t>
            </a:r>
            <a:r>
              <a:rPr lang="en-US" altLang="ko-KR" dirty="0" err="1"/>
              <a:t>re_kbo_scale</a:t>
            </a:r>
            <a:r>
              <a:rPr lang="en-US" altLang="ko-KR" dirty="0"/>
              <a:t>,</a:t>
            </a:r>
            <a:r>
              <a:rPr lang="ko-KR" altLang="en-US" dirty="0" err="1"/>
              <a:t>선수명</a:t>
            </a:r>
            <a:r>
              <a:rPr lang="en-US" altLang="ko-KR" dirty="0"/>
              <a:t>,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17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r>
              <a:rPr lang="en-US" altLang="ko-KR" dirty="0"/>
              <a:t> by player (scale version)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re_kbo_scale,aes</a:t>
            </a:r>
            <a:r>
              <a:rPr lang="en-US" altLang="ko-KR" dirty="0"/>
              <a:t>(x="",y=</a:t>
            </a:r>
            <a:r>
              <a:rPr lang="ko-KR" altLang="en-US" dirty="0"/>
              <a:t>성적</a:t>
            </a:r>
            <a:r>
              <a:rPr lang="en-US" altLang="ko-KR" dirty="0"/>
              <a:t>,fill=</a:t>
            </a:r>
            <a:r>
              <a:rPr lang="ko-KR" altLang="en-US" dirty="0"/>
              <a:t>종류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(stat="</a:t>
            </a:r>
            <a:r>
              <a:rPr lang="en-US" altLang="ko-KR" dirty="0" err="1"/>
              <a:t>identity",position</a:t>
            </a:r>
            <a:r>
              <a:rPr lang="en-US" altLang="ko-KR" dirty="0"/>
              <a:t>="dodge")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facet_wrap</a:t>
            </a:r>
            <a:r>
              <a:rPr lang="en-US" altLang="ko-KR" dirty="0"/>
              <a:t>(~ </a:t>
            </a:r>
            <a:r>
              <a:rPr lang="ko-KR" altLang="en-US" dirty="0" err="1"/>
              <a:t>선수명</a:t>
            </a:r>
            <a:r>
              <a:rPr lang="en-US" altLang="ko-KR" dirty="0"/>
              <a:t>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=0,lty="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("") + </a:t>
            </a:r>
            <a:r>
              <a:rPr lang="en-US" altLang="ko-KR" dirty="0" err="1"/>
              <a:t>ylab</a:t>
            </a:r>
            <a:r>
              <a:rPr lang="en-US" altLang="ko-KR" dirty="0"/>
              <a:t>("")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야구 </a:t>
            </a:r>
            <a:r>
              <a:rPr lang="ko-KR" altLang="en-US" dirty="0" err="1"/>
              <a:t>선수별</a:t>
            </a:r>
            <a:r>
              <a:rPr lang="ko-KR" altLang="en-US" dirty="0"/>
              <a:t> 주요 성적 분석 </a:t>
            </a:r>
            <a:r>
              <a:rPr lang="en-US" altLang="ko-KR" dirty="0"/>
              <a:t>- 2013</a:t>
            </a:r>
            <a:r>
              <a:rPr lang="ko-KR" altLang="en-US" dirty="0"/>
              <a:t>년 </a:t>
            </a:r>
            <a:r>
              <a:rPr lang="en-US" altLang="ko-KR" dirty="0"/>
              <a:t>(</a:t>
            </a:r>
            <a:r>
              <a:rPr lang="ko-KR" altLang="en-US" dirty="0"/>
              <a:t>표준화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=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darkblue</a:t>
            </a:r>
            <a:r>
              <a:rPr lang="en-US" altLang="ko-KR" dirty="0"/>
              <a:t>",size=16,</a:t>
            </a:r>
          </a:p>
          <a:p>
            <a:r>
              <a:rPr lang="en-US" altLang="ko-KR" dirty="0"/>
              <a:t>                                face="bold",</a:t>
            </a:r>
            <a:r>
              <a:rPr lang="en-US" altLang="ko-KR" dirty="0" err="1"/>
              <a:t>hjust</a:t>
            </a:r>
            <a:r>
              <a:rPr lang="en-US" altLang="ko-KR" dirty="0"/>
              <a:t>=0.5))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21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98097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pie chart by player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re_kbo,aes</a:t>
            </a:r>
            <a:r>
              <a:rPr lang="en-US" altLang="ko-KR" dirty="0"/>
              <a:t>(x="",y=</a:t>
            </a:r>
            <a:r>
              <a:rPr lang="ko-KR" altLang="en-US" dirty="0"/>
              <a:t>성적</a:t>
            </a:r>
            <a:r>
              <a:rPr lang="en-US" altLang="ko-KR" dirty="0"/>
              <a:t>,fill=</a:t>
            </a:r>
            <a:r>
              <a:rPr lang="ko-KR" altLang="en-US" dirty="0"/>
              <a:t>종류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facet_wrap</a:t>
            </a:r>
            <a:r>
              <a:rPr lang="en-US" altLang="ko-KR" dirty="0"/>
              <a:t>(~ </a:t>
            </a:r>
            <a:r>
              <a:rPr lang="ko-KR" altLang="en-US" dirty="0" err="1"/>
              <a:t>선수명</a:t>
            </a:r>
            <a:r>
              <a:rPr lang="en-US" altLang="ko-KR" dirty="0"/>
              <a:t>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(stat="</a:t>
            </a:r>
            <a:r>
              <a:rPr lang="en-US" altLang="ko-KR" dirty="0" err="1"/>
              <a:t>identity",position</a:t>
            </a:r>
            <a:r>
              <a:rPr lang="en-US" altLang="ko-KR" dirty="0"/>
              <a:t>="dodge")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coord_polar</a:t>
            </a:r>
            <a:r>
              <a:rPr lang="en-US" altLang="ko-KR" dirty="0"/>
              <a:t>()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xlab</a:t>
            </a:r>
            <a:r>
              <a:rPr lang="en-US" altLang="ko-KR" dirty="0"/>
              <a:t>("") + </a:t>
            </a:r>
            <a:r>
              <a:rPr lang="en-US" altLang="ko-KR" dirty="0" err="1"/>
              <a:t>ylab</a:t>
            </a:r>
            <a:r>
              <a:rPr lang="en-US" altLang="ko-KR" dirty="0"/>
              <a:t>("")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야구 </a:t>
            </a:r>
            <a:r>
              <a:rPr lang="ko-KR" altLang="en-US" dirty="0" err="1"/>
              <a:t>선수별</a:t>
            </a:r>
            <a:r>
              <a:rPr lang="ko-KR" altLang="en-US" dirty="0"/>
              <a:t> 주요 성적 분석 </a:t>
            </a:r>
            <a:r>
              <a:rPr lang="en-US" altLang="ko-KR" dirty="0"/>
              <a:t>- 2013</a:t>
            </a:r>
            <a:r>
              <a:rPr lang="ko-KR" altLang="en-US" dirty="0"/>
              <a:t>년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=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darkblue</a:t>
            </a:r>
            <a:r>
              <a:rPr lang="en-US" altLang="ko-KR" dirty="0"/>
              <a:t>",size=16,</a:t>
            </a:r>
          </a:p>
          <a:p>
            <a:r>
              <a:rPr lang="en-US" altLang="ko-KR" dirty="0"/>
              <a:t>                                face="bold",</a:t>
            </a:r>
            <a:r>
              <a:rPr lang="en-US" altLang="ko-KR" dirty="0" err="1"/>
              <a:t>hjust</a:t>
            </a:r>
            <a:r>
              <a:rPr lang="en-US" altLang="ko-KR" dirty="0"/>
              <a:t>=0.5))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48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 야구 선수들이 밥값 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7994"/>
            <a:ext cx="8229600" cy="3161211"/>
          </a:xfrm>
        </p:spPr>
      </p:pic>
    </p:spTree>
    <p:extLst>
      <p:ext uri="{BB962C8B-B14F-4D97-AF65-F5344CB8AC3E}">
        <p14:creationId xmlns:p14="http://schemas.microsoft.com/office/powerpoint/2010/main" val="235347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정규직은 정녕 꿈인가요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### 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그래프 과제</a:t>
            </a:r>
          </a:p>
          <a:p>
            <a:endParaRPr lang="ko-KR" altLang="en-US" dirty="0"/>
          </a:p>
          <a:p>
            <a:r>
              <a:rPr lang="en-US" altLang="ko-KR" dirty="0" err="1"/>
              <a:t>setwd</a:t>
            </a:r>
            <a:r>
              <a:rPr lang="en-US" altLang="ko-KR" dirty="0"/>
              <a:t>("D:/Workplace/</a:t>
            </a:r>
            <a:r>
              <a:rPr lang="en-US" altLang="ko-KR" dirty="0" err="1"/>
              <a:t>R_Data_Analysis</a:t>
            </a:r>
            <a:r>
              <a:rPr lang="en-US" altLang="ko-KR" dirty="0"/>
              <a:t>/part2/stage3_StructuredData/6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 그래프 과제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## </a:t>
            </a:r>
            <a:r>
              <a:rPr lang="ko-KR" altLang="en-US" dirty="0"/>
              <a:t>취업자현황</a:t>
            </a:r>
          </a:p>
          <a:p>
            <a:endParaRPr lang="ko-KR" altLang="en-US" dirty="0"/>
          </a:p>
          <a:p>
            <a:r>
              <a:rPr lang="en-US" altLang="ko-KR" dirty="0"/>
              <a:t>(workday &lt;- read.csv("</a:t>
            </a:r>
            <a:r>
              <a:rPr lang="ko-KR" altLang="en-US" dirty="0"/>
              <a:t>고용형태별</a:t>
            </a:r>
            <a:r>
              <a:rPr lang="en-US" altLang="ko-KR" dirty="0"/>
              <a:t>_</a:t>
            </a:r>
            <a:r>
              <a:rPr lang="ko-KR" altLang="en-US" dirty="0"/>
              <a:t>취업자현황</a:t>
            </a:r>
            <a:r>
              <a:rPr lang="en-US" altLang="ko-KR" dirty="0"/>
              <a:t>_</a:t>
            </a:r>
            <a:r>
              <a:rPr lang="ko-KR" altLang="en-US" dirty="0"/>
              <a:t>근무일수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/>
              <a:t>(pay &lt;- read.csv("</a:t>
            </a:r>
            <a:r>
              <a:rPr lang="ko-KR" altLang="en-US" dirty="0"/>
              <a:t>고용형태별</a:t>
            </a:r>
            <a:r>
              <a:rPr lang="en-US" altLang="ko-KR" dirty="0"/>
              <a:t>_</a:t>
            </a:r>
            <a:r>
              <a:rPr lang="ko-KR" altLang="en-US" dirty="0"/>
              <a:t>취업자현황</a:t>
            </a:r>
            <a:r>
              <a:rPr lang="en-US" altLang="ko-KR" dirty="0"/>
              <a:t>_</a:t>
            </a:r>
            <a:r>
              <a:rPr lang="ko-KR" altLang="en-US" dirty="0"/>
              <a:t>월급현황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endParaRPr lang="en-US" altLang="ko-KR" dirty="0"/>
          </a:p>
          <a:p>
            <a:r>
              <a:rPr lang="en-US" altLang="ko-KR" dirty="0"/>
              <a:t>library(reshape2)</a:t>
            </a:r>
          </a:p>
          <a:p>
            <a:r>
              <a:rPr lang="en-US" altLang="ko-KR" dirty="0" err="1"/>
              <a:t>re_workday</a:t>
            </a:r>
            <a:r>
              <a:rPr lang="en-US" altLang="ko-KR" dirty="0"/>
              <a:t> &lt;- melt(</a:t>
            </a:r>
            <a:r>
              <a:rPr lang="en-US" altLang="ko-KR" dirty="0" err="1"/>
              <a:t>workday,id</a:t>
            </a:r>
            <a:r>
              <a:rPr lang="en-US" altLang="ko-KR" dirty="0"/>
              <a:t>=c("</a:t>
            </a:r>
            <a:r>
              <a:rPr lang="ko-KR" altLang="en-US" dirty="0"/>
              <a:t>년도</a:t>
            </a:r>
            <a:r>
              <a:rPr lang="en-US" altLang="ko-KR" dirty="0"/>
              <a:t>"),variable.name="</a:t>
            </a:r>
            <a:r>
              <a:rPr lang="ko-KR" altLang="en-US" dirty="0"/>
              <a:t>고용형태</a:t>
            </a:r>
            <a:r>
              <a:rPr lang="en-US" altLang="ko-KR" dirty="0"/>
              <a:t>",value.name="</a:t>
            </a:r>
            <a:r>
              <a:rPr lang="ko-KR" altLang="en-US" dirty="0"/>
              <a:t>근무일수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re_pay</a:t>
            </a:r>
            <a:r>
              <a:rPr lang="en-US" altLang="ko-KR" dirty="0"/>
              <a:t> &lt;- melt(</a:t>
            </a:r>
            <a:r>
              <a:rPr lang="en-US" altLang="ko-KR" dirty="0" err="1"/>
              <a:t>pay,id</a:t>
            </a:r>
            <a:r>
              <a:rPr lang="en-US" altLang="ko-KR" dirty="0"/>
              <a:t>=c("</a:t>
            </a:r>
            <a:r>
              <a:rPr lang="ko-KR" altLang="en-US" dirty="0"/>
              <a:t>년도</a:t>
            </a:r>
            <a:r>
              <a:rPr lang="en-US" altLang="ko-KR" dirty="0"/>
              <a:t>"),variable.name="</a:t>
            </a:r>
            <a:r>
              <a:rPr lang="ko-KR" altLang="en-US" dirty="0"/>
              <a:t>고용형태</a:t>
            </a:r>
            <a:r>
              <a:rPr lang="en-US" altLang="ko-KR" dirty="0"/>
              <a:t>",value.name="</a:t>
            </a:r>
            <a:r>
              <a:rPr lang="ko-KR" altLang="en-US" dirty="0"/>
              <a:t>월급</a:t>
            </a:r>
            <a:r>
              <a:rPr lang="en-US" altLang="ko-KR" dirty="0"/>
              <a:t>")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462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근무일수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re_workday,aes</a:t>
            </a:r>
            <a:r>
              <a:rPr lang="en-US" altLang="ko-KR" dirty="0"/>
              <a:t>(x=</a:t>
            </a:r>
            <a:r>
              <a:rPr lang="ko-KR" altLang="en-US" dirty="0"/>
              <a:t>년도</a:t>
            </a:r>
            <a:r>
              <a:rPr lang="en-US" altLang="ko-KR" dirty="0"/>
              <a:t>,y=</a:t>
            </a:r>
            <a:r>
              <a:rPr lang="ko-KR" altLang="en-US" dirty="0"/>
              <a:t>근무일수</a:t>
            </a:r>
            <a:r>
              <a:rPr lang="en-US" altLang="ko-KR" dirty="0"/>
              <a:t>,col=</a:t>
            </a:r>
            <a:r>
              <a:rPr lang="ko-KR" altLang="en-US" dirty="0"/>
              <a:t>고용형태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linetype</a:t>
            </a:r>
            <a:r>
              <a:rPr lang="en-US" altLang="ko-KR" dirty="0"/>
              <a:t>=1,size=1) +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geom_point</a:t>
            </a:r>
            <a:r>
              <a:rPr lang="en-US" altLang="ko-KR" dirty="0"/>
              <a:t>(size=2)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(10,25,1),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(10,25)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고용형태별 근무일수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통계청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(color="black",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blue",size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red",size</a:t>
            </a:r>
            <a:r>
              <a:rPr lang="en-US" altLang="ko-KR" dirty="0"/>
              <a:t>=15,face="bold"))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9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7202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급여현황</a:t>
            </a:r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=5)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re_pay,aes</a:t>
            </a:r>
            <a:r>
              <a:rPr lang="en-US" altLang="ko-KR" dirty="0"/>
              <a:t>(x=</a:t>
            </a:r>
            <a:r>
              <a:rPr lang="ko-KR" altLang="en-US" dirty="0"/>
              <a:t>년도</a:t>
            </a:r>
            <a:r>
              <a:rPr lang="en-US" altLang="ko-KR" dirty="0"/>
              <a:t>,y=</a:t>
            </a:r>
            <a:r>
              <a:rPr lang="ko-KR" altLang="en-US" dirty="0"/>
              <a:t>월급</a:t>
            </a:r>
            <a:r>
              <a:rPr lang="en-US" altLang="ko-KR" dirty="0"/>
              <a:t>,col=</a:t>
            </a:r>
            <a:r>
              <a:rPr lang="ko-KR" altLang="en-US" dirty="0"/>
              <a:t>고용형태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geom_line</a:t>
            </a:r>
            <a:r>
              <a:rPr lang="en-US" altLang="ko-KR" dirty="0"/>
              <a:t>(</a:t>
            </a:r>
            <a:r>
              <a:rPr lang="en-US" altLang="ko-KR" dirty="0" err="1"/>
              <a:t>linetype</a:t>
            </a:r>
            <a:r>
              <a:rPr lang="en-US" altLang="ko-KR" dirty="0"/>
              <a:t>=1,size=1) + </a:t>
            </a:r>
            <a:r>
              <a:rPr lang="en-US" altLang="ko-KR" dirty="0" err="1"/>
              <a:t>geom_point</a:t>
            </a:r>
            <a:r>
              <a:rPr lang="en-US" altLang="ko-KR" dirty="0"/>
              <a:t>(size=2)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(500,3000,100),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(500,3000)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고용형태별 급여현황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천원</a:t>
            </a:r>
            <a:r>
              <a:rPr lang="en-US" altLang="ko-KR" dirty="0"/>
              <a:t>) </a:t>
            </a:r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통계청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(color="black",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blue",size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red",size</a:t>
            </a:r>
            <a:r>
              <a:rPr lang="en-US" altLang="ko-KR" dirty="0"/>
              <a:t>=15,face="bold"))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15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정규직은 정녕 꿈인가요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25666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마포</a:t>
            </a:r>
            <a:r>
              <a:rPr lang="en-US" altLang="ko-KR" dirty="0" smtClean="0"/>
              <a:t>09</a:t>
            </a:r>
            <a:r>
              <a:rPr lang="ko-KR" altLang="en-US" dirty="0" smtClean="0"/>
              <a:t>번 마을버스 이용 현황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마을버스</a:t>
            </a:r>
          </a:p>
          <a:p>
            <a:endParaRPr lang="ko-KR" altLang="en-US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mapobus</a:t>
            </a:r>
            <a:r>
              <a:rPr lang="en-US" altLang="ko-KR" dirty="0"/>
              <a:t> &lt;- read.csv("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 err="1"/>
              <a:t>번이용현황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 err="1"/>
              <a:t>re_mapo</a:t>
            </a:r>
            <a:r>
              <a:rPr lang="en-US" altLang="ko-KR" dirty="0"/>
              <a:t> &lt;- melt(</a:t>
            </a:r>
            <a:r>
              <a:rPr lang="en-US" altLang="ko-KR" dirty="0" err="1"/>
              <a:t>mapobus,id</a:t>
            </a:r>
            <a:r>
              <a:rPr lang="en-US" altLang="ko-KR" dirty="0"/>
              <a:t>=c("</a:t>
            </a:r>
            <a:r>
              <a:rPr lang="ko-KR" altLang="en-US" dirty="0"/>
              <a:t>정류소명</a:t>
            </a:r>
            <a:r>
              <a:rPr lang="en-US" altLang="ko-KR" dirty="0"/>
              <a:t>"),variable.name="</a:t>
            </a:r>
            <a:r>
              <a:rPr lang="ko-KR" altLang="en-US" dirty="0" err="1"/>
              <a:t>승하차</a:t>
            </a:r>
            <a:r>
              <a:rPr lang="en-US" altLang="ko-KR" dirty="0"/>
              <a:t>",value.name="</a:t>
            </a:r>
            <a:r>
              <a:rPr lang="ko-KR" altLang="en-US" dirty="0" err="1"/>
              <a:t>승객수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endParaRPr lang="en-US" altLang="ko-KR" dirty="0"/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=5)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re_mapo,aes</a:t>
            </a:r>
            <a:r>
              <a:rPr lang="en-US" altLang="ko-KR" dirty="0"/>
              <a:t>(x=</a:t>
            </a:r>
            <a:r>
              <a:rPr lang="ko-KR" altLang="en-US" dirty="0"/>
              <a:t>정류소명</a:t>
            </a:r>
            <a:r>
              <a:rPr lang="en-US" altLang="ko-KR" dirty="0"/>
              <a:t>,y=</a:t>
            </a:r>
            <a:r>
              <a:rPr lang="ko-KR" altLang="en-US" dirty="0" err="1"/>
              <a:t>승객수</a:t>
            </a:r>
            <a:r>
              <a:rPr lang="en-US" altLang="ko-KR" dirty="0"/>
              <a:t>,fill=</a:t>
            </a:r>
            <a:r>
              <a:rPr lang="ko-KR" altLang="en-US" dirty="0" err="1"/>
              <a:t>승하차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='dodge')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geom_hline</a:t>
            </a:r>
            <a:r>
              <a:rPr lang="en-US" altLang="ko-KR" dirty="0"/>
              <a:t>(</a:t>
            </a:r>
            <a:r>
              <a:rPr lang="en-US" altLang="ko-KR" dirty="0" err="1"/>
              <a:t>yintercept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(0,50000,5000),</a:t>
            </a:r>
          </a:p>
          <a:p>
            <a:r>
              <a:rPr lang="en-US" altLang="ko-KR" dirty="0"/>
              <a:t>             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geom_vline</a:t>
            </a:r>
            <a:r>
              <a:rPr lang="en-US" altLang="ko-KR" dirty="0"/>
              <a:t>(</a:t>
            </a:r>
            <a:r>
              <a:rPr lang="en-US" altLang="ko-KR" dirty="0" err="1"/>
              <a:t>xintercept</a:t>
            </a:r>
            <a:r>
              <a:rPr lang="en-US" altLang="ko-KR" dirty="0"/>
              <a:t>=</a:t>
            </a:r>
            <a:r>
              <a:rPr lang="en-US" altLang="ko-KR" dirty="0" err="1"/>
              <a:t>seq</a:t>
            </a:r>
            <a:r>
              <a:rPr lang="en-US" altLang="ko-KR" dirty="0"/>
              <a:t>(2007,2013,1),</a:t>
            </a:r>
            <a:r>
              <a:rPr lang="en-US" altLang="ko-KR" dirty="0" err="1"/>
              <a:t>lty</a:t>
            </a:r>
            <a:r>
              <a:rPr lang="en-US" altLang="ko-KR" dirty="0"/>
              <a:t>="</a:t>
            </a:r>
            <a:r>
              <a:rPr lang="en-US" altLang="ko-KR" dirty="0" err="1"/>
              <a:t>dashed",size</a:t>
            </a:r>
            <a:r>
              <a:rPr lang="en-US" altLang="ko-KR" dirty="0"/>
              <a:t>=0.1)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(0,50000)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이용 </a:t>
            </a:r>
            <a:r>
              <a:rPr lang="ko-KR" altLang="en-US" dirty="0" err="1"/>
              <a:t>승객수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명</a:t>
            </a:r>
            <a:r>
              <a:rPr lang="en-US" altLang="ko-KR" dirty="0"/>
              <a:t>) - 2014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기준</a:t>
            </a:r>
            <a:r>
              <a:rPr lang="en-US" altLang="ko-KR" dirty="0"/>
              <a:t>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darkgreen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orange",size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purple",size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axis.text.x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(angle=90,hjust=1,vjust=1))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95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마포</a:t>
            </a:r>
            <a:r>
              <a:rPr lang="en-US" altLang="ko-KR" dirty="0"/>
              <a:t>09</a:t>
            </a:r>
            <a:r>
              <a:rPr lang="ko-KR" altLang="en-US" dirty="0"/>
              <a:t>번 마을버스 이용 현황 분석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899"/>
            <a:ext cx="8229600" cy="4363402"/>
          </a:xfrm>
        </p:spPr>
      </p:pic>
    </p:spTree>
    <p:extLst>
      <p:ext uri="{BB962C8B-B14F-4D97-AF65-F5344CB8AC3E}">
        <p14:creationId xmlns:p14="http://schemas.microsoft.com/office/powerpoint/2010/main" val="89796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콩나물 마을 버스 찾아 달래요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## </a:t>
            </a:r>
            <a:r>
              <a:rPr lang="ko-KR" altLang="en-US" dirty="0"/>
              <a:t>콩나물 마을 버스</a:t>
            </a:r>
          </a:p>
          <a:p>
            <a:endParaRPr lang="ko-KR" altLang="en-US" dirty="0"/>
          </a:p>
          <a:p>
            <a:r>
              <a:rPr lang="en-US" altLang="ko-KR" dirty="0"/>
              <a:t>(village &lt;- read.csv("</a:t>
            </a:r>
            <a:r>
              <a:rPr lang="ko-KR" altLang="en-US" dirty="0" err="1"/>
              <a:t>버스노선별이용현황합계</a:t>
            </a:r>
            <a:r>
              <a:rPr lang="en-US" altLang="ko-KR" dirty="0"/>
              <a:t>.</a:t>
            </a:r>
            <a:r>
              <a:rPr lang="en-US" altLang="ko-KR" dirty="0" err="1"/>
              <a:t>csv",header</a:t>
            </a:r>
            <a:r>
              <a:rPr lang="en-US" altLang="ko-KR" dirty="0"/>
              <a:t>=T))</a:t>
            </a:r>
          </a:p>
          <a:p>
            <a:r>
              <a:rPr lang="en-US" altLang="ko-KR" dirty="0" err="1"/>
              <a:t>re_village</a:t>
            </a:r>
            <a:r>
              <a:rPr lang="en-US" altLang="ko-KR" dirty="0"/>
              <a:t> &lt;- melt(</a:t>
            </a:r>
            <a:r>
              <a:rPr lang="en-US" altLang="ko-KR" dirty="0" err="1"/>
              <a:t>village,id</a:t>
            </a:r>
            <a:r>
              <a:rPr lang="en-US" altLang="ko-KR" dirty="0"/>
              <a:t>=c("</a:t>
            </a:r>
            <a:r>
              <a:rPr lang="ko-KR" altLang="en-US" dirty="0"/>
              <a:t>버스노선번호</a:t>
            </a:r>
            <a:r>
              <a:rPr lang="en-US" altLang="ko-KR" dirty="0"/>
              <a:t>"),variable.name="</a:t>
            </a:r>
            <a:r>
              <a:rPr lang="ko-KR" altLang="en-US" dirty="0" err="1"/>
              <a:t>승하차</a:t>
            </a:r>
            <a:r>
              <a:rPr lang="en-US" altLang="ko-KR" dirty="0"/>
              <a:t>",value.name="</a:t>
            </a:r>
            <a:r>
              <a:rPr lang="ko-KR" altLang="en-US" dirty="0" err="1"/>
              <a:t>승객수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library(</a:t>
            </a:r>
            <a:r>
              <a:rPr lang="en-US" altLang="ko-KR" dirty="0" err="1"/>
              <a:t>dplyr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re_village</a:t>
            </a:r>
            <a:r>
              <a:rPr lang="en-US" altLang="ko-KR" dirty="0"/>
              <a:t> &lt;- </a:t>
            </a:r>
            <a:r>
              <a:rPr lang="en-US" altLang="ko-KR" dirty="0" err="1"/>
              <a:t>re_village</a:t>
            </a:r>
            <a:r>
              <a:rPr lang="en-US" altLang="ko-KR" dirty="0"/>
              <a:t> %&gt;%</a:t>
            </a:r>
          </a:p>
          <a:p>
            <a:r>
              <a:rPr lang="en-US" altLang="ko-KR" dirty="0"/>
              <a:t>  mutate(guest=</a:t>
            </a:r>
            <a:r>
              <a:rPr lang="ko-KR" altLang="en-US" dirty="0" err="1"/>
              <a:t>승객수</a:t>
            </a:r>
            <a:r>
              <a:rPr lang="en-US" altLang="ko-KR" dirty="0"/>
              <a:t>/1000) %&gt;%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ylabel</a:t>
            </a:r>
            <a:r>
              <a:rPr lang="en-US" altLang="ko-KR" dirty="0"/>
              <a:t>=guest*0.95))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barplot</a:t>
            </a:r>
            <a:endParaRPr lang="en-US" altLang="ko-KR" dirty="0"/>
          </a:p>
          <a:p>
            <a:r>
              <a:rPr lang="en-US" altLang="ko-KR" dirty="0"/>
              <a:t>options(</a:t>
            </a:r>
            <a:r>
              <a:rPr lang="en-US" altLang="ko-KR" dirty="0" err="1"/>
              <a:t>scipen</a:t>
            </a:r>
            <a:r>
              <a:rPr lang="en-US" altLang="ko-KR" dirty="0"/>
              <a:t>=6)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</a:t>
            </a:r>
            <a:r>
              <a:rPr lang="en-US" altLang="ko-KR" dirty="0" err="1"/>
              <a:t>re_village,aes</a:t>
            </a:r>
            <a:r>
              <a:rPr lang="en-US" altLang="ko-KR" dirty="0"/>
              <a:t>(x=</a:t>
            </a:r>
            <a:r>
              <a:rPr lang="ko-KR" altLang="en-US" dirty="0"/>
              <a:t>버스노선번호</a:t>
            </a:r>
            <a:r>
              <a:rPr lang="en-US" altLang="ko-KR" dirty="0"/>
              <a:t>,y=</a:t>
            </a:r>
            <a:r>
              <a:rPr lang="en-US" altLang="ko-KR" dirty="0" err="1"/>
              <a:t>guest,fill</a:t>
            </a:r>
            <a:r>
              <a:rPr lang="en-US" altLang="ko-KR" dirty="0"/>
              <a:t>=</a:t>
            </a:r>
            <a:r>
              <a:rPr lang="ko-KR" altLang="en-US" dirty="0" err="1"/>
              <a:t>승하차</a:t>
            </a:r>
            <a:r>
              <a:rPr lang="en-US" altLang="ko-KR" dirty="0"/>
              <a:t>))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geom_bar</a:t>
            </a:r>
            <a:r>
              <a:rPr lang="en-US" altLang="ko-KR" dirty="0"/>
              <a:t>(stat='</a:t>
            </a:r>
            <a:r>
              <a:rPr lang="en-US" altLang="ko-KR" dirty="0" err="1"/>
              <a:t>identity',position</a:t>
            </a:r>
            <a:r>
              <a:rPr lang="en-US" altLang="ko-KR" dirty="0"/>
              <a:t>='dodge')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geom_text</a:t>
            </a:r>
            <a:r>
              <a:rPr lang="en-US" altLang="ko-KR" dirty="0"/>
              <a:t>(</a:t>
            </a:r>
            <a:r>
              <a:rPr lang="en-US" altLang="ko-KR" dirty="0" err="1"/>
              <a:t>aes</a:t>
            </a:r>
            <a:r>
              <a:rPr lang="en-US" altLang="ko-KR" dirty="0"/>
              <a:t>(y=</a:t>
            </a:r>
            <a:r>
              <a:rPr lang="en-US" altLang="ko-KR" dirty="0" err="1"/>
              <a:t>ylabel,label</a:t>
            </a:r>
            <a:r>
              <a:rPr lang="en-US" altLang="ko-KR" dirty="0"/>
              <a:t>=</a:t>
            </a:r>
            <a:r>
              <a:rPr lang="ko-KR" altLang="en-US" dirty="0" err="1"/>
              <a:t>승객수</a:t>
            </a:r>
            <a:r>
              <a:rPr lang="en-US" altLang="ko-KR" dirty="0"/>
              <a:t>),</a:t>
            </a:r>
            <a:r>
              <a:rPr lang="en-US" altLang="ko-KR" dirty="0" err="1"/>
              <a:t>colour</a:t>
            </a:r>
            <a:r>
              <a:rPr lang="en-US" altLang="ko-KR" dirty="0"/>
              <a:t>="</a:t>
            </a:r>
            <a:r>
              <a:rPr lang="en-US" altLang="ko-KR" dirty="0" err="1"/>
              <a:t>maroon",size</a:t>
            </a:r>
            <a:r>
              <a:rPr lang="en-US" altLang="ko-KR" dirty="0"/>
              <a:t>=4)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ylim</a:t>
            </a:r>
            <a:r>
              <a:rPr lang="en-US" altLang="ko-KR" dirty="0"/>
              <a:t>(0,350) + </a:t>
            </a:r>
            <a:r>
              <a:rPr lang="en-US" altLang="ko-KR" dirty="0" err="1"/>
              <a:t>xlab</a:t>
            </a:r>
            <a:r>
              <a:rPr lang="en-US" altLang="ko-KR" dirty="0"/>
              <a:t>("</a:t>
            </a:r>
            <a:r>
              <a:rPr lang="ko-KR" altLang="en-US" dirty="0" err="1"/>
              <a:t>노선명</a:t>
            </a:r>
            <a:r>
              <a:rPr lang="en-US" altLang="ko-KR" dirty="0"/>
              <a:t>") + </a:t>
            </a:r>
            <a:r>
              <a:rPr lang="en-US" altLang="ko-KR" dirty="0" err="1"/>
              <a:t>ylab</a:t>
            </a:r>
            <a:r>
              <a:rPr lang="en-US" altLang="ko-KR" dirty="0"/>
              <a:t>("</a:t>
            </a:r>
            <a:r>
              <a:rPr lang="ko-KR" altLang="en-US" dirty="0"/>
              <a:t>이용 </a:t>
            </a:r>
            <a:r>
              <a:rPr lang="ko-KR" altLang="en-US" dirty="0" err="1"/>
              <a:t>승객수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</a:t>
            </a:r>
            <a:r>
              <a:rPr lang="ko-KR" altLang="en-US" dirty="0"/>
              <a:t>천명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ggtitle</a:t>
            </a:r>
            <a:r>
              <a:rPr lang="en-US" altLang="ko-KR" dirty="0"/>
              <a:t>("</a:t>
            </a:r>
            <a:r>
              <a:rPr lang="ko-KR" altLang="en-US" dirty="0"/>
              <a:t>서울 주요 마을 버스 이용 승객 현황</a:t>
            </a:r>
            <a:r>
              <a:rPr lang="en-US" altLang="ko-KR" dirty="0"/>
              <a:t>(2014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)") +</a:t>
            </a:r>
          </a:p>
          <a:p>
            <a:r>
              <a:rPr lang="en-US" altLang="ko-KR" dirty="0"/>
              <a:t>  theme(</a:t>
            </a:r>
            <a:r>
              <a:rPr lang="en-US" altLang="ko-KR" dirty="0" err="1"/>
              <a:t>plot.title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forestgreen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                        size=20,face="bold.italic",</a:t>
            </a:r>
            <a:r>
              <a:rPr lang="en-US" altLang="ko-KR" dirty="0" err="1"/>
              <a:t>hjust</a:t>
            </a:r>
            <a:r>
              <a:rPr lang="en-US" altLang="ko-KR" dirty="0"/>
              <a:t>=0.5),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navy",size</a:t>
            </a:r>
            <a:r>
              <a:rPr lang="en-US" altLang="ko-KR" dirty="0"/>
              <a:t>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axis.title.y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(color="</a:t>
            </a:r>
            <a:r>
              <a:rPr lang="en-US" altLang="ko-KR" dirty="0" err="1"/>
              <a:t>darkkhaki</a:t>
            </a:r>
            <a:r>
              <a:rPr lang="en-US" altLang="ko-KR" dirty="0"/>
              <a:t>",size=15,face="bold"),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axis.text.x</a:t>
            </a:r>
            <a:r>
              <a:rPr lang="en-US" altLang="ko-KR" dirty="0"/>
              <a:t> = </a:t>
            </a:r>
            <a:r>
              <a:rPr lang="en-US" altLang="ko-KR" dirty="0" err="1"/>
              <a:t>element_text</a:t>
            </a:r>
            <a:r>
              <a:rPr lang="en-US" altLang="ko-KR" dirty="0"/>
              <a:t>(angle=90,hjust=1,vjust=1))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35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</TotalTime>
  <Words>949</Words>
  <Application>Microsoft Office PowerPoint</Application>
  <PresentationFormat>화면 슬라이드 쇼(4:3)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돋움</vt:lpstr>
      <vt:lpstr>Arial</vt:lpstr>
      <vt:lpstr>투명도</vt:lpstr>
      <vt:lpstr>6월 13일 그래프 과제</vt:lpstr>
      <vt:lpstr>정규직은 정녕 꿈인가요?</vt:lpstr>
      <vt:lpstr>정규직은 정녕 꿈인가요?</vt:lpstr>
      <vt:lpstr>정규직은 정녕 꿈인가요?</vt:lpstr>
      <vt:lpstr>정규직은 정녕 꿈인가요?</vt:lpstr>
      <vt:lpstr>정규직은 정녕 꿈인가요?</vt:lpstr>
      <vt:lpstr>마포09번 마을버스 이용 현황 분석</vt:lpstr>
      <vt:lpstr>마포09번 마을버스 이용 현황 분석</vt:lpstr>
      <vt:lpstr>콩나물 마을 버스 찾아 달래요~</vt:lpstr>
      <vt:lpstr>콩나물 마을 버스 찾아 달래요~</vt:lpstr>
      <vt:lpstr>프로 야구 선수들이 밥값 하나요?</vt:lpstr>
      <vt:lpstr>프로 야구 선수들이 밥값 하나요?</vt:lpstr>
      <vt:lpstr>프로 야구 선수들이 밥값 하나요?</vt:lpstr>
      <vt:lpstr>프로 야구 선수들이 밥값 하나요?</vt:lpstr>
      <vt:lpstr>프로 야구 선수들이 밥값 하나요?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6월 13일 그래프 과제</dc:title>
  <dc:creator>Windows 사용자</dc:creator>
  <cp:lastModifiedBy>HSY</cp:lastModifiedBy>
  <cp:revision>12</cp:revision>
  <dcterms:created xsi:type="dcterms:W3CDTF">2019-06-13T05:20:13Z</dcterms:created>
  <dcterms:modified xsi:type="dcterms:W3CDTF">2019-06-13T13:21:53Z</dcterms:modified>
</cp:coreProperties>
</file>