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B5CCB-A703-45CC-AAAA-283ED022E36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그래프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황 성 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콩나물 마을 버스 찾아 달래요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36012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 야구 선수들이 밥값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프로야구</a:t>
            </a:r>
          </a:p>
          <a:p>
            <a:endParaRPr lang="ko-KR" altLang="en-US" dirty="0"/>
          </a:p>
          <a:p>
            <a:r>
              <a:rPr lang="en-US" altLang="ko-KR" dirty="0" err="1"/>
              <a:t>kbo</a:t>
            </a:r>
            <a:r>
              <a:rPr lang="en-US" altLang="ko-KR" dirty="0"/>
              <a:t> &lt;- read.csv("</a:t>
            </a:r>
            <a:r>
              <a:rPr lang="ko-KR" altLang="en-US" dirty="0"/>
              <a:t>주요선수별성적</a:t>
            </a:r>
            <a:r>
              <a:rPr lang="en-US" altLang="ko-KR" dirty="0"/>
              <a:t>-2013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</a:t>
            </a:r>
            <a:r>
              <a:rPr lang="ko-KR" altLang="en-US" dirty="0" err="1"/>
              <a:t>출루율</a:t>
            </a:r>
            <a:r>
              <a:rPr lang="en-US" altLang="ko-KR" dirty="0"/>
              <a:t>=</a:t>
            </a:r>
            <a:r>
              <a:rPr lang="ko-KR" altLang="en-US" dirty="0" err="1"/>
              <a:t>출루율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 %&gt;%</a:t>
            </a:r>
          </a:p>
          <a:p>
            <a:r>
              <a:rPr lang="en-US" altLang="ko-KR" dirty="0"/>
              <a:t>  mutate(</a:t>
            </a:r>
            <a:r>
              <a:rPr lang="ko-KR" altLang="en-US" dirty="0"/>
              <a:t>타율</a:t>
            </a:r>
            <a:r>
              <a:rPr lang="en-US" altLang="ko-KR" dirty="0"/>
              <a:t>=</a:t>
            </a:r>
            <a:r>
              <a:rPr lang="ko-KR" altLang="en-US" dirty="0"/>
              <a:t>타율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100)) 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[,c(2,11,12,13,14,17,19,7,8)]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melt(</a:t>
            </a:r>
            <a:r>
              <a:rPr lang="en-US" altLang="ko-KR" dirty="0" err="1"/>
              <a:t>kbo,id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arrange(</a:t>
            </a:r>
            <a:r>
              <a:rPr lang="en-US" altLang="ko-KR" dirty="0" err="1"/>
              <a:t>re_kbo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기준점이 서로 다른 변수들을 각각 표준화하여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상대적인 위치를 알기 용이하게 한다</a:t>
            </a:r>
            <a:r>
              <a:rPr lang="en-US" altLang="ko-KR" dirty="0"/>
              <a:t>...</a:t>
            </a:r>
          </a:p>
          <a:p>
            <a:r>
              <a:rPr lang="en-US" altLang="ko-KR" dirty="0" err="1"/>
              <a:t>kbo_scale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2:9)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 &lt;- scale(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melt(</a:t>
            </a:r>
            <a:r>
              <a:rPr lang="en-US" altLang="ko-KR" dirty="0" err="1"/>
              <a:t>kbo_scale,id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arrange(</a:t>
            </a:r>
            <a:r>
              <a:rPr lang="en-US" altLang="ko-KR" dirty="0" err="1"/>
              <a:t>re_kbo_scale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17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r>
              <a:rPr lang="en-US" altLang="ko-KR" dirty="0"/>
              <a:t> by player (scale version)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re_kbo_scale,aes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</a:t>
            </a:r>
            <a:r>
              <a:rPr lang="en-US" altLang="ko-KR" dirty="0" err="1"/>
              <a:t>identity",position</a:t>
            </a:r>
            <a:r>
              <a:rPr lang="en-US" altLang="ko-KR" dirty="0"/>
              <a:t>="dodge")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=0,lty="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표준화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                        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1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9809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pie chart by player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</a:t>
            </a:r>
            <a:r>
              <a:rPr lang="en-US" altLang="ko-KR" dirty="0" err="1"/>
              <a:t>identity",position</a:t>
            </a:r>
            <a:r>
              <a:rPr lang="en-US" altLang="ko-KR" dirty="0"/>
              <a:t>="dodge")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coord_polar</a:t>
            </a:r>
            <a:r>
              <a:rPr lang="en-US" altLang="ko-KR" dirty="0"/>
              <a:t>()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                        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8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35347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정규직은 정녕 꿈인가요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### 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</a:p>
          <a:p>
            <a:endParaRPr lang="ko-KR" altLang="en-US" dirty="0"/>
          </a:p>
          <a:p>
            <a:r>
              <a:rPr lang="en-US" altLang="ko-KR" dirty="0" err="1"/>
              <a:t>setwd</a:t>
            </a:r>
            <a:r>
              <a:rPr lang="en-US" altLang="ko-KR" dirty="0"/>
              <a:t>("D:/Workplace/</a:t>
            </a:r>
            <a:r>
              <a:rPr lang="en-US" altLang="ko-KR" dirty="0" err="1"/>
              <a:t>R_Data_Analysis</a:t>
            </a:r>
            <a:r>
              <a:rPr lang="en-US" altLang="ko-KR" dirty="0"/>
              <a:t>/part2/stage3_StructuredData/6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## </a:t>
            </a:r>
            <a:r>
              <a:rPr lang="ko-KR" altLang="en-US" dirty="0"/>
              <a:t>취업자현황</a:t>
            </a:r>
          </a:p>
          <a:p>
            <a:endParaRPr lang="ko-KR" altLang="en-US" dirty="0"/>
          </a:p>
          <a:p>
            <a:r>
              <a:rPr lang="en-US" altLang="ko-KR" dirty="0"/>
              <a:t>(workday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근무일수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/>
              <a:t>(pay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월급현황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endParaRPr lang="en-US" altLang="ko-KR" dirty="0"/>
          </a:p>
          <a:p>
            <a:r>
              <a:rPr lang="en-US" altLang="ko-KR" dirty="0"/>
              <a:t>library(reshape2)</a:t>
            </a:r>
          </a:p>
          <a:p>
            <a:r>
              <a:rPr lang="en-US" altLang="ko-KR" dirty="0" err="1"/>
              <a:t>re_workday</a:t>
            </a:r>
            <a:r>
              <a:rPr lang="en-US" altLang="ko-KR" dirty="0"/>
              <a:t> &lt;- melt(</a:t>
            </a:r>
            <a:r>
              <a:rPr lang="en-US" altLang="ko-KR" dirty="0" err="1"/>
              <a:t>workday,id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근무일수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re_pay</a:t>
            </a:r>
            <a:r>
              <a:rPr lang="en-US" altLang="ko-KR" dirty="0"/>
              <a:t> &lt;- melt(</a:t>
            </a:r>
            <a:r>
              <a:rPr lang="en-US" altLang="ko-KR" dirty="0" err="1"/>
              <a:t>pay,id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월급</a:t>
            </a:r>
            <a:r>
              <a:rPr lang="en-US" altLang="ko-KR" dirty="0"/>
              <a:t>")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6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근무일수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re_workday,aes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근무일수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(10,25,1),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(10,25)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근무일수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9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7202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급여현황</a:t>
            </a:r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re_pay,aes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월급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(500,3000,100),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(500,3000)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급여현황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천원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5666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마포</a:t>
            </a:r>
            <a:r>
              <a:rPr lang="en-US" altLang="ko-KR" dirty="0" smtClean="0"/>
              <a:t>09</a:t>
            </a:r>
            <a:r>
              <a:rPr lang="ko-KR" altLang="en-US" dirty="0" smtClean="0"/>
              <a:t>번 마을버스 이용 현황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</a:t>
            </a:r>
          </a:p>
          <a:p>
            <a:endParaRPr lang="ko-KR" alt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mapobus</a:t>
            </a:r>
            <a:r>
              <a:rPr lang="en-US" altLang="ko-KR" dirty="0"/>
              <a:t> &lt;- read.csv("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 err="1"/>
              <a:t>번이용현황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re_mapo</a:t>
            </a:r>
            <a:r>
              <a:rPr lang="en-US" altLang="ko-KR" dirty="0"/>
              <a:t> &lt;- melt(</a:t>
            </a:r>
            <a:r>
              <a:rPr lang="en-US" altLang="ko-KR" dirty="0" err="1"/>
              <a:t>mapobus,id</a:t>
            </a:r>
            <a:r>
              <a:rPr lang="en-US" altLang="ko-KR" dirty="0"/>
              <a:t>=c("</a:t>
            </a:r>
            <a:r>
              <a:rPr lang="ko-KR" altLang="en-US" dirty="0"/>
              <a:t>정류소명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re_mapo,aes</a:t>
            </a:r>
            <a:r>
              <a:rPr lang="en-US" altLang="ko-KR" dirty="0"/>
              <a:t>(x=</a:t>
            </a:r>
            <a:r>
              <a:rPr lang="ko-KR" altLang="en-US" dirty="0"/>
              <a:t>정류소명</a:t>
            </a:r>
            <a:r>
              <a:rPr lang="en-US" altLang="ko-KR" dirty="0"/>
              <a:t>,y=</a:t>
            </a:r>
            <a:r>
              <a:rPr lang="ko-KR" altLang="en-US" dirty="0" err="1"/>
              <a:t>승객수</a:t>
            </a:r>
            <a:r>
              <a:rPr lang="en-US" altLang="ko-KR" dirty="0"/>
              <a:t>,fill=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(0,50000,5000),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(0,50000)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명</a:t>
            </a:r>
            <a:r>
              <a:rPr lang="en-US" altLang="ko-KR" dirty="0"/>
              <a:t>) - 2014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기준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orange",size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purple",size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5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 이용 현황 분석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89796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콩나물 마을 버스 찾아 달래요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콩나물 마을 버스</a:t>
            </a:r>
          </a:p>
          <a:p>
            <a:endParaRPr lang="ko-KR" altLang="en-US" dirty="0"/>
          </a:p>
          <a:p>
            <a:r>
              <a:rPr lang="en-US" altLang="ko-KR" dirty="0"/>
              <a:t>(village &lt;- read.csv("</a:t>
            </a:r>
            <a:r>
              <a:rPr lang="ko-KR" altLang="en-US" dirty="0" err="1"/>
              <a:t>버스노선별이용현황합계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re_village</a:t>
            </a:r>
            <a:r>
              <a:rPr lang="en-US" altLang="ko-KR" dirty="0"/>
              <a:t> &lt;- melt(</a:t>
            </a:r>
            <a:r>
              <a:rPr lang="en-US" altLang="ko-KR" dirty="0" err="1"/>
              <a:t>village,id</a:t>
            </a:r>
            <a:r>
              <a:rPr lang="en-US" altLang="ko-KR" dirty="0"/>
              <a:t>=c("</a:t>
            </a:r>
            <a:r>
              <a:rPr lang="ko-KR" altLang="en-US" dirty="0"/>
              <a:t>버스노선번호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dplyr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re_village</a:t>
            </a:r>
            <a:r>
              <a:rPr lang="en-US" altLang="ko-KR" dirty="0"/>
              <a:t> &lt;- </a:t>
            </a:r>
            <a:r>
              <a:rPr lang="en-US" altLang="ko-KR" dirty="0" err="1"/>
              <a:t>re_village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mutate(guest=</a:t>
            </a:r>
            <a:r>
              <a:rPr lang="ko-KR" altLang="en-US" dirty="0" err="1"/>
              <a:t>승객수</a:t>
            </a:r>
            <a:r>
              <a:rPr lang="en-US" altLang="ko-KR" dirty="0"/>
              <a:t>/1000)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ylabel</a:t>
            </a:r>
            <a:r>
              <a:rPr lang="en-US" altLang="ko-KR" dirty="0"/>
              <a:t>=guest*0.95))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=6)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re_village,aes</a:t>
            </a:r>
            <a:r>
              <a:rPr lang="en-US" altLang="ko-KR" dirty="0"/>
              <a:t>(x=</a:t>
            </a:r>
            <a:r>
              <a:rPr lang="ko-KR" altLang="en-US" dirty="0"/>
              <a:t>버스노선번호</a:t>
            </a:r>
            <a:r>
              <a:rPr lang="en-US" altLang="ko-KR" dirty="0"/>
              <a:t>,y=</a:t>
            </a:r>
            <a:r>
              <a:rPr lang="en-US" altLang="ko-KR" dirty="0" err="1"/>
              <a:t>guest,fill</a:t>
            </a:r>
            <a:r>
              <a:rPr lang="en-US" altLang="ko-KR" dirty="0"/>
              <a:t>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geom_text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(y=</a:t>
            </a:r>
            <a:r>
              <a:rPr lang="en-US" altLang="ko-KR" dirty="0" err="1"/>
              <a:t>ylabel,label</a:t>
            </a:r>
            <a:r>
              <a:rPr lang="en-US" altLang="ko-KR" dirty="0"/>
              <a:t>=</a:t>
            </a:r>
            <a:r>
              <a:rPr lang="ko-KR" altLang="en-US" dirty="0" err="1"/>
              <a:t>승객수</a:t>
            </a:r>
            <a:r>
              <a:rPr lang="en-US" altLang="ko-KR" dirty="0"/>
              <a:t>),</a:t>
            </a:r>
            <a:r>
              <a:rPr lang="en-US" altLang="ko-KR" dirty="0" err="1"/>
              <a:t>colour</a:t>
            </a:r>
            <a:r>
              <a:rPr lang="en-US" altLang="ko-KR" dirty="0"/>
              <a:t>="</a:t>
            </a:r>
            <a:r>
              <a:rPr lang="en-US" altLang="ko-KR" dirty="0" err="1"/>
              <a:t>maroon",size</a:t>
            </a:r>
            <a:r>
              <a:rPr lang="en-US" altLang="ko-KR" dirty="0"/>
              <a:t>=4)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(0,350) + </a:t>
            </a:r>
            <a:r>
              <a:rPr lang="en-US" altLang="ko-KR" dirty="0" err="1"/>
              <a:t>xlab</a:t>
            </a:r>
            <a:r>
              <a:rPr lang="en-US" altLang="ko-KR" dirty="0"/>
              <a:t>("</a:t>
            </a:r>
            <a:r>
              <a:rPr lang="ko-KR" altLang="en-US" dirty="0" err="1"/>
              <a:t>노선명</a:t>
            </a:r>
            <a:r>
              <a:rPr lang="en-US" altLang="ko-KR" dirty="0"/>
              <a:t>") + </a:t>
            </a:r>
            <a:r>
              <a:rPr lang="en-US" altLang="ko-KR" dirty="0" err="1"/>
              <a:t>ylab</a:t>
            </a:r>
            <a:r>
              <a:rPr lang="en-US" altLang="ko-KR" dirty="0"/>
              <a:t>("</a:t>
            </a:r>
            <a:r>
              <a:rPr lang="ko-KR" altLang="en-US" dirty="0"/>
              <a:t>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천명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서울 주요 마을 버스 이용 승객 현황</a:t>
            </a:r>
            <a:r>
              <a:rPr lang="en-US" altLang="ko-KR" dirty="0"/>
              <a:t>(2014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forestgreen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navy",size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darkkhaki</a:t>
            </a:r>
            <a:r>
              <a:rPr lang="en-US" altLang="ko-KR" dirty="0"/>
              <a:t>",size=15,face="bold"),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35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204</TotalTime>
  <Words>949</Words>
  <Application>Microsoft Office PowerPoint</Application>
  <PresentationFormat>화면 슬라이드 쇼(4:3)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6월 13일 그래프 과제</vt:lpstr>
      <vt:lpstr>정규직은 정녕 꿈인가요?</vt:lpstr>
      <vt:lpstr>정규직은 정녕 꿈인가요?</vt:lpstr>
      <vt:lpstr>정규직은 정녕 꿈인가요?</vt:lpstr>
      <vt:lpstr>정규직은 정녕 꿈인가요?</vt:lpstr>
      <vt:lpstr>정규직은 정녕 꿈인가요?</vt:lpstr>
      <vt:lpstr>마포09번 마을버스 이용 현황 분석</vt:lpstr>
      <vt:lpstr>마포09번 마을버스 이용 현황 분석</vt:lpstr>
      <vt:lpstr>콩나물 마을 버스 찾아 달래요~</vt:lpstr>
      <vt:lpstr>콩나물 마을 버스 찾아 달래요~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13일 그래프 과제</dc:title>
  <dc:creator>Windows 사용자</dc:creator>
  <cp:lastModifiedBy>Windows 사용자</cp:lastModifiedBy>
  <cp:revision>13</cp:revision>
  <dcterms:created xsi:type="dcterms:W3CDTF">2019-06-13T05:20:13Z</dcterms:created>
  <dcterms:modified xsi:type="dcterms:W3CDTF">2019-06-13T23:18:21Z</dcterms:modified>
</cp:coreProperties>
</file>