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9DE9-94A4-42BC-9642-4914B0E33C2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5BE0AF-A4F5-4C38-B910-6A653E4CA3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9DE9-94A4-42BC-9642-4914B0E33C2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E0AF-A4F5-4C38-B910-6A653E4CA3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9DE9-94A4-42BC-9642-4914B0E33C2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E0AF-A4F5-4C38-B910-6A653E4CA3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9DE9-94A4-42BC-9642-4914B0E33C2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E0AF-A4F5-4C38-B910-6A653E4CA3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9DE9-94A4-42BC-9642-4914B0E33C2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E0AF-A4F5-4C38-B910-6A653E4CA3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9DE9-94A4-42BC-9642-4914B0E33C2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E0AF-A4F5-4C38-B910-6A653E4CA3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9DE9-94A4-42BC-9642-4914B0E33C2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E0AF-A4F5-4C38-B910-6A653E4CA3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9DE9-94A4-42BC-9642-4914B0E33C2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E0AF-A4F5-4C38-B910-6A653E4CA3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9DE9-94A4-42BC-9642-4914B0E33C2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E0AF-A4F5-4C38-B910-6A653E4CA3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9DE9-94A4-42BC-9642-4914B0E33C2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E0AF-A4F5-4C38-B910-6A653E4CA3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9DE9-94A4-42BC-9642-4914B0E33C2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E0AF-A4F5-4C38-B910-6A653E4CA3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10D9DE9-94A4-42BC-9642-4914B0E33C2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35BE0AF-A4F5-4C38-B910-6A653E4CA3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387351"/>
          </a:xfrm>
        </p:spPr>
        <p:txBody>
          <a:bodyPr/>
          <a:lstStyle/>
          <a:p>
            <a:r>
              <a:rPr lang="en-US" altLang="ko-KR" sz="5400" dirty="0" smtClean="0"/>
              <a:t>6</a:t>
            </a:r>
            <a:r>
              <a:rPr lang="ko-KR" altLang="en-US" sz="5400" dirty="0" smtClean="0"/>
              <a:t>월 </a:t>
            </a:r>
            <a:r>
              <a:rPr lang="en-US" altLang="ko-KR" sz="5400" dirty="0" smtClean="0"/>
              <a:t>12</a:t>
            </a:r>
            <a:r>
              <a:rPr lang="ko-KR" altLang="en-US" sz="5400" dirty="0" smtClean="0"/>
              <a:t>일 그래프 과제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93610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황 성 윤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9033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Barplot</a:t>
            </a:r>
            <a:r>
              <a:rPr lang="en-US" altLang="ko-KR" dirty="0" smtClean="0"/>
              <a:t> (ggplot2)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b="1" dirty="0" smtClean="0"/>
              <a:t>## </a:t>
            </a:r>
            <a:r>
              <a:rPr lang="en-US" altLang="ko-KR" b="1" dirty="0" err="1" smtClean="0"/>
              <a:t>Barplot</a:t>
            </a:r>
            <a:r>
              <a:rPr lang="en-US" altLang="ko-KR" b="1" dirty="0" smtClean="0"/>
              <a:t> (ggplot2)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top10 &lt;- top10 %&gt;%</a:t>
            </a:r>
          </a:p>
          <a:p>
            <a:r>
              <a:rPr lang="en-US" altLang="ko-KR" b="1" dirty="0" smtClean="0"/>
              <a:t>  mutate(</a:t>
            </a:r>
            <a:r>
              <a:rPr lang="en-US" altLang="ko-KR" b="1" dirty="0" err="1" smtClean="0"/>
              <a:t>freqpos</a:t>
            </a:r>
            <a:r>
              <a:rPr lang="en-US" altLang="ko-KR" b="1" dirty="0" smtClean="0"/>
              <a:t>=0.8*</a:t>
            </a:r>
            <a:r>
              <a:rPr lang="en-US" altLang="ko-KR" b="1" dirty="0" err="1" smtClean="0"/>
              <a:t>freq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ggplot</a:t>
            </a:r>
            <a:r>
              <a:rPr lang="en-US" altLang="ko-KR" b="1" dirty="0" smtClean="0"/>
              <a:t>(top10,aes(x=reorder(noun,-</a:t>
            </a:r>
            <a:r>
              <a:rPr lang="en-US" altLang="ko-KR" b="1" dirty="0" err="1" smtClean="0"/>
              <a:t>freq</a:t>
            </a:r>
            <a:r>
              <a:rPr lang="en-US" altLang="ko-KR" b="1" dirty="0" smtClean="0"/>
              <a:t>),</a:t>
            </a:r>
          </a:p>
          <a:p>
            <a:r>
              <a:rPr lang="en-US" altLang="ko-KR" b="1" dirty="0" smtClean="0"/>
              <a:t>                 y=</a:t>
            </a:r>
            <a:r>
              <a:rPr lang="en-US" altLang="ko-KR" b="1" dirty="0" err="1" smtClean="0"/>
              <a:t>freq,fill</a:t>
            </a:r>
            <a:r>
              <a:rPr lang="en-US" altLang="ko-KR" b="1" dirty="0" smtClean="0"/>
              <a:t>=noun)) +</a:t>
            </a:r>
          </a:p>
          <a:p>
            <a:r>
              <a:rPr lang="en-US" altLang="ko-KR" b="1" dirty="0" smtClean="0"/>
              <a:t>  </a:t>
            </a:r>
            <a:r>
              <a:rPr lang="en-US" altLang="ko-KR" b="1" dirty="0" err="1" smtClean="0"/>
              <a:t>geom_bar</a:t>
            </a:r>
            <a:r>
              <a:rPr lang="en-US" altLang="ko-KR" b="1" dirty="0" smtClean="0"/>
              <a:t>(stat="identity") +</a:t>
            </a:r>
          </a:p>
          <a:p>
            <a:r>
              <a:rPr lang="en-US" altLang="ko-KR" b="1" dirty="0" smtClean="0"/>
              <a:t>  </a:t>
            </a:r>
            <a:r>
              <a:rPr lang="en-US" altLang="ko-KR" b="1" dirty="0" err="1" smtClean="0"/>
              <a:t>geom_text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aes</a:t>
            </a:r>
            <a:r>
              <a:rPr lang="en-US" altLang="ko-KR" b="1" dirty="0" smtClean="0"/>
              <a:t>(y=</a:t>
            </a:r>
            <a:r>
              <a:rPr lang="en-US" altLang="ko-KR" b="1" dirty="0" err="1" smtClean="0"/>
              <a:t>freqpos,label</a:t>
            </a:r>
            <a:r>
              <a:rPr lang="en-US" altLang="ko-KR" b="1" dirty="0" smtClean="0"/>
              <a:t>=</a:t>
            </a:r>
            <a:r>
              <a:rPr lang="en-US" altLang="ko-KR" b="1" dirty="0" err="1" smtClean="0"/>
              <a:t>ylabel</a:t>
            </a:r>
            <a:r>
              <a:rPr lang="en-US" altLang="ko-KR" b="1" dirty="0" smtClean="0"/>
              <a:t>),</a:t>
            </a:r>
          </a:p>
          <a:p>
            <a:r>
              <a:rPr lang="en-US" altLang="ko-KR" b="1" dirty="0" smtClean="0"/>
              <a:t>            color="black") +</a:t>
            </a:r>
          </a:p>
          <a:p>
            <a:r>
              <a:rPr lang="en-US" altLang="ko-KR" b="1" dirty="0" smtClean="0"/>
              <a:t>  </a:t>
            </a:r>
            <a:r>
              <a:rPr lang="en-US" altLang="ko-KR" b="1" dirty="0" err="1" smtClean="0"/>
              <a:t>xlab</a:t>
            </a:r>
            <a:r>
              <a:rPr lang="en-US" altLang="ko-KR" b="1" dirty="0" smtClean="0"/>
              <a:t>("</a:t>
            </a:r>
            <a:r>
              <a:rPr lang="ko-KR" altLang="en-US" b="1" dirty="0" smtClean="0"/>
              <a:t>명사</a:t>
            </a:r>
            <a:r>
              <a:rPr lang="en-US" altLang="ko-KR" b="1" dirty="0" smtClean="0"/>
              <a:t>") + </a:t>
            </a:r>
            <a:r>
              <a:rPr lang="en-US" altLang="ko-KR" b="1" dirty="0" err="1" smtClean="0"/>
              <a:t>ylab</a:t>
            </a:r>
            <a:r>
              <a:rPr lang="en-US" altLang="ko-KR" b="1" dirty="0" smtClean="0"/>
              <a:t>("</a:t>
            </a:r>
            <a:r>
              <a:rPr lang="ko-KR" altLang="en-US" b="1" dirty="0" smtClean="0"/>
              <a:t>빈도수</a:t>
            </a:r>
            <a:r>
              <a:rPr lang="en-US" altLang="ko-KR" b="1" dirty="0" smtClean="0"/>
              <a:t>") +</a:t>
            </a:r>
          </a:p>
          <a:p>
            <a:r>
              <a:rPr lang="en-US" altLang="ko-KR" b="1" dirty="0" smtClean="0"/>
              <a:t>  </a:t>
            </a:r>
            <a:r>
              <a:rPr lang="en-US" altLang="ko-KR" b="1" dirty="0" err="1" smtClean="0"/>
              <a:t>ggtitle</a:t>
            </a:r>
            <a:r>
              <a:rPr lang="en-US" altLang="ko-KR" b="1" dirty="0" smtClean="0"/>
              <a:t>("</a:t>
            </a:r>
            <a:r>
              <a:rPr lang="en-US" altLang="ko-KR" b="1" dirty="0" err="1" smtClean="0"/>
              <a:t>hiphop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가사 분석결과</a:t>
            </a:r>
            <a:r>
              <a:rPr lang="en-US" altLang="ko-KR" b="1" dirty="0" smtClean="0"/>
              <a:t>") +</a:t>
            </a:r>
          </a:p>
          <a:p>
            <a:r>
              <a:rPr lang="en-US" altLang="ko-KR" b="1" dirty="0" smtClean="0"/>
              <a:t>  theme(</a:t>
            </a:r>
            <a:r>
              <a:rPr lang="en-US" altLang="ko-KR" b="1" dirty="0" err="1" smtClean="0"/>
              <a:t>plot.title</a:t>
            </a:r>
            <a:r>
              <a:rPr lang="en-US" altLang="ko-KR" b="1" dirty="0" smtClean="0"/>
              <a:t>=</a:t>
            </a:r>
            <a:r>
              <a:rPr lang="en-US" altLang="ko-KR" b="1" dirty="0" err="1" smtClean="0"/>
              <a:t>element_text</a:t>
            </a:r>
            <a:r>
              <a:rPr lang="en-US" altLang="ko-KR" b="1" dirty="0" smtClean="0"/>
              <a:t>(</a:t>
            </a:r>
          </a:p>
          <a:p>
            <a:r>
              <a:rPr lang="en-US" altLang="ko-KR" b="1" dirty="0" smtClean="0"/>
              <a:t>    color="</a:t>
            </a:r>
            <a:r>
              <a:rPr lang="en-US" altLang="ko-KR" b="1" dirty="0" err="1" smtClean="0"/>
              <a:t>brown",size</a:t>
            </a:r>
            <a:r>
              <a:rPr lang="en-US" altLang="ko-KR" b="1" dirty="0" smtClean="0"/>
              <a:t>=20,</a:t>
            </a:r>
          </a:p>
          <a:p>
            <a:r>
              <a:rPr lang="en-US" altLang="ko-KR" b="1" dirty="0" smtClean="0"/>
              <a:t>    face="bold.italic",</a:t>
            </a:r>
            <a:r>
              <a:rPr lang="en-US" altLang="ko-KR" b="1" dirty="0" err="1" smtClean="0"/>
              <a:t>hjust</a:t>
            </a:r>
            <a:r>
              <a:rPr lang="en-US" altLang="ko-KR" b="1" dirty="0" smtClean="0"/>
              <a:t>=0.5))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2507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Barplot</a:t>
            </a:r>
            <a:r>
              <a:rPr lang="en-US" altLang="ko-KR" dirty="0" smtClean="0"/>
              <a:t> (ggplot2)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1480"/>
            <a:ext cx="8229600" cy="4363402"/>
          </a:xfrm>
        </p:spPr>
      </p:pic>
    </p:spTree>
    <p:extLst>
      <p:ext uri="{BB962C8B-B14F-4D97-AF65-F5344CB8AC3E}">
        <p14:creationId xmlns:p14="http://schemas.microsoft.com/office/powerpoint/2010/main" val="427210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hiphop.txt </a:t>
            </a:r>
            <a:r>
              <a:rPr lang="ko-KR" altLang="en-US" b="1" dirty="0"/>
              <a:t>파일을 가지고 다음 문제를 해결하여 파워포인트 파일로 제출하시오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1. </a:t>
            </a:r>
            <a:r>
              <a:rPr lang="ko-KR" altLang="en-US" b="1" dirty="0"/>
              <a:t>워드 </a:t>
            </a:r>
            <a:r>
              <a:rPr lang="ko-KR" altLang="en-US" b="1" dirty="0" err="1"/>
              <a:t>클라우드</a:t>
            </a:r>
            <a:r>
              <a:rPr lang="ko-KR" altLang="en-US" b="1" dirty="0"/>
              <a:t> 만들기</a:t>
            </a:r>
          </a:p>
          <a:p>
            <a:r>
              <a:rPr lang="en-US" altLang="ko-KR" b="1" dirty="0"/>
              <a:t>2. Top 10 </a:t>
            </a:r>
            <a:r>
              <a:rPr lang="ko-KR" altLang="en-US" b="1" dirty="0"/>
              <a:t>단어에 대해서 원 그래프 만들기 </a:t>
            </a:r>
            <a:r>
              <a:rPr lang="en-US" altLang="ko-KR" b="1" dirty="0"/>
              <a:t>(</a:t>
            </a:r>
            <a:r>
              <a:rPr lang="en-US" altLang="ko-KR" b="1" dirty="0" err="1"/>
              <a:t>ggplot</a:t>
            </a:r>
            <a:r>
              <a:rPr lang="en-US" altLang="ko-KR" b="1" dirty="0"/>
              <a:t> </a:t>
            </a:r>
            <a:r>
              <a:rPr lang="ko-KR" altLang="en-US" b="1" dirty="0"/>
              <a:t>사용할 것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3. Top 10 </a:t>
            </a:r>
            <a:r>
              <a:rPr lang="ko-KR" altLang="en-US" b="1" dirty="0"/>
              <a:t>단어에 대해서 막대 그래프 만들기 </a:t>
            </a:r>
            <a:r>
              <a:rPr lang="en-US" altLang="ko-KR" b="1" dirty="0"/>
              <a:t>(</a:t>
            </a:r>
            <a:r>
              <a:rPr lang="en-US" altLang="ko-KR" b="1" dirty="0" err="1"/>
              <a:t>ggplot</a:t>
            </a:r>
            <a:r>
              <a:rPr lang="en-US" altLang="ko-KR" b="1" dirty="0"/>
              <a:t> </a:t>
            </a:r>
            <a:r>
              <a:rPr lang="ko-KR" altLang="en-US" b="1" dirty="0"/>
              <a:t>사용할 것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0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Wordcloud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 smtClean="0"/>
              <a:t>### 6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12</a:t>
            </a:r>
            <a:r>
              <a:rPr lang="ko-KR" altLang="en-US" b="1" dirty="0" smtClean="0"/>
              <a:t>일 그래프 과제</a:t>
            </a:r>
          </a:p>
          <a:p>
            <a:endParaRPr lang="ko-KR" altLang="en-US" b="1" dirty="0" smtClean="0"/>
          </a:p>
          <a:p>
            <a:r>
              <a:rPr lang="en-US" altLang="ko-KR" b="1" dirty="0" err="1" smtClean="0"/>
              <a:t>setwd</a:t>
            </a:r>
            <a:r>
              <a:rPr lang="en-US" altLang="ko-KR" b="1" dirty="0" smtClean="0"/>
              <a:t>("D:/Workplace/</a:t>
            </a:r>
            <a:r>
              <a:rPr lang="en-US" altLang="ko-KR" b="1" dirty="0" err="1" smtClean="0"/>
              <a:t>R_Data_Analysis</a:t>
            </a:r>
            <a:r>
              <a:rPr lang="en-US" altLang="ko-KR" b="1" dirty="0" smtClean="0"/>
              <a:t>/part2/stage2_Graph/6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12</a:t>
            </a:r>
            <a:r>
              <a:rPr lang="ko-KR" altLang="en-US" b="1" dirty="0" smtClean="0"/>
              <a:t>일 그래프 과제</a:t>
            </a:r>
            <a:r>
              <a:rPr lang="en-US" altLang="ko-KR" b="1" dirty="0" smtClean="0"/>
              <a:t>")</a:t>
            </a:r>
          </a:p>
          <a:p>
            <a:r>
              <a:rPr lang="en-US" altLang="ko-KR" b="1" dirty="0" smtClean="0"/>
              <a:t>library(</a:t>
            </a:r>
            <a:r>
              <a:rPr lang="en-US" altLang="ko-KR" b="1" dirty="0" err="1" smtClean="0"/>
              <a:t>rJava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library(</a:t>
            </a:r>
            <a:r>
              <a:rPr lang="en-US" altLang="ko-KR" b="1" dirty="0" err="1" smtClean="0"/>
              <a:t>KoNLP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library(</a:t>
            </a:r>
            <a:r>
              <a:rPr lang="en-US" altLang="ko-KR" b="1" dirty="0" err="1" smtClean="0"/>
              <a:t>wordcloud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library(</a:t>
            </a:r>
            <a:r>
              <a:rPr lang="en-US" altLang="ko-KR" b="1" dirty="0" err="1" smtClean="0"/>
              <a:t>RColorBrewer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library(</a:t>
            </a:r>
            <a:r>
              <a:rPr lang="en-US" altLang="ko-KR" b="1" dirty="0" err="1" smtClean="0"/>
              <a:t>stringr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library(ggplot2)</a:t>
            </a:r>
          </a:p>
          <a:p>
            <a:r>
              <a:rPr lang="en-US" altLang="ko-KR" b="1" dirty="0" smtClean="0"/>
              <a:t>library(tm)</a:t>
            </a:r>
          </a:p>
          <a:p>
            <a:r>
              <a:rPr lang="en-US" altLang="ko-KR" b="1" dirty="0" smtClean="0"/>
              <a:t>library(</a:t>
            </a:r>
            <a:r>
              <a:rPr lang="en-US" altLang="ko-KR" b="1" dirty="0" err="1" smtClean="0"/>
              <a:t>dplyr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library(</a:t>
            </a:r>
            <a:r>
              <a:rPr lang="en-US" altLang="ko-KR" b="1" dirty="0" err="1" smtClean="0"/>
              <a:t>sqldf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err="1" smtClean="0"/>
              <a:t>useSejongDic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79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Wordcloud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b="1" dirty="0" smtClean="0"/>
              <a:t>## </a:t>
            </a:r>
            <a:r>
              <a:rPr lang="ko-KR" altLang="en-US" b="1" dirty="0" smtClean="0"/>
              <a:t>데이터 </a:t>
            </a:r>
            <a:r>
              <a:rPr lang="en-US" altLang="ko-KR" b="1" dirty="0" smtClean="0"/>
              <a:t>NLP </a:t>
            </a:r>
            <a:r>
              <a:rPr lang="ko-KR" altLang="en-US" b="1" dirty="0" smtClean="0"/>
              <a:t>처리</a:t>
            </a:r>
          </a:p>
          <a:p>
            <a:endParaRPr lang="ko-KR" altLang="en-US" b="1" dirty="0" smtClean="0"/>
          </a:p>
          <a:p>
            <a:r>
              <a:rPr lang="en-US" altLang="ko-KR" b="1" dirty="0" err="1" smtClean="0"/>
              <a:t>hiphop</a:t>
            </a:r>
            <a:r>
              <a:rPr lang="en-US" altLang="ko-KR" b="1" dirty="0" smtClean="0"/>
              <a:t> &lt;- </a:t>
            </a:r>
            <a:r>
              <a:rPr lang="en-US" altLang="ko-KR" b="1" dirty="0" err="1" smtClean="0"/>
              <a:t>readLines</a:t>
            </a:r>
            <a:r>
              <a:rPr lang="en-US" altLang="ko-KR" b="1" dirty="0" smtClean="0"/>
              <a:t>("hiphop.txt")</a:t>
            </a:r>
          </a:p>
          <a:p>
            <a:r>
              <a:rPr lang="en-US" altLang="ko-KR" b="1" dirty="0" err="1" smtClean="0"/>
              <a:t>hiphop</a:t>
            </a:r>
            <a:r>
              <a:rPr lang="en-US" altLang="ko-KR" b="1" dirty="0" smtClean="0"/>
              <a:t> &lt;- </a:t>
            </a:r>
            <a:r>
              <a:rPr lang="en-US" altLang="ko-KR" b="1" dirty="0" err="1" smtClean="0"/>
              <a:t>unlist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sapply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hiphop,extractNoun,USE.NAMES</a:t>
            </a:r>
            <a:r>
              <a:rPr lang="en-US" altLang="ko-KR" b="1" dirty="0" smtClean="0"/>
              <a:t>=F))</a:t>
            </a:r>
          </a:p>
          <a:p>
            <a:r>
              <a:rPr lang="en-US" altLang="ko-KR" b="1" dirty="0" err="1" smtClean="0"/>
              <a:t>hiphop</a:t>
            </a:r>
            <a:r>
              <a:rPr lang="en-US" altLang="ko-KR" b="1" dirty="0" smtClean="0"/>
              <a:t> &lt;- Filter(function(x) {</a:t>
            </a:r>
            <a:r>
              <a:rPr lang="en-US" altLang="ko-KR" b="1" dirty="0" err="1" smtClean="0"/>
              <a:t>nchar</a:t>
            </a:r>
            <a:r>
              <a:rPr lang="en-US" altLang="ko-KR" b="1" dirty="0" smtClean="0"/>
              <a:t>(x)&gt;=2}, </a:t>
            </a:r>
            <a:r>
              <a:rPr lang="en-US" altLang="ko-KR" b="1" dirty="0" err="1" smtClean="0"/>
              <a:t>hiphop</a:t>
            </a:r>
            <a:r>
              <a:rPr lang="en-US" altLang="ko-KR" b="1" dirty="0" smtClean="0"/>
              <a:t>) # 2</a:t>
            </a:r>
            <a:r>
              <a:rPr lang="ko-KR" altLang="en-US" b="1" dirty="0" smtClean="0"/>
              <a:t>글자 이상인 경우만 추출</a:t>
            </a:r>
            <a:endParaRPr lang="en-US" altLang="ko-KR" b="1" dirty="0" smtClean="0"/>
          </a:p>
          <a:p>
            <a:r>
              <a:rPr lang="en-US" altLang="ko-KR" b="1" dirty="0" err="1" smtClean="0"/>
              <a:t>hiphop</a:t>
            </a:r>
            <a:r>
              <a:rPr lang="en-US" altLang="ko-KR" b="1" dirty="0" smtClean="0"/>
              <a:t> &lt;- Corpus(</a:t>
            </a:r>
            <a:r>
              <a:rPr lang="en-US" altLang="ko-KR" b="1" dirty="0" err="1" smtClean="0"/>
              <a:t>VectorSource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hiphop</a:t>
            </a:r>
            <a:r>
              <a:rPr lang="en-US" altLang="ko-KR" b="1" dirty="0" smtClean="0"/>
              <a:t>))</a:t>
            </a:r>
          </a:p>
          <a:p>
            <a:r>
              <a:rPr lang="en-US" altLang="ko-KR" b="1" dirty="0" smtClean="0"/>
              <a:t>inspect(</a:t>
            </a:r>
            <a:r>
              <a:rPr lang="en-US" altLang="ko-KR" b="1" dirty="0" err="1" smtClean="0"/>
              <a:t>hiphop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err="1" smtClean="0"/>
              <a:t>hiphop</a:t>
            </a:r>
            <a:r>
              <a:rPr lang="en-US" altLang="ko-KR" b="1" dirty="0" smtClean="0"/>
              <a:t> &lt;- </a:t>
            </a:r>
            <a:r>
              <a:rPr lang="en-US" altLang="ko-KR" b="1" dirty="0" err="1" smtClean="0"/>
              <a:t>tm_map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hiphop,stripWhitespace</a:t>
            </a:r>
            <a:r>
              <a:rPr lang="en-US" altLang="ko-KR" b="1" dirty="0" smtClean="0"/>
              <a:t>) # </a:t>
            </a:r>
            <a:r>
              <a:rPr lang="ko-KR" altLang="en-US" b="1" dirty="0" err="1" smtClean="0"/>
              <a:t>여러개</a:t>
            </a:r>
            <a:r>
              <a:rPr lang="ko-KR" altLang="en-US" b="1" dirty="0" smtClean="0"/>
              <a:t> 공백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하나의 공백</a:t>
            </a:r>
          </a:p>
          <a:p>
            <a:r>
              <a:rPr lang="en-US" altLang="ko-KR" b="1" dirty="0" err="1" smtClean="0"/>
              <a:t>hiphop</a:t>
            </a:r>
            <a:r>
              <a:rPr lang="en-US" altLang="ko-KR" b="1" dirty="0" smtClean="0"/>
              <a:t> &lt;- </a:t>
            </a:r>
            <a:r>
              <a:rPr lang="en-US" altLang="ko-KR" b="1" dirty="0" err="1" smtClean="0"/>
              <a:t>tm_map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hiphop,tolower</a:t>
            </a:r>
            <a:r>
              <a:rPr lang="en-US" altLang="ko-KR" b="1" dirty="0" smtClean="0"/>
              <a:t>) # </a:t>
            </a:r>
            <a:r>
              <a:rPr lang="ko-KR" altLang="en-US" b="1" dirty="0" smtClean="0"/>
              <a:t>대문자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소문자</a:t>
            </a:r>
          </a:p>
          <a:p>
            <a:r>
              <a:rPr lang="en-US" altLang="ko-KR" b="1" dirty="0" err="1" smtClean="0"/>
              <a:t>hiphop</a:t>
            </a:r>
            <a:r>
              <a:rPr lang="en-US" altLang="ko-KR" b="1" dirty="0" smtClean="0"/>
              <a:t> &lt;- </a:t>
            </a:r>
            <a:r>
              <a:rPr lang="en-US" altLang="ko-KR" b="1" dirty="0" err="1" smtClean="0"/>
              <a:t>tm_map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hiphop,removeNumbers</a:t>
            </a:r>
            <a:r>
              <a:rPr lang="en-US" altLang="ko-KR" b="1" dirty="0" smtClean="0"/>
              <a:t>) # </a:t>
            </a:r>
            <a:r>
              <a:rPr lang="ko-KR" altLang="en-US" b="1" dirty="0" smtClean="0"/>
              <a:t>숫자 제거</a:t>
            </a:r>
          </a:p>
          <a:p>
            <a:r>
              <a:rPr lang="en-US" altLang="ko-KR" b="1" dirty="0" err="1" smtClean="0"/>
              <a:t>hiphop</a:t>
            </a:r>
            <a:r>
              <a:rPr lang="en-US" altLang="ko-KR" b="1" dirty="0" smtClean="0"/>
              <a:t> &lt;- </a:t>
            </a:r>
            <a:r>
              <a:rPr lang="en-US" altLang="ko-KR" b="1" dirty="0" err="1" smtClean="0"/>
              <a:t>tm_map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hiphop,removePunctuation</a:t>
            </a:r>
            <a:r>
              <a:rPr lang="en-US" altLang="ko-KR" b="1" dirty="0" smtClean="0"/>
              <a:t>) # </a:t>
            </a:r>
            <a:r>
              <a:rPr lang="ko-KR" altLang="en-US" b="1" dirty="0" smtClean="0"/>
              <a:t>문자 제거</a:t>
            </a:r>
          </a:p>
          <a:p>
            <a:r>
              <a:rPr lang="en-US" altLang="ko-KR" b="1" dirty="0" smtClean="0"/>
              <a:t>stopword2 &lt;- c(</a:t>
            </a:r>
            <a:r>
              <a:rPr lang="en-US" altLang="ko-KR" b="1" dirty="0" err="1" smtClean="0"/>
              <a:t>stopwords</a:t>
            </a:r>
            <a:r>
              <a:rPr lang="en-US" altLang="ko-KR" b="1" dirty="0" smtClean="0"/>
              <a:t>('</a:t>
            </a:r>
            <a:r>
              <a:rPr lang="en-US" altLang="ko-KR" b="1" dirty="0" err="1" smtClean="0"/>
              <a:t>en</a:t>
            </a:r>
            <a:r>
              <a:rPr lang="en-US" altLang="ko-KR" b="1" dirty="0" smtClean="0"/>
              <a:t>'),"</a:t>
            </a:r>
            <a:r>
              <a:rPr lang="en-US" altLang="ko-KR" b="1" dirty="0" err="1" smtClean="0"/>
              <a:t>and","but","not</a:t>
            </a:r>
            <a:r>
              <a:rPr lang="en-US" altLang="ko-KR" b="1" dirty="0" smtClean="0"/>
              <a:t>","</a:t>
            </a:r>
            <a:r>
              <a:rPr lang="ko-KR" altLang="en-US" b="1" dirty="0" err="1" smtClean="0"/>
              <a:t>설국열</a:t>
            </a:r>
            <a:r>
              <a:rPr lang="en-US" altLang="ko-KR" b="1" dirty="0" smtClean="0"/>
              <a:t>","</a:t>
            </a:r>
            <a:r>
              <a:rPr lang="ko-KR" altLang="en-US" b="1" dirty="0" smtClean="0"/>
              <a:t>들이</a:t>
            </a:r>
            <a:r>
              <a:rPr lang="en-US" altLang="ko-KR" b="1" dirty="0" smtClean="0"/>
              <a:t>",</a:t>
            </a:r>
          </a:p>
          <a:p>
            <a:r>
              <a:rPr lang="en-US" altLang="ko-KR" b="1" dirty="0" smtClean="0"/>
              <a:t>               "</a:t>
            </a:r>
            <a:r>
              <a:rPr lang="en-US" altLang="ko-KR" b="1" dirty="0" err="1" smtClean="0"/>
              <a:t>frien</a:t>
            </a:r>
            <a:r>
              <a:rPr lang="en-US" altLang="ko-KR" b="1" dirty="0" smtClean="0"/>
              <a:t>","</a:t>
            </a:r>
            <a:r>
              <a:rPr lang="ko-KR" altLang="en-US" b="1" dirty="0" err="1" smtClean="0"/>
              <a:t>때까</a:t>
            </a:r>
            <a:r>
              <a:rPr lang="en-US" altLang="ko-KR" b="1" dirty="0" smtClean="0"/>
              <a:t>","</a:t>
            </a:r>
            <a:r>
              <a:rPr lang="ko-KR" altLang="en-US" b="1" dirty="0" err="1" smtClean="0"/>
              <a:t>니가</a:t>
            </a:r>
            <a:r>
              <a:rPr lang="en-US" altLang="ko-KR" b="1" dirty="0" smtClean="0"/>
              <a:t>","</a:t>
            </a:r>
            <a:r>
              <a:rPr lang="ko-KR" altLang="en-US" b="1" dirty="0" smtClean="0"/>
              <a:t>하기</a:t>
            </a:r>
            <a:r>
              <a:rPr lang="en-US" altLang="ko-KR" b="1" dirty="0" smtClean="0"/>
              <a:t>","</a:t>
            </a:r>
            <a:r>
              <a:rPr lang="en-US" altLang="ko-KR" b="1" dirty="0" err="1" smtClean="0"/>
              <a:t>al","re</a:t>
            </a:r>
            <a:r>
              <a:rPr lang="en-US" altLang="ko-KR" b="1" dirty="0" smtClean="0"/>
              <a:t>","</a:t>
            </a:r>
            <a:r>
              <a:rPr lang="ko-KR" altLang="en-US" b="1" dirty="0" smtClean="0"/>
              <a:t>기다</a:t>
            </a:r>
            <a:r>
              <a:rPr lang="en-US" altLang="ko-KR" b="1" dirty="0" smtClean="0"/>
              <a:t>","</a:t>
            </a:r>
            <a:r>
              <a:rPr lang="en-US" altLang="ko-KR" b="1" dirty="0" err="1" smtClean="0"/>
              <a:t>fas</a:t>
            </a:r>
            <a:r>
              <a:rPr lang="en-US" altLang="ko-KR" b="1" dirty="0" smtClean="0"/>
              <a:t>","</a:t>
            </a:r>
            <a:r>
              <a:rPr lang="en-US" altLang="ko-KR" b="1" dirty="0" err="1" smtClean="0"/>
              <a:t>tim</a:t>
            </a:r>
            <a:r>
              <a:rPr lang="en-US" altLang="ko-KR" b="1" dirty="0" smtClean="0"/>
              <a:t>","</a:t>
            </a:r>
            <a:r>
              <a:rPr lang="en-US" altLang="ko-KR" b="1" dirty="0" err="1" smtClean="0"/>
              <a:t>tende</a:t>
            </a:r>
            <a:r>
              <a:rPr lang="en-US" altLang="ko-KR" b="1" dirty="0" smtClean="0"/>
              <a:t>",</a:t>
            </a:r>
          </a:p>
          <a:p>
            <a:r>
              <a:rPr lang="en-US" altLang="ko-KR" b="1" dirty="0" smtClean="0"/>
              <a:t>               "</a:t>
            </a:r>
            <a:r>
              <a:rPr lang="ko-KR" altLang="en-US" b="1" dirty="0" err="1" smtClean="0"/>
              <a:t>마르</a:t>
            </a:r>
            <a:r>
              <a:rPr lang="en-US" altLang="ko-KR" b="1" dirty="0" smtClean="0"/>
              <a:t>","jus","</a:t>
            </a:r>
            <a:r>
              <a:rPr lang="en-US" altLang="ko-KR" b="1" dirty="0" err="1" smtClean="0"/>
              <a:t>lov</a:t>
            </a:r>
            <a:r>
              <a:rPr lang="en-US" altLang="ko-KR" b="1" dirty="0" smtClean="0"/>
              <a:t>","</a:t>
            </a:r>
            <a:r>
              <a:rPr lang="en-US" altLang="ko-KR" b="1" dirty="0" err="1" smtClean="0"/>
              <a:t>dow</a:t>
            </a:r>
            <a:r>
              <a:rPr lang="en-US" altLang="ko-KR" b="1" dirty="0" smtClean="0"/>
              <a:t>","</a:t>
            </a:r>
            <a:r>
              <a:rPr lang="ko-KR" altLang="en-US" b="1" dirty="0" err="1" smtClean="0"/>
              <a:t>닳도</a:t>
            </a:r>
            <a:r>
              <a:rPr lang="en-US" altLang="ko-KR" b="1" dirty="0" smtClean="0"/>
              <a:t>","</a:t>
            </a:r>
            <a:r>
              <a:rPr lang="ko-KR" altLang="en-US" b="1" dirty="0" err="1" smtClean="0"/>
              <a:t>모르겠</a:t>
            </a:r>
            <a:r>
              <a:rPr lang="en-US" altLang="ko-KR" b="1" dirty="0" smtClean="0"/>
              <a:t>","</a:t>
            </a:r>
            <a:r>
              <a:rPr lang="ko-KR" altLang="en-US" b="1" dirty="0" err="1" smtClean="0"/>
              <a:t>좋았</a:t>
            </a:r>
            <a:r>
              <a:rPr lang="en-US" altLang="ko-KR" b="1" dirty="0" smtClean="0"/>
              <a:t>","</a:t>
            </a:r>
            <a:r>
              <a:rPr lang="en-US" altLang="ko-KR" b="1" dirty="0" err="1" smtClean="0"/>
              <a:t>gir</a:t>
            </a:r>
            <a:r>
              <a:rPr lang="en-US" altLang="ko-KR" b="1" dirty="0" smtClean="0"/>
              <a:t>","gam","</a:t>
            </a:r>
            <a:r>
              <a:rPr lang="ko-KR" altLang="en-US" b="1" dirty="0" err="1" smtClean="0"/>
              <a:t>소프라</a:t>
            </a:r>
            <a:r>
              <a:rPr lang="en-US" altLang="ko-KR" b="1" dirty="0" smtClean="0"/>
              <a:t>",</a:t>
            </a:r>
          </a:p>
          <a:p>
            <a:r>
              <a:rPr lang="en-US" altLang="ko-KR" b="1" dirty="0" smtClean="0"/>
              <a:t>               "</a:t>
            </a:r>
            <a:r>
              <a:rPr lang="en-US" altLang="ko-KR" b="1" dirty="0" err="1" smtClean="0"/>
              <a:t>eidorad</a:t>
            </a:r>
            <a:r>
              <a:rPr lang="en-US" altLang="ko-KR" b="1" dirty="0" smtClean="0"/>
              <a:t>","</a:t>
            </a:r>
            <a:r>
              <a:rPr lang="ko-KR" altLang="en-US" b="1" dirty="0" err="1" smtClean="0"/>
              <a:t>돼주</a:t>
            </a:r>
            <a:r>
              <a:rPr lang="en-US" altLang="ko-KR" b="1" dirty="0" smtClean="0"/>
              <a:t>","</a:t>
            </a:r>
            <a:r>
              <a:rPr lang="ko-KR" altLang="en-US" b="1" dirty="0" err="1" smtClean="0"/>
              <a:t>알았</a:t>
            </a:r>
            <a:r>
              <a:rPr lang="en-US" altLang="ko-KR" b="1" dirty="0" smtClean="0"/>
              <a:t>","</a:t>
            </a:r>
            <a:r>
              <a:rPr lang="ko-KR" altLang="en-US" b="1" dirty="0" err="1" smtClean="0"/>
              <a:t>아프</a:t>
            </a:r>
            <a:r>
              <a:rPr lang="en-US" altLang="ko-KR" b="1" dirty="0" smtClean="0"/>
              <a:t>","</a:t>
            </a:r>
            <a:r>
              <a:rPr lang="ko-KR" altLang="en-US" b="1" dirty="0" err="1" smtClean="0"/>
              <a:t>집으</a:t>
            </a:r>
            <a:r>
              <a:rPr lang="en-US" altLang="ko-KR" b="1" dirty="0" smtClean="0"/>
              <a:t>","</a:t>
            </a:r>
            <a:r>
              <a:rPr lang="ko-KR" altLang="en-US" b="1" dirty="0" err="1" smtClean="0"/>
              <a:t>벌릴테</a:t>
            </a:r>
            <a:r>
              <a:rPr lang="en-US" altLang="ko-KR" b="1" dirty="0" smtClean="0"/>
              <a:t>","</a:t>
            </a:r>
            <a:r>
              <a:rPr lang="ko-KR" altLang="en-US" b="1" dirty="0" err="1" smtClean="0"/>
              <a:t>악보따</a:t>
            </a:r>
            <a:r>
              <a:rPr lang="en-US" altLang="ko-KR" b="1" dirty="0" smtClean="0"/>
              <a:t>","</a:t>
            </a:r>
            <a:r>
              <a:rPr lang="ko-KR" altLang="en-US" b="1" dirty="0" err="1" smtClean="0"/>
              <a:t>아인슈타</a:t>
            </a:r>
            <a:r>
              <a:rPr lang="en-US" altLang="ko-KR" b="1" dirty="0" smtClean="0"/>
              <a:t>",</a:t>
            </a:r>
          </a:p>
          <a:p>
            <a:r>
              <a:rPr lang="en-US" altLang="ko-KR" b="1" dirty="0" smtClean="0"/>
              <a:t>               "</a:t>
            </a:r>
            <a:r>
              <a:rPr lang="en-US" altLang="ko-KR" b="1" dirty="0" err="1" smtClean="0"/>
              <a:t>fuc</a:t>
            </a:r>
            <a:r>
              <a:rPr lang="en-US" altLang="ko-KR" b="1" dirty="0" smtClean="0"/>
              <a:t>","</a:t>
            </a:r>
            <a:r>
              <a:rPr lang="ko-KR" altLang="en-US" b="1" dirty="0" smtClean="0"/>
              <a:t>이기</a:t>
            </a:r>
            <a:r>
              <a:rPr lang="en-US" altLang="ko-KR" b="1" dirty="0" smtClean="0"/>
              <a:t>","</a:t>
            </a:r>
            <a:r>
              <a:rPr lang="en-US" altLang="ko-KR" b="1" dirty="0" err="1" smtClean="0"/>
              <a:t>girlfrien</a:t>
            </a:r>
            <a:r>
              <a:rPr lang="en-US" altLang="ko-KR" b="1" dirty="0" smtClean="0"/>
              <a:t>","</a:t>
            </a:r>
            <a:r>
              <a:rPr lang="ko-KR" altLang="en-US" b="1" dirty="0" err="1" smtClean="0"/>
              <a:t>버티겠</a:t>
            </a:r>
            <a:r>
              <a:rPr lang="en-US" altLang="ko-KR" b="1" dirty="0" smtClean="0"/>
              <a:t>","</a:t>
            </a:r>
            <a:r>
              <a:rPr lang="ko-KR" altLang="en-US" b="1" dirty="0" err="1" smtClean="0"/>
              <a:t>바랬잖</a:t>
            </a:r>
            <a:r>
              <a:rPr lang="en-US" altLang="ko-KR" b="1" dirty="0" smtClean="0"/>
              <a:t>","nigh","</a:t>
            </a:r>
            <a:r>
              <a:rPr lang="en-US" altLang="ko-KR" b="1" dirty="0" err="1" smtClean="0"/>
              <a:t>poin</a:t>
            </a:r>
            <a:r>
              <a:rPr lang="en-US" altLang="ko-KR" b="1" dirty="0" smtClean="0"/>
              <a:t>","</a:t>
            </a:r>
            <a:r>
              <a:rPr lang="en-US" altLang="ko-KR" b="1" dirty="0" err="1" smtClean="0"/>
              <a:t>zer</a:t>
            </a:r>
            <a:r>
              <a:rPr lang="en-US" altLang="ko-KR" b="1" dirty="0" smtClean="0"/>
              <a:t>",</a:t>
            </a:r>
          </a:p>
          <a:p>
            <a:r>
              <a:rPr lang="en-US" altLang="ko-KR" b="1" dirty="0" smtClean="0"/>
              <a:t>               "</a:t>
            </a:r>
            <a:r>
              <a:rPr lang="ko-KR" altLang="en-US" b="1" dirty="0" err="1" smtClean="0"/>
              <a:t>베토</a:t>
            </a:r>
            <a:r>
              <a:rPr lang="en-US" altLang="ko-KR" b="1" dirty="0" smtClean="0"/>
              <a:t>","</a:t>
            </a:r>
            <a:r>
              <a:rPr lang="ko-KR" altLang="en-US" b="1" dirty="0" err="1" smtClean="0"/>
              <a:t>씌우</a:t>
            </a:r>
            <a:r>
              <a:rPr lang="en-US" altLang="ko-KR" b="1" dirty="0" smtClean="0"/>
              <a:t>","</a:t>
            </a:r>
            <a:r>
              <a:rPr lang="ko-KR" altLang="en-US" b="1" dirty="0" err="1" smtClean="0"/>
              <a:t>뜬눈우</a:t>
            </a:r>
            <a:r>
              <a:rPr lang="en-US" altLang="ko-KR" b="1" dirty="0" smtClean="0"/>
              <a:t>","</a:t>
            </a:r>
            <a:r>
              <a:rPr lang="en-US" altLang="ko-KR" b="1" dirty="0" err="1" smtClean="0"/>
              <a:t>ambitio</a:t>
            </a:r>
            <a:r>
              <a:rPr lang="en-US" altLang="ko-KR" b="1" dirty="0" smtClean="0"/>
              <a:t>","</a:t>
            </a:r>
            <a:r>
              <a:rPr lang="ko-KR" altLang="en-US" b="1" dirty="0" err="1" smtClean="0"/>
              <a:t>놓치지않</a:t>
            </a:r>
            <a:r>
              <a:rPr lang="en-US" altLang="ko-KR" b="1" dirty="0" smtClean="0"/>
              <a:t>","</a:t>
            </a:r>
            <a:r>
              <a:rPr lang="en-US" altLang="ko-KR" b="1" dirty="0" err="1" smtClean="0"/>
              <a:t>tim</a:t>
            </a:r>
            <a:r>
              <a:rPr lang="en-US" altLang="ko-KR" b="1" dirty="0" smtClean="0"/>
              <a:t>","eh","</a:t>
            </a:r>
            <a:r>
              <a:rPr lang="en-US" altLang="ko-KR" b="1" dirty="0" err="1" smtClean="0"/>
              <a:t>reaso</a:t>
            </a:r>
            <a:r>
              <a:rPr lang="en-US" altLang="ko-KR" b="1" dirty="0" smtClean="0"/>
              <a:t>",</a:t>
            </a:r>
          </a:p>
          <a:p>
            <a:r>
              <a:rPr lang="en-US" altLang="ko-KR" b="1" dirty="0" smtClean="0"/>
              <a:t>               "madeleine","</a:t>
            </a:r>
            <a:r>
              <a:rPr lang="en-US" altLang="ko-KR" b="1" dirty="0" err="1" smtClean="0"/>
              <a:t>studi</a:t>
            </a:r>
            <a:r>
              <a:rPr lang="en-US" altLang="ko-KR" b="1" dirty="0" smtClean="0"/>
              <a:t>","’","’</a:t>
            </a:r>
            <a:r>
              <a:rPr lang="en-US" altLang="ko-KR" b="1" dirty="0" err="1" smtClean="0"/>
              <a:t>m","nee</a:t>
            </a:r>
            <a:r>
              <a:rPr lang="en-US" altLang="ko-KR" b="1" dirty="0" smtClean="0"/>
              <a:t>") # </a:t>
            </a:r>
            <a:r>
              <a:rPr lang="ko-KR" altLang="en-US" b="1" dirty="0" err="1" smtClean="0"/>
              <a:t>불용어</a:t>
            </a:r>
            <a:r>
              <a:rPr lang="ko-KR" altLang="en-US" b="1" dirty="0" smtClean="0"/>
              <a:t> 추가</a:t>
            </a:r>
          </a:p>
          <a:p>
            <a:r>
              <a:rPr lang="en-US" altLang="ko-KR" b="1" dirty="0" err="1" smtClean="0"/>
              <a:t>hiphop</a:t>
            </a:r>
            <a:r>
              <a:rPr lang="en-US" altLang="ko-KR" b="1" dirty="0" smtClean="0"/>
              <a:t> &lt;- </a:t>
            </a:r>
            <a:r>
              <a:rPr lang="en-US" altLang="ko-KR" b="1" dirty="0" err="1" smtClean="0"/>
              <a:t>tm_map</a:t>
            </a:r>
            <a:r>
              <a:rPr lang="en-US" altLang="ko-KR" b="1" dirty="0" smtClean="0"/>
              <a:t>(hiphop,removeWords,stopword2) #</a:t>
            </a:r>
            <a:r>
              <a:rPr lang="ko-KR" altLang="en-US" b="1" dirty="0" err="1" smtClean="0"/>
              <a:t>불용어</a:t>
            </a:r>
            <a:r>
              <a:rPr lang="ko-KR" altLang="en-US" b="1" dirty="0" smtClean="0"/>
              <a:t> 제거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63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WordCloud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 err="1" smtClean="0"/>
              <a:t>hiphop</a:t>
            </a:r>
            <a:r>
              <a:rPr lang="en-US" altLang="ko-KR" b="1" dirty="0" smtClean="0"/>
              <a:t> &lt;- </a:t>
            </a:r>
            <a:r>
              <a:rPr lang="en-US" altLang="ko-KR" b="1" dirty="0" err="1" smtClean="0"/>
              <a:t>TermDocumentMatrix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hiphop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err="1" smtClean="0"/>
              <a:t>findFreqTerms</a:t>
            </a:r>
            <a:r>
              <a:rPr lang="en-US" altLang="ko-KR" b="1" dirty="0" smtClean="0"/>
              <a:t>(hiphop,10) # </a:t>
            </a:r>
            <a:r>
              <a:rPr lang="ko-KR" altLang="en-US" b="1" dirty="0" smtClean="0"/>
              <a:t>빈도수가 </a:t>
            </a:r>
            <a:r>
              <a:rPr lang="en-US" altLang="ko-KR" b="1" dirty="0" smtClean="0"/>
              <a:t>10 </a:t>
            </a:r>
            <a:r>
              <a:rPr lang="ko-KR" altLang="en-US" b="1" dirty="0" smtClean="0"/>
              <a:t>이상인 경우</a:t>
            </a:r>
          </a:p>
          <a:p>
            <a:r>
              <a:rPr lang="en-US" altLang="ko-KR" b="1" dirty="0" err="1" smtClean="0"/>
              <a:t>hiphop</a:t>
            </a:r>
            <a:r>
              <a:rPr lang="en-US" altLang="ko-KR" b="1" dirty="0" smtClean="0"/>
              <a:t> &lt;- </a:t>
            </a:r>
            <a:r>
              <a:rPr lang="en-US" altLang="ko-KR" b="1" dirty="0" err="1" smtClean="0"/>
              <a:t>as.matrix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hiphop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err="1" smtClean="0"/>
              <a:t>nrow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hiphop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err="1" smtClean="0"/>
              <a:t>wordcount</a:t>
            </a:r>
            <a:r>
              <a:rPr lang="en-US" altLang="ko-KR" b="1" dirty="0" smtClean="0"/>
              <a:t> &lt;- sort(</a:t>
            </a:r>
            <a:r>
              <a:rPr lang="en-US" altLang="ko-KR" b="1" dirty="0" err="1" smtClean="0"/>
              <a:t>rowSums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hiphop</a:t>
            </a:r>
            <a:r>
              <a:rPr lang="en-US" altLang="ko-KR" b="1" dirty="0" smtClean="0"/>
              <a:t>),decreasing=T)</a:t>
            </a:r>
          </a:p>
          <a:p>
            <a:r>
              <a:rPr lang="en-US" altLang="ko-KR" b="1" dirty="0" err="1" smtClean="0"/>
              <a:t>palete</a:t>
            </a:r>
            <a:r>
              <a:rPr lang="en-US" altLang="ko-KR" b="1" dirty="0" smtClean="0"/>
              <a:t> &lt;- </a:t>
            </a:r>
            <a:r>
              <a:rPr lang="en-US" altLang="ko-KR" b="1" dirty="0" err="1" smtClean="0"/>
              <a:t>brewer.pal</a:t>
            </a:r>
            <a:r>
              <a:rPr lang="en-US" altLang="ko-KR" b="1" dirty="0" smtClean="0"/>
              <a:t>(10,"Paired")</a:t>
            </a:r>
          </a:p>
          <a:p>
            <a:r>
              <a:rPr lang="en-US" altLang="ko-KR" b="1" dirty="0" smtClean="0"/>
              <a:t>par(</a:t>
            </a:r>
            <a:r>
              <a:rPr lang="en-US" altLang="ko-KR" b="1" dirty="0" err="1" smtClean="0"/>
              <a:t>oma</a:t>
            </a:r>
            <a:r>
              <a:rPr lang="en-US" altLang="ko-KR" b="1" dirty="0" smtClean="0"/>
              <a:t>=rep(0,4))</a:t>
            </a:r>
          </a:p>
          <a:p>
            <a:r>
              <a:rPr lang="en-US" altLang="ko-KR" b="1" dirty="0" err="1" smtClean="0"/>
              <a:t>wordcloud</a:t>
            </a:r>
            <a:r>
              <a:rPr lang="en-US" altLang="ko-KR" b="1" dirty="0" smtClean="0"/>
              <a:t>(names(</a:t>
            </a:r>
            <a:r>
              <a:rPr lang="en-US" altLang="ko-KR" b="1" dirty="0" err="1" smtClean="0"/>
              <a:t>wordcount</a:t>
            </a:r>
            <a:r>
              <a:rPr lang="en-US" altLang="ko-KR" b="1" dirty="0" smtClean="0"/>
              <a:t>),</a:t>
            </a:r>
            <a:r>
              <a:rPr lang="en-US" altLang="ko-KR" b="1" dirty="0" err="1" smtClean="0"/>
              <a:t>freq</a:t>
            </a:r>
            <a:r>
              <a:rPr lang="en-US" altLang="ko-KR" b="1" dirty="0" smtClean="0"/>
              <a:t>=</a:t>
            </a:r>
            <a:r>
              <a:rPr lang="en-US" altLang="ko-KR" b="1" dirty="0" err="1" smtClean="0"/>
              <a:t>wordcount,scale</a:t>
            </a:r>
            <a:r>
              <a:rPr lang="en-US" altLang="ko-KR" b="1" dirty="0" smtClean="0"/>
              <a:t>=c(6,1),</a:t>
            </a:r>
            <a:r>
              <a:rPr lang="en-US" altLang="ko-KR" b="1" dirty="0" err="1" smtClean="0"/>
              <a:t>rot.per</a:t>
            </a:r>
            <a:r>
              <a:rPr lang="en-US" altLang="ko-KR" b="1" dirty="0" smtClean="0"/>
              <a:t>=0.25,min.freq=1,</a:t>
            </a:r>
          </a:p>
          <a:p>
            <a:r>
              <a:rPr lang="en-US" altLang="ko-KR" b="1" dirty="0" smtClean="0"/>
              <a:t>          colors=</a:t>
            </a:r>
            <a:r>
              <a:rPr lang="en-US" altLang="ko-KR" b="1" dirty="0" err="1" smtClean="0"/>
              <a:t>palete,random.order</a:t>
            </a:r>
            <a:r>
              <a:rPr lang="en-US" altLang="ko-KR" b="1" dirty="0" smtClean="0"/>
              <a:t>=</a:t>
            </a:r>
            <a:r>
              <a:rPr lang="en-US" altLang="ko-KR" b="1" dirty="0" err="1" smtClean="0"/>
              <a:t>F,random.color</a:t>
            </a:r>
            <a:r>
              <a:rPr lang="en-US" altLang="ko-KR" b="1" dirty="0" smtClean="0"/>
              <a:t>=T)</a:t>
            </a:r>
          </a:p>
          <a:p>
            <a:r>
              <a:rPr lang="en-US" altLang="ko-KR" b="1" dirty="0" smtClean="0"/>
              <a:t>legend(0.3,0.85,"hiphop </a:t>
            </a:r>
            <a:r>
              <a:rPr lang="ko-KR" altLang="en-US" b="1" dirty="0" smtClean="0"/>
              <a:t>가사 분석결과</a:t>
            </a:r>
            <a:r>
              <a:rPr lang="en-US" altLang="ko-KR" b="1" dirty="0" smtClean="0"/>
              <a:t>",</a:t>
            </a:r>
            <a:r>
              <a:rPr lang="en-US" altLang="ko-KR" b="1" dirty="0" err="1" smtClean="0"/>
              <a:t>cex</a:t>
            </a:r>
            <a:r>
              <a:rPr lang="en-US" altLang="ko-KR" b="1" dirty="0" smtClean="0"/>
              <a:t>=0.8,fill=</a:t>
            </a:r>
            <a:r>
              <a:rPr lang="en-US" altLang="ko-KR" b="1" dirty="0" err="1" smtClean="0"/>
              <a:t>NA,border</a:t>
            </a:r>
            <a:r>
              <a:rPr lang="en-US" altLang="ko-KR" b="1" dirty="0" smtClean="0"/>
              <a:t>=</a:t>
            </a:r>
            <a:r>
              <a:rPr lang="en-US" altLang="ko-KR" b="1" dirty="0" err="1" smtClean="0"/>
              <a:t>NA,bg</a:t>
            </a:r>
            <a:r>
              <a:rPr lang="en-US" altLang="ko-KR" b="1" dirty="0" smtClean="0"/>
              <a:t>="white",</a:t>
            </a:r>
          </a:p>
          <a:p>
            <a:r>
              <a:rPr lang="en-US" altLang="ko-KR" b="1" dirty="0" smtClean="0"/>
              <a:t>       </a:t>
            </a:r>
            <a:r>
              <a:rPr lang="en-US" altLang="ko-KR" b="1" dirty="0" err="1" smtClean="0"/>
              <a:t>text.col</a:t>
            </a:r>
            <a:r>
              <a:rPr lang="en-US" altLang="ko-KR" b="1" dirty="0" smtClean="0"/>
              <a:t>="red",</a:t>
            </a:r>
            <a:r>
              <a:rPr lang="en-US" altLang="ko-KR" b="1" dirty="0" err="1" smtClean="0"/>
              <a:t>text.font</a:t>
            </a:r>
            <a:r>
              <a:rPr lang="en-US" altLang="ko-KR" b="1" dirty="0" smtClean="0"/>
              <a:t>=2,box.col="blue")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1288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Wordcloud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1480"/>
            <a:ext cx="8229600" cy="4363402"/>
          </a:xfrm>
        </p:spPr>
      </p:pic>
    </p:spTree>
    <p:extLst>
      <p:ext uri="{BB962C8B-B14F-4D97-AF65-F5344CB8AC3E}">
        <p14:creationId xmlns:p14="http://schemas.microsoft.com/office/powerpoint/2010/main" val="73649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Pie chart (ggplot2)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## Pie Chart (ggplot2)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top10 &lt;- head(sort(</a:t>
            </a:r>
            <a:r>
              <a:rPr lang="en-US" altLang="ko-KR" b="1" dirty="0" err="1" smtClean="0"/>
              <a:t>wordcount,decreasing</a:t>
            </a:r>
            <a:r>
              <a:rPr lang="en-US" altLang="ko-KR" b="1" dirty="0" smtClean="0"/>
              <a:t>=T),10)</a:t>
            </a:r>
          </a:p>
          <a:p>
            <a:pPr marL="0" indent="0">
              <a:buNone/>
            </a:pPr>
            <a:r>
              <a:rPr lang="en-US" altLang="ko-KR" b="1" dirty="0" smtClean="0"/>
              <a:t>top10 &lt;- </a:t>
            </a:r>
            <a:r>
              <a:rPr lang="en-US" altLang="ko-KR" b="1" dirty="0" err="1" smtClean="0"/>
              <a:t>as.data.frame</a:t>
            </a:r>
            <a:r>
              <a:rPr lang="en-US" altLang="ko-KR" b="1" dirty="0" smtClean="0"/>
              <a:t>(top10)</a:t>
            </a:r>
          </a:p>
          <a:p>
            <a:pPr marL="0" indent="0">
              <a:buNone/>
            </a:pPr>
            <a:r>
              <a:rPr lang="en-US" altLang="ko-KR" b="1" dirty="0" smtClean="0"/>
              <a:t>noun &lt;- </a:t>
            </a:r>
            <a:r>
              <a:rPr lang="en-US" altLang="ko-KR" b="1" dirty="0" err="1" smtClean="0"/>
              <a:t>as.data.frame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rownames</a:t>
            </a:r>
            <a:r>
              <a:rPr lang="en-US" altLang="ko-KR" b="1" dirty="0" smtClean="0"/>
              <a:t>(top10))</a:t>
            </a:r>
          </a:p>
          <a:p>
            <a:pPr marL="0" indent="0">
              <a:buNone/>
            </a:pPr>
            <a:r>
              <a:rPr lang="en-US" altLang="ko-KR" b="1" dirty="0" smtClean="0"/>
              <a:t>top10 &lt;- </a:t>
            </a:r>
            <a:r>
              <a:rPr lang="en-US" altLang="ko-KR" b="1" dirty="0" err="1" smtClean="0"/>
              <a:t>cbind.data.frame</a:t>
            </a:r>
            <a:r>
              <a:rPr lang="en-US" altLang="ko-KR" b="1" dirty="0" smtClean="0"/>
              <a:t>(noun,top10)</a:t>
            </a:r>
          </a:p>
          <a:p>
            <a:pPr marL="0" indent="0">
              <a:buNone/>
            </a:pPr>
            <a:r>
              <a:rPr lang="en-US" altLang="ko-KR" b="1" dirty="0" err="1" smtClean="0"/>
              <a:t>colnames</a:t>
            </a:r>
            <a:r>
              <a:rPr lang="en-US" altLang="ko-KR" b="1" dirty="0" smtClean="0"/>
              <a:t>(top10) &lt;- c("noun","top10")</a:t>
            </a:r>
          </a:p>
          <a:p>
            <a:pPr marL="0" indent="0">
              <a:buNone/>
            </a:pPr>
            <a:r>
              <a:rPr lang="en-US" altLang="ko-KR" b="1" dirty="0" smtClean="0"/>
              <a:t>options(digits=2)</a:t>
            </a:r>
          </a:p>
          <a:p>
            <a:pPr marL="0" indent="0">
              <a:buNone/>
            </a:pPr>
            <a:r>
              <a:rPr lang="en-US" altLang="ko-KR" b="1" dirty="0" smtClean="0"/>
              <a:t>top10 &lt;- top10 %&gt;% </a:t>
            </a:r>
          </a:p>
          <a:p>
            <a:pPr marL="0" indent="0">
              <a:buNone/>
            </a:pPr>
            <a:r>
              <a:rPr lang="en-US" altLang="ko-KR" b="1" dirty="0" smtClean="0"/>
              <a:t>    mutate(</a:t>
            </a:r>
            <a:r>
              <a:rPr lang="en-US" altLang="ko-KR" b="1" dirty="0" err="1" smtClean="0"/>
              <a:t>pct</a:t>
            </a:r>
            <a:r>
              <a:rPr lang="en-US" altLang="ko-KR" b="1" dirty="0" smtClean="0"/>
              <a:t>=top10/sum(top10)*100) %&gt;%</a:t>
            </a:r>
          </a:p>
          <a:p>
            <a:pPr marL="0" indent="0">
              <a:buNone/>
            </a:pPr>
            <a:r>
              <a:rPr lang="en-US" altLang="ko-KR" b="1" dirty="0" smtClean="0"/>
              <a:t>    mutate(</a:t>
            </a:r>
            <a:r>
              <a:rPr lang="en-US" altLang="ko-KR" b="1" dirty="0" err="1" smtClean="0"/>
              <a:t>ylabel</a:t>
            </a:r>
            <a:r>
              <a:rPr lang="en-US" altLang="ko-KR" b="1" dirty="0" smtClean="0"/>
              <a:t>=paste(</a:t>
            </a:r>
            <a:r>
              <a:rPr lang="en-US" altLang="ko-KR" b="1" dirty="0" err="1" smtClean="0"/>
              <a:t>sprintf</a:t>
            </a:r>
            <a:r>
              <a:rPr lang="en-US" altLang="ko-KR" b="1" dirty="0" smtClean="0"/>
              <a:t>("%s\n%4.1f",noun,pct),'%',</a:t>
            </a:r>
            <a:r>
              <a:rPr lang="en-US" altLang="ko-KR" b="1" dirty="0" err="1" smtClean="0"/>
              <a:t>sep</a:t>
            </a:r>
            <a:r>
              <a:rPr lang="en-US" altLang="ko-KR" b="1" dirty="0" smtClean="0"/>
              <a:t>=''))</a:t>
            </a:r>
          </a:p>
          <a:p>
            <a:pPr marL="0" indent="0">
              <a:buNone/>
            </a:pPr>
            <a:r>
              <a:rPr lang="en-US" altLang="ko-KR" b="1" dirty="0" smtClean="0"/>
              <a:t>top10 &lt;- top10[c(2,7,4,9,8,5,1,3,6,10),]</a:t>
            </a:r>
          </a:p>
          <a:p>
            <a:pPr marL="0" indent="0">
              <a:buNone/>
            </a:pPr>
            <a:r>
              <a:rPr lang="en-US" altLang="ko-KR" b="1" dirty="0" smtClean="0"/>
              <a:t>top10 &lt;- top10 %&gt;%</a:t>
            </a:r>
          </a:p>
          <a:p>
            <a:pPr marL="0" indent="0">
              <a:buNone/>
            </a:pPr>
            <a:r>
              <a:rPr lang="en-US" altLang="ko-KR" b="1" dirty="0" smtClean="0"/>
              <a:t>    mutate(</a:t>
            </a:r>
            <a:r>
              <a:rPr lang="en-US" altLang="ko-KR" b="1" dirty="0" err="1" smtClean="0"/>
              <a:t>ypos</a:t>
            </a:r>
            <a:r>
              <a:rPr lang="en-US" altLang="ko-KR" b="1" dirty="0" smtClean="0"/>
              <a:t>=</a:t>
            </a:r>
            <a:r>
              <a:rPr lang="en-US" altLang="ko-KR" b="1" dirty="0" err="1" smtClean="0"/>
              <a:t>cumsum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pct</a:t>
            </a:r>
            <a:r>
              <a:rPr lang="en-US" altLang="ko-KR" b="1" dirty="0" smtClean="0"/>
              <a:t>)-0.5*</a:t>
            </a:r>
            <a:r>
              <a:rPr lang="en-US" altLang="ko-KR" b="1" dirty="0" err="1" smtClean="0"/>
              <a:t>pct</a:t>
            </a:r>
            <a:r>
              <a:rPr lang="en-US" altLang="ko-KR" b="1" dirty="0" smtClean="0"/>
              <a:t>)</a:t>
            </a:r>
          </a:p>
          <a:p>
            <a:pPr marL="0" indent="0">
              <a:buNone/>
            </a:pPr>
            <a:r>
              <a:rPr lang="en-US" altLang="ko-KR" b="1" dirty="0" err="1" smtClean="0"/>
              <a:t>colnames</a:t>
            </a:r>
            <a:r>
              <a:rPr lang="en-US" altLang="ko-KR" b="1" dirty="0" smtClean="0"/>
              <a:t>(top10) &lt;- c("noun","</a:t>
            </a:r>
            <a:r>
              <a:rPr lang="en-US" altLang="ko-KR" b="1" dirty="0" err="1" smtClean="0"/>
              <a:t>freq</a:t>
            </a:r>
            <a:r>
              <a:rPr lang="en-US" altLang="ko-KR" b="1" dirty="0" smtClean="0"/>
              <a:t>","</a:t>
            </a:r>
            <a:r>
              <a:rPr lang="en-US" altLang="ko-KR" b="1" dirty="0" err="1" smtClean="0"/>
              <a:t>pct</a:t>
            </a:r>
            <a:r>
              <a:rPr lang="en-US" altLang="ko-KR" b="1" dirty="0" smtClean="0"/>
              <a:t>","</a:t>
            </a:r>
            <a:r>
              <a:rPr lang="en-US" altLang="ko-KR" b="1" dirty="0" err="1" smtClean="0"/>
              <a:t>ylabel</a:t>
            </a:r>
            <a:r>
              <a:rPr lang="en-US" altLang="ko-KR" b="1" dirty="0" smtClean="0"/>
              <a:t>","</a:t>
            </a:r>
            <a:r>
              <a:rPr lang="en-US" altLang="ko-KR" b="1" dirty="0" err="1" smtClean="0"/>
              <a:t>ypos</a:t>
            </a:r>
            <a:r>
              <a:rPr lang="en-US" altLang="ko-KR" b="1" dirty="0" smtClean="0"/>
              <a:t>")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8596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Pie chart (ggplot2)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/>
              <a:t>ggplot</a:t>
            </a:r>
            <a:r>
              <a:rPr lang="en-US" altLang="ko-KR" b="1" dirty="0" smtClean="0"/>
              <a:t>(top10,aes(x="",y=</a:t>
            </a:r>
            <a:r>
              <a:rPr lang="en-US" altLang="ko-KR" b="1" dirty="0" err="1" smtClean="0"/>
              <a:t>pct,fill</a:t>
            </a:r>
            <a:r>
              <a:rPr lang="en-US" altLang="ko-KR" b="1" dirty="0" smtClean="0"/>
              <a:t>=noun)) +</a:t>
            </a:r>
          </a:p>
          <a:p>
            <a:pPr marL="0" indent="0">
              <a:buNone/>
            </a:pPr>
            <a:r>
              <a:rPr lang="en-US" altLang="ko-KR" b="1" dirty="0" smtClean="0"/>
              <a:t>  </a:t>
            </a:r>
            <a:r>
              <a:rPr lang="en-US" altLang="ko-KR" b="1" dirty="0" err="1" smtClean="0"/>
              <a:t>geom_bar</a:t>
            </a:r>
            <a:r>
              <a:rPr lang="en-US" altLang="ko-KR" b="1" dirty="0" smtClean="0"/>
              <a:t>(stat="identity", width=1) +  </a:t>
            </a:r>
          </a:p>
          <a:p>
            <a:pPr marL="0" indent="0">
              <a:buNone/>
            </a:pPr>
            <a:r>
              <a:rPr lang="en-US" altLang="ko-KR" b="1" dirty="0" smtClean="0"/>
              <a:t>  </a:t>
            </a:r>
            <a:r>
              <a:rPr lang="en-US" altLang="ko-KR" b="1" dirty="0" err="1" smtClean="0"/>
              <a:t>geom_text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aes</a:t>
            </a:r>
            <a:r>
              <a:rPr lang="en-US" altLang="ko-KR" b="1" dirty="0" smtClean="0"/>
              <a:t>(y=</a:t>
            </a:r>
            <a:r>
              <a:rPr lang="en-US" altLang="ko-KR" b="1" dirty="0" err="1" smtClean="0"/>
              <a:t>ypos,label</a:t>
            </a:r>
            <a:r>
              <a:rPr lang="en-US" altLang="ko-KR" b="1" dirty="0" smtClean="0"/>
              <a:t>=</a:t>
            </a:r>
            <a:r>
              <a:rPr lang="en-US" altLang="ko-KR" b="1" dirty="0" err="1" smtClean="0"/>
              <a:t>ylabel</a:t>
            </a:r>
            <a:r>
              <a:rPr lang="en-US" altLang="ko-KR" b="1" dirty="0" smtClean="0"/>
              <a:t>),</a:t>
            </a:r>
          </a:p>
          <a:p>
            <a:pPr marL="0" indent="0">
              <a:buNone/>
            </a:pPr>
            <a:r>
              <a:rPr lang="en-US" altLang="ko-KR" b="1" dirty="0" smtClean="0"/>
              <a:t>            color="black") +</a:t>
            </a:r>
          </a:p>
          <a:p>
            <a:pPr marL="0" indent="0">
              <a:buNone/>
            </a:pPr>
            <a:r>
              <a:rPr lang="en-US" altLang="ko-KR" b="1" dirty="0" smtClean="0"/>
              <a:t>  </a:t>
            </a:r>
            <a:r>
              <a:rPr lang="en-US" altLang="ko-KR" b="1" dirty="0" err="1" smtClean="0"/>
              <a:t>coord_polar</a:t>
            </a:r>
            <a:r>
              <a:rPr lang="en-US" altLang="ko-KR" b="1" dirty="0" smtClean="0"/>
              <a:t>(theta="</a:t>
            </a:r>
            <a:r>
              <a:rPr lang="en-US" altLang="ko-KR" b="1" dirty="0" err="1" smtClean="0"/>
              <a:t>y",start</a:t>
            </a:r>
            <a:r>
              <a:rPr lang="en-US" altLang="ko-KR" b="1" dirty="0" smtClean="0"/>
              <a:t>=0) +</a:t>
            </a:r>
          </a:p>
          <a:p>
            <a:pPr marL="0" indent="0">
              <a:buNone/>
            </a:pPr>
            <a:r>
              <a:rPr lang="en-US" altLang="ko-KR" b="1" dirty="0" smtClean="0"/>
              <a:t>  </a:t>
            </a:r>
            <a:r>
              <a:rPr lang="en-US" altLang="ko-KR" b="1" dirty="0" err="1" smtClean="0"/>
              <a:t>xlab</a:t>
            </a:r>
            <a:r>
              <a:rPr lang="en-US" altLang="ko-KR" b="1" dirty="0" smtClean="0"/>
              <a:t>("") + </a:t>
            </a:r>
            <a:r>
              <a:rPr lang="en-US" altLang="ko-KR" b="1" dirty="0" err="1" smtClean="0"/>
              <a:t>ylab</a:t>
            </a:r>
            <a:r>
              <a:rPr lang="en-US" altLang="ko-KR" b="1" dirty="0" smtClean="0"/>
              <a:t>("") +</a:t>
            </a:r>
          </a:p>
          <a:p>
            <a:pPr marL="0" indent="0">
              <a:buNone/>
            </a:pPr>
            <a:r>
              <a:rPr lang="en-US" altLang="ko-KR" b="1" dirty="0" smtClean="0"/>
              <a:t>  </a:t>
            </a:r>
            <a:r>
              <a:rPr lang="en-US" altLang="ko-KR" b="1" dirty="0" err="1" smtClean="0"/>
              <a:t>ggtitle</a:t>
            </a:r>
            <a:r>
              <a:rPr lang="en-US" altLang="ko-KR" b="1" dirty="0" smtClean="0"/>
              <a:t>("</a:t>
            </a:r>
            <a:r>
              <a:rPr lang="en-US" altLang="ko-KR" b="1" dirty="0" err="1" smtClean="0"/>
              <a:t>hiphop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가사 분석결과</a:t>
            </a:r>
            <a:r>
              <a:rPr lang="en-US" altLang="ko-KR" b="1" dirty="0" smtClean="0"/>
              <a:t>") +</a:t>
            </a:r>
          </a:p>
          <a:p>
            <a:pPr marL="0" indent="0">
              <a:buNone/>
            </a:pPr>
            <a:r>
              <a:rPr lang="en-US" altLang="ko-KR" b="1" dirty="0" smtClean="0"/>
              <a:t>  theme(</a:t>
            </a:r>
            <a:r>
              <a:rPr lang="en-US" altLang="ko-KR" b="1" dirty="0" err="1" smtClean="0"/>
              <a:t>plot.title</a:t>
            </a:r>
            <a:r>
              <a:rPr lang="en-US" altLang="ko-KR" b="1" dirty="0" smtClean="0"/>
              <a:t>=</a:t>
            </a:r>
            <a:r>
              <a:rPr lang="en-US" altLang="ko-KR" b="1" dirty="0" err="1" smtClean="0"/>
              <a:t>element_text</a:t>
            </a:r>
            <a:r>
              <a:rPr lang="en-US" altLang="ko-KR" b="1" dirty="0" smtClean="0"/>
              <a:t>(</a:t>
            </a:r>
          </a:p>
          <a:p>
            <a:pPr marL="0" indent="0">
              <a:buNone/>
            </a:pPr>
            <a:r>
              <a:rPr lang="en-US" altLang="ko-KR" b="1" dirty="0" smtClean="0"/>
              <a:t>    color="</a:t>
            </a:r>
            <a:r>
              <a:rPr lang="en-US" altLang="ko-KR" b="1" dirty="0" err="1" smtClean="0"/>
              <a:t>brown",size</a:t>
            </a:r>
            <a:r>
              <a:rPr lang="en-US" altLang="ko-KR" b="1" dirty="0" smtClean="0"/>
              <a:t>=16,</a:t>
            </a:r>
          </a:p>
          <a:p>
            <a:pPr marL="0" indent="0">
              <a:buNone/>
            </a:pPr>
            <a:r>
              <a:rPr lang="en-US" altLang="ko-KR" b="1" dirty="0" smtClean="0"/>
              <a:t>    face="bold",</a:t>
            </a:r>
            <a:r>
              <a:rPr lang="en-US" altLang="ko-KR" b="1" dirty="0" err="1" smtClean="0"/>
              <a:t>hjust</a:t>
            </a:r>
            <a:r>
              <a:rPr lang="en-US" altLang="ko-KR" b="1" dirty="0" smtClean="0"/>
              <a:t>=0.5))</a:t>
            </a:r>
          </a:p>
        </p:txBody>
      </p:sp>
    </p:spTree>
    <p:extLst>
      <p:ext uri="{BB962C8B-B14F-4D97-AF65-F5344CB8AC3E}">
        <p14:creationId xmlns:p14="http://schemas.microsoft.com/office/powerpoint/2010/main" val="243862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Pie chart (ggplot2)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1480"/>
            <a:ext cx="8229600" cy="4363402"/>
          </a:xfrm>
        </p:spPr>
      </p:pic>
    </p:spTree>
    <p:extLst>
      <p:ext uri="{BB962C8B-B14F-4D97-AF65-F5344CB8AC3E}">
        <p14:creationId xmlns:p14="http://schemas.microsoft.com/office/powerpoint/2010/main" val="1800261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279</TotalTime>
  <Words>595</Words>
  <Application>Microsoft Office PowerPoint</Application>
  <PresentationFormat>화면 슬라이드 쇼(4:3)</PresentationFormat>
  <Paragraphs>99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실행</vt:lpstr>
      <vt:lpstr>6월 12일 그래프 과제</vt:lpstr>
      <vt:lpstr>과제내용</vt:lpstr>
      <vt:lpstr>Wordcloud</vt:lpstr>
      <vt:lpstr>Wordcloud</vt:lpstr>
      <vt:lpstr>WordCloud</vt:lpstr>
      <vt:lpstr>Wordcloud</vt:lpstr>
      <vt:lpstr>Pie chart (ggplot2)</vt:lpstr>
      <vt:lpstr>Pie chart (ggplot2)</vt:lpstr>
      <vt:lpstr>Pie chart (ggplot2)</vt:lpstr>
      <vt:lpstr>Barplot (ggplot2)</vt:lpstr>
      <vt:lpstr>Barplot (ggplot2)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</cp:revision>
  <dcterms:created xsi:type="dcterms:W3CDTF">2019-06-12T03:26:42Z</dcterms:created>
  <dcterms:modified xsi:type="dcterms:W3CDTF">2019-06-12T08:06:04Z</dcterms:modified>
</cp:coreProperties>
</file>