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71" r:id="rId6"/>
    <p:sldId id="264" r:id="rId7"/>
    <p:sldId id="270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37A-700B-434F-93CE-4FE577C0D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642818"/>
          </a:xfrm>
        </p:spPr>
        <p:txBody>
          <a:bodyPr/>
          <a:lstStyle/>
          <a:p>
            <a:r>
              <a:rPr lang="en-US" b="1" dirty="0"/>
              <a:t>Real Estate Trend in USA in last 10 years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60D47-3338-4323-B93C-BD592B199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-Sarita </a:t>
            </a:r>
            <a:r>
              <a:rPr lang="en-US" dirty="0" err="1"/>
              <a:t>Inguava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3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A60E-4700-457B-828D-D977443C2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E5E8C-CCE3-4BCC-9F49-36FDB8839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C2F7-1293-4C28-9B62-E0F08350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D4296B-49E5-4E11-9491-C02A1A51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63785"/>
            <a:ext cx="5608638" cy="33321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C0D9-87DC-49C8-8737-125DA62B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5073364" cy="42186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-Dataset is from </a:t>
            </a:r>
            <a:r>
              <a:rPr lang="en-US" sz="2800" dirty="0">
                <a:hlinkClick r:id="rId3"/>
              </a:rPr>
              <a:t>https://www.zillow.com/research/data/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-Contains aggregated data for all states and Metros of United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Median Sale Prices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House Sale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Price per </a:t>
            </a:r>
            <a:r>
              <a:rPr lang="en-US" sz="2800" dirty="0" err="1"/>
              <a:t>sqft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 Days On Market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C2B1E-6EA6-4323-8AC0-3D20B013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5" y="609600"/>
            <a:ext cx="10098980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AD0D63E-21A2-4180-8BA4-E2013482F0CF}"/>
              </a:ext>
            </a:extLst>
          </p:cNvPr>
          <p:cNvSpPr/>
          <p:nvPr/>
        </p:nvSpPr>
        <p:spPr>
          <a:xfrm>
            <a:off x="4672920" y="4636630"/>
            <a:ext cx="318053" cy="42407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24367-3FFE-46AC-969A-260F21F2D75B}"/>
              </a:ext>
            </a:extLst>
          </p:cNvPr>
          <p:cNvSpPr txBox="1"/>
          <p:nvPr/>
        </p:nvSpPr>
        <p:spPr>
          <a:xfrm rot="20347606">
            <a:off x="8285871" y="1336431"/>
            <a:ext cx="184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55% Increase   from Sept 2011</a:t>
            </a:r>
          </a:p>
        </p:txBody>
      </p:sp>
    </p:spTree>
    <p:extLst>
      <p:ext uri="{BB962C8B-B14F-4D97-AF65-F5344CB8AC3E}">
        <p14:creationId xmlns:p14="http://schemas.microsoft.com/office/powerpoint/2010/main" val="37818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DE909-BF6D-416E-B92C-D9E3EB20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91" y="609600"/>
            <a:ext cx="9226228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226E5-9E5D-4E06-853B-19F0AC21AA7A}"/>
              </a:ext>
            </a:extLst>
          </p:cNvPr>
          <p:cNvSpPr txBox="1"/>
          <p:nvPr/>
        </p:nvSpPr>
        <p:spPr>
          <a:xfrm>
            <a:off x="7498080" y="2166424"/>
            <a:ext cx="1899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115 %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16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B179B-1065-4440-8CC5-DF00F89D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28" y="609600"/>
            <a:ext cx="9341554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35CBC-8783-4464-BE50-9010D7FEA6E6}"/>
              </a:ext>
            </a:extLst>
          </p:cNvPr>
          <p:cNvSpPr txBox="1"/>
          <p:nvPr/>
        </p:nvSpPr>
        <p:spPr>
          <a:xfrm>
            <a:off x="8806376" y="970671"/>
            <a:ext cx="7596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101%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392AF-9020-466F-B848-CB3389999EB8}"/>
              </a:ext>
            </a:extLst>
          </p:cNvPr>
          <p:cNvSpPr txBox="1"/>
          <p:nvPr/>
        </p:nvSpPr>
        <p:spPr>
          <a:xfrm>
            <a:off x="8806376" y="1871003"/>
            <a:ext cx="759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156%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2A4AD-5EFB-4850-8A8F-777539BED80B}"/>
              </a:ext>
            </a:extLst>
          </p:cNvPr>
          <p:cNvSpPr txBox="1"/>
          <p:nvPr/>
        </p:nvSpPr>
        <p:spPr>
          <a:xfrm>
            <a:off x="9875520" y="1871003"/>
            <a:ext cx="759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150%</a:t>
            </a:r>
          </a:p>
        </p:txBody>
      </p:sp>
    </p:spTree>
    <p:extLst>
      <p:ext uri="{BB962C8B-B14F-4D97-AF65-F5344CB8AC3E}">
        <p14:creationId xmlns:p14="http://schemas.microsoft.com/office/powerpoint/2010/main" val="34969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F4986-DD1B-43E7-91CB-7A7B8592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2" y="609600"/>
            <a:ext cx="10575345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562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DA491-6189-41DD-9D55-1A8789BC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49" y="609600"/>
            <a:ext cx="9150911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2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4401B-E929-4D74-B578-00B4DDE1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79" y="609600"/>
            <a:ext cx="7399251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570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48BA-6270-4CE3-A316-4F03D3DD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8345D-68CF-43B8-88D8-23E295A6F90B}"/>
              </a:ext>
            </a:extLst>
          </p:cNvPr>
          <p:cNvSpPr txBox="1"/>
          <p:nvPr/>
        </p:nvSpPr>
        <p:spPr>
          <a:xfrm>
            <a:off x="407963" y="2560320"/>
            <a:ext cx="11338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Study the degree to which income growth leads to rising housing costs.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Research on the population in the cities and develop an affordability metric depending on the housing units available.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7322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Real Estate Trend in USA in last 10 years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Trend in USA in last 10 years</dc:title>
  <dc:creator>sarita</dc:creator>
  <cp:lastModifiedBy>sarita</cp:lastModifiedBy>
  <cp:revision>1</cp:revision>
  <dcterms:created xsi:type="dcterms:W3CDTF">2018-09-02T06:35:05Z</dcterms:created>
  <dcterms:modified xsi:type="dcterms:W3CDTF">2018-09-02T06:35:09Z</dcterms:modified>
</cp:coreProperties>
</file>