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59" r:id="rId5"/>
    <p:sldId id="258" r:id="rId6"/>
    <p:sldId id="260" r:id="rId7"/>
    <p:sldId id="267" r:id="rId8"/>
    <p:sldId id="268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263A71-81F6-4635-B325-C93F1940E8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5785371-78BB-4660-BC0C-D6A4051DEA23}">
      <dgm:prSet/>
      <dgm:spPr/>
      <dgm:t>
        <a:bodyPr/>
        <a:lstStyle/>
        <a:p>
          <a:r>
            <a:rPr lang="zh-CN"/>
            <a:t>是一个</a:t>
          </a:r>
          <a:r>
            <a:rPr lang="en-US"/>
            <a:t>javascript</a:t>
          </a:r>
          <a:r>
            <a:rPr lang="zh-CN"/>
            <a:t>的可视化框架。提供一整套组件工具。</a:t>
          </a:r>
          <a:endParaRPr lang="en-US"/>
        </a:p>
      </dgm:t>
    </dgm:pt>
    <dgm:pt modelId="{191371A1-1363-4097-9727-814022829396}" type="parTrans" cxnId="{7BD5B398-294D-4418-81F4-EBFB9D5C5827}">
      <dgm:prSet/>
      <dgm:spPr/>
      <dgm:t>
        <a:bodyPr/>
        <a:lstStyle/>
        <a:p>
          <a:endParaRPr lang="en-US"/>
        </a:p>
      </dgm:t>
    </dgm:pt>
    <dgm:pt modelId="{8E512F25-9358-4EE2-BCBE-B9D92C600CBB}" type="sibTrans" cxnId="{7BD5B398-294D-4418-81F4-EBFB9D5C5827}">
      <dgm:prSet/>
      <dgm:spPr/>
      <dgm:t>
        <a:bodyPr/>
        <a:lstStyle/>
        <a:p>
          <a:endParaRPr lang="en-US"/>
        </a:p>
      </dgm:t>
    </dgm:pt>
    <dgm:pt modelId="{431BA9C2-173B-480D-B5F6-A95E2DED06B5}">
      <dgm:prSet/>
      <dgm:spPr/>
      <dgm:t>
        <a:bodyPr/>
        <a:lstStyle/>
        <a:p>
          <a:r>
            <a:rPr lang="zh-CN"/>
            <a:t>基于</a:t>
          </a:r>
          <a:r>
            <a:rPr lang="en-US"/>
            <a:t>React</a:t>
          </a:r>
          <a:r>
            <a:rPr lang="zh-CN"/>
            <a:t>（本身就是用于构建</a:t>
          </a:r>
          <a:r>
            <a:rPr lang="en-US"/>
            <a:t>UI</a:t>
          </a:r>
          <a:r>
            <a:rPr lang="zh-CN"/>
            <a:t>的库）</a:t>
          </a:r>
          <a:endParaRPr lang="en-US"/>
        </a:p>
      </dgm:t>
    </dgm:pt>
    <dgm:pt modelId="{B0217BCB-CF91-4B73-BB9F-74F60619CF33}" type="parTrans" cxnId="{2BBFA504-77E4-40F4-A960-0BF162946B26}">
      <dgm:prSet/>
      <dgm:spPr/>
      <dgm:t>
        <a:bodyPr/>
        <a:lstStyle/>
        <a:p>
          <a:endParaRPr lang="en-US"/>
        </a:p>
      </dgm:t>
    </dgm:pt>
    <dgm:pt modelId="{7D3FDE48-DAF1-494C-8FAB-1FBF1FDCB7B7}" type="sibTrans" cxnId="{2BBFA504-77E4-40F4-A960-0BF162946B26}">
      <dgm:prSet/>
      <dgm:spPr/>
      <dgm:t>
        <a:bodyPr/>
        <a:lstStyle/>
        <a:p>
          <a:endParaRPr lang="en-US"/>
        </a:p>
      </dgm:t>
    </dgm:pt>
    <dgm:pt modelId="{92312A58-8B62-4478-85F1-116DFE0BD7DF}">
      <dgm:prSet/>
      <dgm:spPr/>
      <dgm:t>
        <a:bodyPr/>
        <a:lstStyle/>
        <a:p>
          <a:r>
            <a:rPr lang="zh-CN"/>
            <a:t>使用</a:t>
          </a:r>
          <a:r>
            <a:rPr lang="en-US"/>
            <a:t>XVIZ</a:t>
          </a:r>
          <a:r>
            <a:rPr lang="zh-CN"/>
            <a:t>格式的数据集</a:t>
          </a:r>
          <a:endParaRPr lang="en-US"/>
        </a:p>
      </dgm:t>
    </dgm:pt>
    <dgm:pt modelId="{A128E9BD-FA26-4696-BCFE-6950FF71619C}" type="parTrans" cxnId="{220C19C5-6700-4859-AC71-6C729C51F235}">
      <dgm:prSet/>
      <dgm:spPr/>
      <dgm:t>
        <a:bodyPr/>
        <a:lstStyle/>
        <a:p>
          <a:endParaRPr lang="en-US"/>
        </a:p>
      </dgm:t>
    </dgm:pt>
    <dgm:pt modelId="{2EE67A6E-E851-4BAF-9B50-8992A227F7E6}" type="sibTrans" cxnId="{220C19C5-6700-4859-AC71-6C729C51F235}">
      <dgm:prSet/>
      <dgm:spPr/>
      <dgm:t>
        <a:bodyPr/>
        <a:lstStyle/>
        <a:p>
          <a:endParaRPr lang="en-US"/>
        </a:p>
      </dgm:t>
    </dgm:pt>
    <dgm:pt modelId="{BAD92CE7-F318-47C1-BC75-531938EC93CC}">
      <dgm:prSet/>
      <dgm:spPr/>
      <dgm:t>
        <a:bodyPr/>
        <a:lstStyle/>
        <a:p>
          <a:r>
            <a:rPr lang="zh-CN"/>
            <a:t>使用</a:t>
          </a:r>
          <a:r>
            <a:rPr lang="en-US"/>
            <a:t>webpack</a:t>
          </a:r>
          <a:r>
            <a:rPr lang="zh-CN"/>
            <a:t>进行模块打包和开发服务器配置。</a:t>
          </a:r>
          <a:endParaRPr lang="en-US"/>
        </a:p>
      </dgm:t>
    </dgm:pt>
    <dgm:pt modelId="{E21E8DBB-1CE0-4940-BDD8-AFE96E308664}" type="parTrans" cxnId="{D7BA9A05-AAB5-4822-BD73-9462D857C5AD}">
      <dgm:prSet/>
      <dgm:spPr/>
      <dgm:t>
        <a:bodyPr/>
        <a:lstStyle/>
        <a:p>
          <a:endParaRPr lang="en-US"/>
        </a:p>
      </dgm:t>
    </dgm:pt>
    <dgm:pt modelId="{1513236F-4D0B-4952-AAAC-3412D97C6A0B}" type="sibTrans" cxnId="{D7BA9A05-AAB5-4822-BD73-9462D857C5AD}">
      <dgm:prSet/>
      <dgm:spPr/>
      <dgm:t>
        <a:bodyPr/>
        <a:lstStyle/>
        <a:p>
          <a:endParaRPr lang="en-US"/>
        </a:p>
      </dgm:t>
    </dgm:pt>
    <dgm:pt modelId="{42BBD9BF-46F2-45A4-A09F-E6759C4FD544}" type="pres">
      <dgm:prSet presAssocID="{7E263A71-81F6-4635-B325-C93F1940E880}" presName="root" presStyleCnt="0">
        <dgm:presLayoutVars>
          <dgm:dir/>
          <dgm:resizeHandles val="exact"/>
        </dgm:presLayoutVars>
      </dgm:prSet>
      <dgm:spPr/>
    </dgm:pt>
    <dgm:pt modelId="{E194F671-702C-4692-9BBD-A2FD475A08DD}" type="pres">
      <dgm:prSet presAssocID="{25785371-78BB-4660-BC0C-D6A4051DEA23}" presName="compNode" presStyleCnt="0"/>
      <dgm:spPr/>
    </dgm:pt>
    <dgm:pt modelId="{8A81C00A-44D1-4400-8566-452CC324241F}" type="pres">
      <dgm:prSet presAssocID="{25785371-78BB-4660-BC0C-D6A4051DEA23}" presName="bgRect" presStyleLbl="bgShp" presStyleIdx="0" presStyleCnt="4"/>
      <dgm:spPr/>
    </dgm:pt>
    <dgm:pt modelId="{2113230F-AC66-4932-9291-F8D01E49AC9A}" type="pres">
      <dgm:prSet presAssocID="{25785371-78BB-4660-BC0C-D6A4051DEA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6D1889-A67D-4D29-A276-33DD754F9BE8}" type="pres">
      <dgm:prSet presAssocID="{25785371-78BB-4660-BC0C-D6A4051DEA23}" presName="spaceRect" presStyleCnt="0"/>
      <dgm:spPr/>
    </dgm:pt>
    <dgm:pt modelId="{F6709B7A-3F7B-4650-8C2A-98B646AEE822}" type="pres">
      <dgm:prSet presAssocID="{25785371-78BB-4660-BC0C-D6A4051DEA23}" presName="parTx" presStyleLbl="revTx" presStyleIdx="0" presStyleCnt="4">
        <dgm:presLayoutVars>
          <dgm:chMax val="0"/>
          <dgm:chPref val="0"/>
        </dgm:presLayoutVars>
      </dgm:prSet>
      <dgm:spPr/>
    </dgm:pt>
    <dgm:pt modelId="{782EF8B8-CE1F-443E-B7B9-67BFD8D7896E}" type="pres">
      <dgm:prSet presAssocID="{8E512F25-9358-4EE2-BCBE-B9D92C600CBB}" presName="sibTrans" presStyleCnt="0"/>
      <dgm:spPr/>
    </dgm:pt>
    <dgm:pt modelId="{A7ED87D7-4ED6-4A69-9CE0-8706F07CA0CF}" type="pres">
      <dgm:prSet presAssocID="{431BA9C2-173B-480D-B5F6-A95E2DED06B5}" presName="compNode" presStyleCnt="0"/>
      <dgm:spPr/>
    </dgm:pt>
    <dgm:pt modelId="{5B3045E8-A40A-4623-A127-F020BB67D494}" type="pres">
      <dgm:prSet presAssocID="{431BA9C2-173B-480D-B5F6-A95E2DED06B5}" presName="bgRect" presStyleLbl="bgShp" presStyleIdx="1" presStyleCnt="4"/>
      <dgm:spPr/>
    </dgm:pt>
    <dgm:pt modelId="{A6899196-02D7-4EA8-BABC-93BD8ABAFDA4}" type="pres">
      <dgm:prSet presAssocID="{431BA9C2-173B-480D-B5F6-A95E2DED06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3AEBF4E-92D0-49D9-9CEB-98D9579E2BEF}" type="pres">
      <dgm:prSet presAssocID="{431BA9C2-173B-480D-B5F6-A95E2DED06B5}" presName="spaceRect" presStyleCnt="0"/>
      <dgm:spPr/>
    </dgm:pt>
    <dgm:pt modelId="{14D46544-77A1-4A26-A090-C8C30A9FFE7E}" type="pres">
      <dgm:prSet presAssocID="{431BA9C2-173B-480D-B5F6-A95E2DED06B5}" presName="parTx" presStyleLbl="revTx" presStyleIdx="1" presStyleCnt="4">
        <dgm:presLayoutVars>
          <dgm:chMax val="0"/>
          <dgm:chPref val="0"/>
        </dgm:presLayoutVars>
      </dgm:prSet>
      <dgm:spPr/>
    </dgm:pt>
    <dgm:pt modelId="{30B3BE8D-BEEE-481D-826E-C5886B06136E}" type="pres">
      <dgm:prSet presAssocID="{7D3FDE48-DAF1-494C-8FAB-1FBF1FDCB7B7}" presName="sibTrans" presStyleCnt="0"/>
      <dgm:spPr/>
    </dgm:pt>
    <dgm:pt modelId="{F7A98727-11F1-46EE-B2AC-15D83BBD1E20}" type="pres">
      <dgm:prSet presAssocID="{92312A58-8B62-4478-85F1-116DFE0BD7DF}" presName="compNode" presStyleCnt="0"/>
      <dgm:spPr/>
    </dgm:pt>
    <dgm:pt modelId="{A469DD5D-279F-4EAA-A6EB-CCBDDDF62E43}" type="pres">
      <dgm:prSet presAssocID="{92312A58-8B62-4478-85F1-116DFE0BD7DF}" presName="bgRect" presStyleLbl="bgShp" presStyleIdx="2" presStyleCnt="4"/>
      <dgm:spPr/>
    </dgm:pt>
    <dgm:pt modelId="{1441A508-E3C8-4957-B7E4-205ECF7D8C78}" type="pres">
      <dgm:prSet presAssocID="{92312A58-8B62-4478-85F1-116DFE0BD7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磁盘"/>
        </a:ext>
      </dgm:extLst>
    </dgm:pt>
    <dgm:pt modelId="{9CB34F40-FCC2-4CDA-8A8C-A7CC23CA38D0}" type="pres">
      <dgm:prSet presAssocID="{92312A58-8B62-4478-85F1-116DFE0BD7DF}" presName="spaceRect" presStyleCnt="0"/>
      <dgm:spPr/>
    </dgm:pt>
    <dgm:pt modelId="{92853296-E242-41DF-8630-6A4229BA04E2}" type="pres">
      <dgm:prSet presAssocID="{92312A58-8B62-4478-85F1-116DFE0BD7DF}" presName="parTx" presStyleLbl="revTx" presStyleIdx="2" presStyleCnt="4">
        <dgm:presLayoutVars>
          <dgm:chMax val="0"/>
          <dgm:chPref val="0"/>
        </dgm:presLayoutVars>
      </dgm:prSet>
      <dgm:spPr/>
    </dgm:pt>
    <dgm:pt modelId="{29718DD0-972A-4139-9B1A-E2CB7ACAC676}" type="pres">
      <dgm:prSet presAssocID="{2EE67A6E-E851-4BAF-9B50-8992A227F7E6}" presName="sibTrans" presStyleCnt="0"/>
      <dgm:spPr/>
    </dgm:pt>
    <dgm:pt modelId="{AA56F0B8-484E-43D5-9E2B-24873113C266}" type="pres">
      <dgm:prSet presAssocID="{BAD92CE7-F318-47C1-BC75-531938EC93CC}" presName="compNode" presStyleCnt="0"/>
      <dgm:spPr/>
    </dgm:pt>
    <dgm:pt modelId="{C1D3AA36-A57B-4A62-BBE0-75215BCE687F}" type="pres">
      <dgm:prSet presAssocID="{BAD92CE7-F318-47C1-BC75-531938EC93CC}" presName="bgRect" presStyleLbl="bgShp" presStyleIdx="3" presStyleCnt="4"/>
      <dgm:spPr/>
    </dgm:pt>
    <dgm:pt modelId="{A5DDF4EE-FBAF-4FF3-B067-4812BFDE9DB5}" type="pres">
      <dgm:prSet presAssocID="{BAD92CE7-F318-47C1-BC75-531938EC93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EC121ACC-493C-4968-B8E3-E52E29430375}" type="pres">
      <dgm:prSet presAssocID="{BAD92CE7-F318-47C1-BC75-531938EC93CC}" presName="spaceRect" presStyleCnt="0"/>
      <dgm:spPr/>
    </dgm:pt>
    <dgm:pt modelId="{F1ED9BBB-6B83-4950-90EB-E6E3EC2E9F2C}" type="pres">
      <dgm:prSet presAssocID="{BAD92CE7-F318-47C1-BC75-531938EC93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BFA504-77E4-40F4-A960-0BF162946B26}" srcId="{7E263A71-81F6-4635-B325-C93F1940E880}" destId="{431BA9C2-173B-480D-B5F6-A95E2DED06B5}" srcOrd="1" destOrd="0" parTransId="{B0217BCB-CF91-4B73-BB9F-74F60619CF33}" sibTransId="{7D3FDE48-DAF1-494C-8FAB-1FBF1FDCB7B7}"/>
    <dgm:cxn modelId="{D7BA9A05-AAB5-4822-BD73-9462D857C5AD}" srcId="{7E263A71-81F6-4635-B325-C93F1940E880}" destId="{BAD92CE7-F318-47C1-BC75-531938EC93CC}" srcOrd="3" destOrd="0" parTransId="{E21E8DBB-1CE0-4940-BDD8-AFE96E308664}" sibTransId="{1513236F-4D0B-4952-AAAC-3412D97C6A0B}"/>
    <dgm:cxn modelId="{48C84A23-01E2-4DE0-BA12-9DA94A2E9263}" type="presOf" srcId="{BAD92CE7-F318-47C1-BC75-531938EC93CC}" destId="{F1ED9BBB-6B83-4950-90EB-E6E3EC2E9F2C}" srcOrd="0" destOrd="0" presId="urn:microsoft.com/office/officeart/2018/2/layout/IconVerticalSolidList"/>
    <dgm:cxn modelId="{3C1FEC5B-F1A4-40AA-9000-CC5E167A1F1F}" type="presOf" srcId="{7E263A71-81F6-4635-B325-C93F1940E880}" destId="{42BBD9BF-46F2-45A4-A09F-E6759C4FD544}" srcOrd="0" destOrd="0" presId="urn:microsoft.com/office/officeart/2018/2/layout/IconVerticalSolidList"/>
    <dgm:cxn modelId="{12034A62-A434-412A-839B-8567F6EDB8A3}" type="presOf" srcId="{431BA9C2-173B-480D-B5F6-A95E2DED06B5}" destId="{14D46544-77A1-4A26-A090-C8C30A9FFE7E}" srcOrd="0" destOrd="0" presId="urn:microsoft.com/office/officeart/2018/2/layout/IconVerticalSolidList"/>
    <dgm:cxn modelId="{7BD5B398-294D-4418-81F4-EBFB9D5C5827}" srcId="{7E263A71-81F6-4635-B325-C93F1940E880}" destId="{25785371-78BB-4660-BC0C-D6A4051DEA23}" srcOrd="0" destOrd="0" parTransId="{191371A1-1363-4097-9727-814022829396}" sibTransId="{8E512F25-9358-4EE2-BCBE-B9D92C600CBB}"/>
    <dgm:cxn modelId="{C26AD1A4-1830-4665-A836-EAC4C622BDB3}" type="presOf" srcId="{92312A58-8B62-4478-85F1-116DFE0BD7DF}" destId="{92853296-E242-41DF-8630-6A4229BA04E2}" srcOrd="0" destOrd="0" presId="urn:microsoft.com/office/officeart/2018/2/layout/IconVerticalSolidList"/>
    <dgm:cxn modelId="{220C19C5-6700-4859-AC71-6C729C51F235}" srcId="{7E263A71-81F6-4635-B325-C93F1940E880}" destId="{92312A58-8B62-4478-85F1-116DFE0BD7DF}" srcOrd="2" destOrd="0" parTransId="{A128E9BD-FA26-4696-BCFE-6950FF71619C}" sibTransId="{2EE67A6E-E851-4BAF-9B50-8992A227F7E6}"/>
    <dgm:cxn modelId="{1BF072E0-F37E-4495-A9A3-BA273097C91B}" type="presOf" srcId="{25785371-78BB-4660-BC0C-D6A4051DEA23}" destId="{F6709B7A-3F7B-4650-8C2A-98B646AEE822}" srcOrd="0" destOrd="0" presId="urn:microsoft.com/office/officeart/2018/2/layout/IconVerticalSolidList"/>
    <dgm:cxn modelId="{D74B1D16-A824-4A1E-82F6-1D964DF5D8EF}" type="presParOf" srcId="{42BBD9BF-46F2-45A4-A09F-E6759C4FD544}" destId="{E194F671-702C-4692-9BBD-A2FD475A08DD}" srcOrd="0" destOrd="0" presId="urn:microsoft.com/office/officeart/2018/2/layout/IconVerticalSolidList"/>
    <dgm:cxn modelId="{4FE17346-2B98-4984-B9B0-AB8C4D7741C0}" type="presParOf" srcId="{E194F671-702C-4692-9BBD-A2FD475A08DD}" destId="{8A81C00A-44D1-4400-8566-452CC324241F}" srcOrd="0" destOrd="0" presId="urn:microsoft.com/office/officeart/2018/2/layout/IconVerticalSolidList"/>
    <dgm:cxn modelId="{72C7B92B-6456-432F-8E5C-7C0F62A5F55E}" type="presParOf" srcId="{E194F671-702C-4692-9BBD-A2FD475A08DD}" destId="{2113230F-AC66-4932-9291-F8D01E49AC9A}" srcOrd="1" destOrd="0" presId="urn:microsoft.com/office/officeart/2018/2/layout/IconVerticalSolidList"/>
    <dgm:cxn modelId="{B70E5515-F33E-4C52-A19B-0B8284F1DA72}" type="presParOf" srcId="{E194F671-702C-4692-9BBD-A2FD475A08DD}" destId="{526D1889-A67D-4D29-A276-33DD754F9BE8}" srcOrd="2" destOrd="0" presId="urn:microsoft.com/office/officeart/2018/2/layout/IconVerticalSolidList"/>
    <dgm:cxn modelId="{8F6347EF-6301-4CCD-BA92-25565629B059}" type="presParOf" srcId="{E194F671-702C-4692-9BBD-A2FD475A08DD}" destId="{F6709B7A-3F7B-4650-8C2A-98B646AEE822}" srcOrd="3" destOrd="0" presId="urn:microsoft.com/office/officeart/2018/2/layout/IconVerticalSolidList"/>
    <dgm:cxn modelId="{04A3478F-4396-4A89-A4CC-28AD3CCC87CC}" type="presParOf" srcId="{42BBD9BF-46F2-45A4-A09F-E6759C4FD544}" destId="{782EF8B8-CE1F-443E-B7B9-67BFD8D7896E}" srcOrd="1" destOrd="0" presId="urn:microsoft.com/office/officeart/2018/2/layout/IconVerticalSolidList"/>
    <dgm:cxn modelId="{00937506-A747-4C06-9F5E-A075500C08A8}" type="presParOf" srcId="{42BBD9BF-46F2-45A4-A09F-E6759C4FD544}" destId="{A7ED87D7-4ED6-4A69-9CE0-8706F07CA0CF}" srcOrd="2" destOrd="0" presId="urn:microsoft.com/office/officeart/2018/2/layout/IconVerticalSolidList"/>
    <dgm:cxn modelId="{3425E342-82BE-420D-91EE-A452FF0949EB}" type="presParOf" srcId="{A7ED87D7-4ED6-4A69-9CE0-8706F07CA0CF}" destId="{5B3045E8-A40A-4623-A127-F020BB67D494}" srcOrd="0" destOrd="0" presId="urn:microsoft.com/office/officeart/2018/2/layout/IconVerticalSolidList"/>
    <dgm:cxn modelId="{FAF2729E-6575-40BF-B98A-7DE91705056E}" type="presParOf" srcId="{A7ED87D7-4ED6-4A69-9CE0-8706F07CA0CF}" destId="{A6899196-02D7-4EA8-BABC-93BD8ABAFDA4}" srcOrd="1" destOrd="0" presId="urn:microsoft.com/office/officeart/2018/2/layout/IconVerticalSolidList"/>
    <dgm:cxn modelId="{353F02D0-2997-4107-B6F1-2C6DC75CF489}" type="presParOf" srcId="{A7ED87D7-4ED6-4A69-9CE0-8706F07CA0CF}" destId="{13AEBF4E-92D0-49D9-9CEB-98D9579E2BEF}" srcOrd="2" destOrd="0" presId="urn:microsoft.com/office/officeart/2018/2/layout/IconVerticalSolidList"/>
    <dgm:cxn modelId="{EDF1411E-C79C-4457-9067-1CF7E30ED167}" type="presParOf" srcId="{A7ED87D7-4ED6-4A69-9CE0-8706F07CA0CF}" destId="{14D46544-77A1-4A26-A090-C8C30A9FFE7E}" srcOrd="3" destOrd="0" presId="urn:microsoft.com/office/officeart/2018/2/layout/IconVerticalSolidList"/>
    <dgm:cxn modelId="{D9B6CCB9-1D48-4C5B-9355-F87FD60E9436}" type="presParOf" srcId="{42BBD9BF-46F2-45A4-A09F-E6759C4FD544}" destId="{30B3BE8D-BEEE-481D-826E-C5886B06136E}" srcOrd="3" destOrd="0" presId="urn:microsoft.com/office/officeart/2018/2/layout/IconVerticalSolidList"/>
    <dgm:cxn modelId="{C36C281B-CA0E-4851-AC06-46AC84C22C27}" type="presParOf" srcId="{42BBD9BF-46F2-45A4-A09F-E6759C4FD544}" destId="{F7A98727-11F1-46EE-B2AC-15D83BBD1E20}" srcOrd="4" destOrd="0" presId="urn:microsoft.com/office/officeart/2018/2/layout/IconVerticalSolidList"/>
    <dgm:cxn modelId="{BFAC2851-A512-491B-B661-4AF9041C298E}" type="presParOf" srcId="{F7A98727-11F1-46EE-B2AC-15D83BBD1E20}" destId="{A469DD5D-279F-4EAA-A6EB-CCBDDDF62E43}" srcOrd="0" destOrd="0" presId="urn:microsoft.com/office/officeart/2018/2/layout/IconVerticalSolidList"/>
    <dgm:cxn modelId="{DD4084D1-1A32-4EE1-BFE3-E9EBB32D7FDD}" type="presParOf" srcId="{F7A98727-11F1-46EE-B2AC-15D83BBD1E20}" destId="{1441A508-E3C8-4957-B7E4-205ECF7D8C78}" srcOrd="1" destOrd="0" presId="urn:microsoft.com/office/officeart/2018/2/layout/IconVerticalSolidList"/>
    <dgm:cxn modelId="{689DBE33-6885-4AAF-BDD9-03C2C3C92731}" type="presParOf" srcId="{F7A98727-11F1-46EE-B2AC-15D83BBD1E20}" destId="{9CB34F40-FCC2-4CDA-8A8C-A7CC23CA38D0}" srcOrd="2" destOrd="0" presId="urn:microsoft.com/office/officeart/2018/2/layout/IconVerticalSolidList"/>
    <dgm:cxn modelId="{C072C8E9-3F68-4444-A26E-80BC9E1F7FD3}" type="presParOf" srcId="{F7A98727-11F1-46EE-B2AC-15D83BBD1E20}" destId="{92853296-E242-41DF-8630-6A4229BA04E2}" srcOrd="3" destOrd="0" presId="urn:microsoft.com/office/officeart/2018/2/layout/IconVerticalSolidList"/>
    <dgm:cxn modelId="{D35D650B-A316-441F-8CC2-87F3E36FFBFC}" type="presParOf" srcId="{42BBD9BF-46F2-45A4-A09F-E6759C4FD544}" destId="{29718DD0-972A-4139-9B1A-E2CB7ACAC676}" srcOrd="5" destOrd="0" presId="urn:microsoft.com/office/officeart/2018/2/layout/IconVerticalSolidList"/>
    <dgm:cxn modelId="{6D6940A9-A082-4497-A441-41E363640A20}" type="presParOf" srcId="{42BBD9BF-46F2-45A4-A09F-E6759C4FD544}" destId="{AA56F0B8-484E-43D5-9E2B-24873113C266}" srcOrd="6" destOrd="0" presId="urn:microsoft.com/office/officeart/2018/2/layout/IconVerticalSolidList"/>
    <dgm:cxn modelId="{B08C1EE5-D256-4CD5-8FA4-F3999BFC0EF2}" type="presParOf" srcId="{AA56F0B8-484E-43D5-9E2B-24873113C266}" destId="{C1D3AA36-A57B-4A62-BBE0-75215BCE687F}" srcOrd="0" destOrd="0" presId="urn:microsoft.com/office/officeart/2018/2/layout/IconVerticalSolidList"/>
    <dgm:cxn modelId="{3C96A11E-84B4-40F8-B03B-987615038652}" type="presParOf" srcId="{AA56F0B8-484E-43D5-9E2B-24873113C266}" destId="{A5DDF4EE-FBAF-4FF3-B067-4812BFDE9DB5}" srcOrd="1" destOrd="0" presId="urn:microsoft.com/office/officeart/2018/2/layout/IconVerticalSolidList"/>
    <dgm:cxn modelId="{595CB112-6838-4CF7-AF64-9270EBBC5EB9}" type="presParOf" srcId="{AA56F0B8-484E-43D5-9E2B-24873113C266}" destId="{EC121ACC-493C-4968-B8E3-E52E29430375}" srcOrd="2" destOrd="0" presId="urn:microsoft.com/office/officeart/2018/2/layout/IconVerticalSolidList"/>
    <dgm:cxn modelId="{47D4F147-98EA-4472-BFD4-D2A948DDF0EB}" type="presParOf" srcId="{AA56F0B8-484E-43D5-9E2B-24873113C266}" destId="{F1ED9BBB-6B83-4950-90EB-E6E3EC2E9F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1C00A-44D1-4400-8566-452CC324241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3230F-AC66-4932-9291-F8D01E49AC9A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09B7A-3F7B-4650-8C2A-98B646AEE822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是一个</a:t>
          </a:r>
          <a:r>
            <a:rPr lang="en-US" sz="2200" kern="1200"/>
            <a:t>javascript</a:t>
          </a:r>
          <a:r>
            <a:rPr lang="zh-CN" sz="2200" kern="1200"/>
            <a:t>的可视化框架。提供一整套组件工具。</a:t>
          </a:r>
          <a:endParaRPr lang="en-US" sz="2200" kern="1200"/>
        </a:p>
      </dsp:txBody>
      <dsp:txXfrm>
        <a:off x="1357965" y="2319"/>
        <a:ext cx="4887299" cy="1175727"/>
      </dsp:txXfrm>
    </dsp:sp>
    <dsp:sp modelId="{5B3045E8-A40A-4623-A127-F020BB67D494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9196-02D7-4EA8-BABC-93BD8ABAFDA4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46544-77A1-4A26-A090-C8C30A9FFE7E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基于</a:t>
          </a:r>
          <a:r>
            <a:rPr lang="en-US" sz="2200" kern="1200"/>
            <a:t>React</a:t>
          </a:r>
          <a:r>
            <a:rPr lang="zh-CN" sz="2200" kern="1200"/>
            <a:t>（本身就是用于构建</a:t>
          </a:r>
          <a:r>
            <a:rPr lang="en-US" sz="2200" kern="1200"/>
            <a:t>UI</a:t>
          </a:r>
          <a:r>
            <a:rPr lang="zh-CN" sz="2200" kern="1200"/>
            <a:t>的库）</a:t>
          </a:r>
          <a:endParaRPr lang="en-US" sz="2200" kern="1200"/>
        </a:p>
      </dsp:txBody>
      <dsp:txXfrm>
        <a:off x="1357965" y="1471979"/>
        <a:ext cx="4887299" cy="1175727"/>
      </dsp:txXfrm>
    </dsp:sp>
    <dsp:sp modelId="{A469DD5D-279F-4EAA-A6EB-CCBDDDF62E43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1A508-E3C8-4957-B7E4-205ECF7D8C78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53296-E242-41DF-8630-6A4229BA04E2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使用</a:t>
          </a:r>
          <a:r>
            <a:rPr lang="en-US" sz="2200" kern="1200"/>
            <a:t>XVIZ</a:t>
          </a:r>
          <a:r>
            <a:rPr lang="zh-CN" sz="2200" kern="1200"/>
            <a:t>格式的数据集</a:t>
          </a:r>
          <a:endParaRPr lang="en-US" sz="2200" kern="1200"/>
        </a:p>
      </dsp:txBody>
      <dsp:txXfrm>
        <a:off x="1357965" y="2941639"/>
        <a:ext cx="4887299" cy="1175727"/>
      </dsp:txXfrm>
    </dsp:sp>
    <dsp:sp modelId="{C1D3AA36-A57B-4A62-BBE0-75215BCE687F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DF4EE-FBAF-4FF3-B067-4812BFDE9DB5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D9BBB-6B83-4950-90EB-E6E3EC2E9F2C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使用</a:t>
          </a:r>
          <a:r>
            <a:rPr lang="en-US" sz="2200" kern="1200"/>
            <a:t>webpack</a:t>
          </a:r>
          <a:r>
            <a:rPr lang="zh-CN" sz="2200" kern="1200"/>
            <a:t>进行模块打包和开发服务器配置。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EDFB-AADE-4476-878D-FCEDB1C7B794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6A616-080D-451F-9A12-DFA28F7F7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1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17C5-15FB-4135-0A74-90B1A5E2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040D62-F90A-09B8-6D9F-83BAFB960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B7324-E95F-4AE6-2B06-DBE091DA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5AADA-E288-9F44-1806-F5D39B98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7F45F-A901-6EBB-8F45-AFE1594D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5D5E-794A-7FAE-DFD1-46E98B05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890D7-3658-444B-E2C7-0AA8034E4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8896B-BD5E-C649-CCD2-4AE8A337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F2B92-E376-3A3C-F825-57DE743E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27818-52FE-22F9-A2E0-33433F2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0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0DA3D-3D71-DA43-E553-2DB5EFE31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0DFF53-85DB-53B2-0627-299F0B8C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3A176-EF1B-0293-F25C-D98048DB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C2CC8-803B-980D-A6A9-C8366A50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1FEA9-84C2-3032-86FF-FE4432E8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A62B-A235-181C-68EB-AE3D802B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9EFB2-25CE-315C-914E-3A34A22A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D4037-2C98-4B27-FAA7-D5694250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26851-4BC7-F927-FDED-84E10DA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811F6-16FE-E365-0D20-557BB77F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C1D1B-192C-B647-3E40-ABADBFDA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7C9F4F-27CD-366A-E9BF-7320C219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69D25-B818-F9FA-3D78-70ABE60A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16BC51-52D5-EEB1-C0B2-0D6A5F5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3C54E-D330-0998-6FDC-BF3316A5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8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F5881-858B-269E-2CA5-0AA4E341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50B8-54B5-59FC-DF2C-A84A10BF0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1E3A1-CB3C-6639-17C1-ACAC765B0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F5F8C4-B0C7-3859-8F58-668AB290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2B14C-9185-3900-1329-136B8521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F174F-E38D-F500-BD0D-866C4F6C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5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5F33-7440-B2AE-EB5B-17819671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D0BE5-8419-42CD-E243-EAD76C92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AFF0B-2CF2-00A7-EA2A-D32471784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6AA6DF-F1F1-81CC-89BC-60F4F553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BAA28-8505-F839-C13F-696EF0561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7971A-3A23-7401-A0B6-82439D4E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053818-C1DA-391C-2A96-1EDFBF6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026E95-6A38-4CF4-0E85-908F4EB9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0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16413-FE7E-C43E-DFA9-9F62E0AB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BB7DBA-A64D-A176-5DDA-05306D8D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527E0-4D28-0781-8618-8C9D5942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3039CF-33DD-D066-7FD6-FCE705CC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1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68147E-800D-0E64-27D4-4AE89CDB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B78ABB-8BC4-8E44-B5A5-CBDE20F4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4A566-0413-371F-0108-83D7C0D2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4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9FD2C-2888-4FFB-AD70-6BC7F037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CA71-7112-C127-F89B-A52D27B4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3181C-B925-30D5-75D0-A55012CA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59DCB-CE57-DCCD-8BD7-1C638C21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DB7C5-F3FA-B0DF-C6B1-6E68194B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CC46D-9B4D-26C7-35EC-E6906DE7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1EF2D-0E00-CBA6-F1B5-90DB5CCD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C939C1-E7EF-DBDC-A722-ADF4ADFFE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EA4D2C-22E2-A543-096E-461A7F64B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F28AE-466A-CB00-3DBC-7E228F84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66C615-12DF-1519-39E3-B84B2F0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43D1E6-51BC-4E77-4A8D-BCCB4852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5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548225-D424-3090-61A0-2108B4C8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79F17-A8DD-655B-9F70-F6F15213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C2A46-21C0-6A7C-7CF0-F5CA54669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DB2AB-337B-41EA-9BCB-83D21831C688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61212-CA1A-C197-382E-80F514F13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BCE99-926C-3506-1321-D61BAF210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724B0-9139-45D7-AE08-C812481FAA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0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5B753-46AA-DB59-750B-992599319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D4D84E-43A0-AE8D-7103-DA3F2E7B7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0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3551FB-3FF5-3D9E-AAF2-94C1D312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快速更改数据集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430B29-1B60-E0CE-4AB7-0B1059AF9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734" y="0"/>
            <a:ext cx="7067266" cy="68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4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7C6CF4-984F-B998-6D2E-C9A8B9D1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zh-CN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文档</a:t>
            </a:r>
          </a:p>
        </p:txBody>
      </p:sp>
      <p:pic>
        <p:nvPicPr>
          <p:cNvPr id="5" name="内容占位符 4" descr="图形用户界面, 文本&#10;&#10;中度可信度描述已自动生成">
            <a:extLst>
              <a:ext uri="{FF2B5EF4-FFF2-40B4-BE49-F238E27FC236}">
                <a16:creationId xmlns:a16="http://schemas.microsoft.com/office/drawing/2014/main" id="{4B776A39-7E37-487B-13A9-1AD49F25D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25" y="235454"/>
            <a:ext cx="5384459" cy="59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3EAC2C-0C3D-C746-8C88-1A105731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altLang="zh-CN" sz="5000"/>
              <a:t>streetscape.gl</a:t>
            </a:r>
            <a:r>
              <a:rPr lang="zh-CN" altLang="en-US" sz="5000"/>
              <a:t>大致总结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F7CEBDA-0172-EC42-7EE9-817A31455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1487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5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3EF1D8-AF1D-8AFE-64FF-9A5CD5FB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6600"/>
              <a:t>模块化组件</a:t>
            </a:r>
            <a:r>
              <a:rPr lang="en-US" altLang="zh-CN" sz="6600"/>
              <a:t>+</a:t>
            </a:r>
            <a:r>
              <a:rPr lang="zh-CN" altLang="en-US" sz="6600"/>
              <a:t>高度自定义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89786448-078E-2202-7F9B-5CF30073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3" y="0"/>
            <a:ext cx="6103864" cy="434900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05A7965E-102D-8B8D-B660-E4B835701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63" y="0"/>
            <a:ext cx="6081619" cy="4196316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8555BB-4AA6-23CE-C784-44E2E1729627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Control Panel</a:t>
            </a:r>
          </a:p>
        </p:txBody>
      </p:sp>
      <p:pic>
        <p:nvPicPr>
          <p:cNvPr id="4" name="图片 3" descr="电脑萤幕画面&#10;&#10;描述已自动生成">
            <a:extLst>
              <a:ext uri="{FF2B5EF4-FFF2-40B4-BE49-F238E27FC236}">
                <a16:creationId xmlns:a16="http://schemas.microsoft.com/office/drawing/2014/main" id="{FA8B0AC1-6C5A-3AE8-0E7A-674CB251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41" y="1396588"/>
            <a:ext cx="10553452" cy="54614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07FA80D-829C-99BF-2F1E-4677E3AE94B4}"/>
              </a:ext>
            </a:extLst>
          </p:cNvPr>
          <p:cNvSpPr/>
          <p:nvPr/>
        </p:nvSpPr>
        <p:spPr>
          <a:xfrm>
            <a:off x="1134941" y="1470992"/>
            <a:ext cx="1838797" cy="43496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69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6E1B47-5D22-2A5C-DC98-729B42AF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</a:rPr>
              <a:t>LogViewer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图片 6" descr="电脑萤幕画面&#10;&#10;描述已自动生成">
            <a:extLst>
              <a:ext uri="{FF2B5EF4-FFF2-40B4-BE49-F238E27FC236}">
                <a16:creationId xmlns:a16="http://schemas.microsoft.com/office/drawing/2014/main" id="{BF30784D-604B-4667-8E20-64B40B17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1" y="1404145"/>
            <a:ext cx="10538849" cy="54538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DE81E82-03E5-A936-9ADC-FFB4D282C8B9}"/>
              </a:ext>
            </a:extLst>
          </p:cNvPr>
          <p:cNvSpPr/>
          <p:nvPr/>
        </p:nvSpPr>
        <p:spPr>
          <a:xfrm>
            <a:off x="2625811" y="1510749"/>
            <a:ext cx="8684919" cy="434964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4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87B148-4EA0-793D-1839-EF05CB5B8DB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  <a:endParaRPr lang="en-US" altLang="zh-CN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5853D-3EC3-25A7-2468-89CC86AF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62" y="1388303"/>
            <a:ext cx="10569464" cy="546969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D7B369A-6BC1-55E5-08AD-F04AE5BA6535}"/>
              </a:ext>
            </a:extLst>
          </p:cNvPr>
          <p:cNvSpPr/>
          <p:nvPr/>
        </p:nvSpPr>
        <p:spPr>
          <a:xfrm>
            <a:off x="2759070" y="6049617"/>
            <a:ext cx="8687656" cy="80838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4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87B148-4EA0-793D-1839-EF05CB5B8DB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 Bar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5853D-3EC3-25A7-2468-89CC86AF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72" y="1388303"/>
            <a:ext cx="10553455" cy="546141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385906-3468-8F5A-3B16-8D4897CC687C}"/>
              </a:ext>
            </a:extLst>
          </p:cNvPr>
          <p:cNvSpPr/>
          <p:nvPr/>
        </p:nvSpPr>
        <p:spPr>
          <a:xfrm>
            <a:off x="11058939" y="3193773"/>
            <a:ext cx="313788" cy="102704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87B148-4EA0-793D-1839-EF05CB5B8DBA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HUD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85853D-3EC3-25A7-2468-89CC86AF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2" y="1396588"/>
            <a:ext cx="10553455" cy="546141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1884AD8-66CF-4E9B-2578-3E35454A2ED7}"/>
              </a:ext>
            </a:extLst>
          </p:cNvPr>
          <p:cNvSpPr/>
          <p:nvPr/>
        </p:nvSpPr>
        <p:spPr>
          <a:xfrm>
            <a:off x="730902" y="6060557"/>
            <a:ext cx="1908951" cy="805727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7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31519B-BF18-8EDF-FDAF-264F3AEA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自定义样式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2CF5495E-2790-D9EE-672D-5573731E9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45839"/>
            <a:ext cx="10905066" cy="42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65</Words>
  <Application>Microsoft Office PowerPoint</Application>
  <PresentationFormat>宽屏</PresentationFormat>
  <Paragraphs>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streetscape.gl大致总结</vt:lpstr>
      <vt:lpstr>模块化组件+高度自定义</vt:lpstr>
      <vt:lpstr>PowerPoint 演示文稿</vt:lpstr>
      <vt:lpstr>LogViewer</vt:lpstr>
      <vt:lpstr>PowerPoint 演示文稿</vt:lpstr>
      <vt:lpstr>PowerPoint 演示文稿</vt:lpstr>
      <vt:lpstr>PowerPoint 演示文稿</vt:lpstr>
      <vt:lpstr>自定义样式</vt:lpstr>
      <vt:lpstr>快速更改数据集</vt:lpstr>
      <vt:lpstr>api文档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文超 贾</dc:creator>
  <cp:lastModifiedBy>文超 贾</cp:lastModifiedBy>
  <cp:revision>27</cp:revision>
  <dcterms:created xsi:type="dcterms:W3CDTF">2024-07-29T06:44:07Z</dcterms:created>
  <dcterms:modified xsi:type="dcterms:W3CDTF">2024-08-01T06:41:48Z</dcterms:modified>
</cp:coreProperties>
</file>