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56" r:id="rId9"/>
    <p:sldId id="264" r:id="rId10"/>
    <p:sldId id="26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 varScale="1">
        <p:scale>
          <a:sx n="61" d="100"/>
          <a:sy n="61" d="100"/>
        </p:scale>
        <p:origin x="68" y="27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1E403D-9D33-FA84-DD95-47078098F7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157DC0C-4D00-4672-EEEF-F2747E441E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2BD135-4BAD-5E5D-7A91-68258C901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2789A-6423-4D57-967E-900299C9CA7E}" type="datetimeFigureOut">
              <a:rPr lang="zh-CN" altLang="en-US" smtClean="0"/>
              <a:t>2024/10/8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43394F-186A-A567-1DCC-1F46F9541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7104B5-005C-AA03-BEBB-69A07A878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9EF74-9F99-4AC1-872A-71C041C3D8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0230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0D8F1F-B769-B98C-226B-37BF20E14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B837BC3-0CE6-5D1F-F14C-00E543BC23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E691B5-D063-3F98-5907-D9D8B0351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2789A-6423-4D57-967E-900299C9CA7E}" type="datetimeFigureOut">
              <a:rPr lang="zh-CN" altLang="en-US" smtClean="0"/>
              <a:t>2024/10/8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0A0412-09E2-C277-1038-1CB33F9F4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BEC78C-D4F5-A1B9-CF7B-657130656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9EF74-9F99-4AC1-872A-71C041C3D8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3743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AA42151-D8F9-98AE-878D-B31D8CBCE9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BFE9E90-BFEA-AE46-5E43-56B0AEF350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62D589-F26C-BCAA-8CF3-EC854BF47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2789A-6423-4D57-967E-900299C9CA7E}" type="datetimeFigureOut">
              <a:rPr lang="zh-CN" altLang="en-US" smtClean="0"/>
              <a:t>2024/10/8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6F23BE-1CEE-66DB-0BEE-353B9FB7E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928070-E9AC-B965-7373-C32A30822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9EF74-9F99-4AC1-872A-71C041C3D8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8092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5938BE-A3A2-FB7B-48CA-183D24082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3E5595-F773-6D37-46CB-9E0DD622BD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3867F1-A922-1E9E-F9C5-C562CC754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2789A-6423-4D57-967E-900299C9CA7E}" type="datetimeFigureOut">
              <a:rPr lang="zh-CN" altLang="en-US" smtClean="0"/>
              <a:t>2024/10/8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6B7989-FEC8-2BA7-2FD9-3456FDD74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E299FE-3622-CC48-50AA-6EFE5A891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9EF74-9F99-4AC1-872A-71C041C3D8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4857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6DBC49-F918-45DD-C075-A85027E8D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CFA685F-DAA1-C860-3555-156C9853BE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47E26E-7B8F-7201-820A-CA5CD0B1E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2789A-6423-4D57-967E-900299C9CA7E}" type="datetimeFigureOut">
              <a:rPr lang="zh-CN" altLang="en-US" smtClean="0"/>
              <a:t>2024/10/8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DEBF24-2869-9BF6-938D-A71F458DC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62EF37-06A1-1E96-F38A-C173E5AE7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9EF74-9F99-4AC1-872A-71C041C3D8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5015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580DD9-185D-310F-EA19-E9E5AF0E7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A85E3C-9ED0-8417-64F7-1A52FB169F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2C54655-2613-6B68-C308-4E719E7767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0C18D38-2256-C402-D81E-678569123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2789A-6423-4D57-967E-900299C9CA7E}" type="datetimeFigureOut">
              <a:rPr lang="zh-CN" altLang="en-US" smtClean="0"/>
              <a:t>2024/10/8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B96D0B1-1A64-8DC9-70F3-B9FDC45AE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3BA640A-F887-C0EA-278D-740152FA7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9EF74-9F99-4AC1-872A-71C041C3D8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9270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A2CB74-9963-FFE9-CD2E-1FA8CB43C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75BE7BB-D8FE-0344-8BAF-95445F76BD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7D213E3-8B79-FDC0-B23B-3A35F5B91A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8594921-EE37-11A0-8C32-5CBB8F1C6A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19454A8-E146-C989-6024-DF63E7D901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12B8193-F646-6542-57A3-69DB3F602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2789A-6423-4D57-967E-900299C9CA7E}" type="datetimeFigureOut">
              <a:rPr lang="zh-CN" altLang="en-US" smtClean="0"/>
              <a:t>2024/10/8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9D6A7EF-CD7D-CC95-EC16-9F2010383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F48A2D5-2E99-8C06-8D45-F3F98B51A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9EF74-9F99-4AC1-872A-71C041C3D8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0061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8371C1-8B7B-61E9-0820-42444DAA6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EA2F926-AFB2-5D06-B49C-4A9E7F062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2789A-6423-4D57-967E-900299C9CA7E}" type="datetimeFigureOut">
              <a:rPr lang="zh-CN" altLang="en-US" smtClean="0"/>
              <a:t>2024/10/8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E6B4939-6090-1E17-6167-3BFE472E3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C830EF3-969F-674E-5FA1-06F71D0A4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9EF74-9F99-4AC1-872A-71C041C3D8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2521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4E2C257-9A6C-85A9-791B-172C495D3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2789A-6423-4D57-967E-900299C9CA7E}" type="datetimeFigureOut">
              <a:rPr lang="zh-CN" altLang="en-US" smtClean="0"/>
              <a:t>2024/10/8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FD0432C-DFE8-4825-B51C-E26E4DE80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AB0D280-B0B6-0B67-7631-D4EF832B2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9EF74-9F99-4AC1-872A-71C041C3D8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0377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904DB8-6A98-0589-5B23-E9D147B06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ADB1FB-7BE4-DBC9-F09C-9F375F23E0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686772D-F0A0-A0DD-D9BE-E2C5F54745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DD8B166-6E0D-DD92-2A68-5971CC3E8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2789A-6423-4D57-967E-900299C9CA7E}" type="datetimeFigureOut">
              <a:rPr lang="zh-CN" altLang="en-US" smtClean="0"/>
              <a:t>2024/10/8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03B9D2C-BA4B-06C5-BB46-8AEF28659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8E392B1-3644-8863-C96F-DC9B0B0B9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9EF74-9F99-4AC1-872A-71C041C3D8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4853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D641BB-0996-8FC6-E8EA-FB1581EE4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8A0CE15-CDDD-605D-ABB5-1D4A6818FB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1503788-D22C-7157-D702-0924C7A351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A34A890-863B-5531-A62D-DEF000AAE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2789A-6423-4D57-967E-900299C9CA7E}" type="datetimeFigureOut">
              <a:rPr lang="zh-CN" altLang="en-US" smtClean="0"/>
              <a:t>2024/10/8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ABB37B9-3805-C017-16F4-274973E1F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82F9FDD-B1D9-C926-2297-7D66BAF37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9EF74-9F99-4AC1-872A-71C041C3D8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2445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F4B8B2F-F41B-AEAE-132F-656C71384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151FC7A-3892-7436-B6F4-1F129E854C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8F15B4-3DE0-2F06-A788-3859536BDE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542789A-6423-4D57-967E-900299C9CA7E}" type="datetimeFigureOut">
              <a:rPr lang="zh-CN" altLang="en-US" smtClean="0"/>
              <a:t>2024/10/8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C13F23-2720-6095-E136-B50D99DA1D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D74BED-7564-ED16-A8C5-946CCAF8D3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289EF74-9F99-4AC1-872A-71C041C3D8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1756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B438F6-D8D1-62B7-D872-F16C923C1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0B4AC4-8996-98E4-F955-E529F8AB4F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9FB63CA-B82E-D187-62C5-9EEEC220A8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7094"/>
            <a:ext cx="12192000" cy="6143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522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107F31-2FDA-B9F0-059C-C7ABFF56F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0C18B0-5A2C-30EC-5563-F4C36D5DEE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1E4C047-5745-1129-A3FB-0083F13818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7094"/>
            <a:ext cx="12192000" cy="6143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9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9AF997-7F3E-D60D-939C-4B4C5A918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E99238-2614-A858-512C-EBD0DF1A8E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E56CD73-2B90-1348-6915-21784D0045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7094"/>
            <a:ext cx="12192000" cy="6143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316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0F9AFC-8F4B-C9E4-A1D8-991670EFB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E107FA-E2E8-A03C-A1DE-DEB8FF960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C18819D-AF7E-A2FB-1E4C-2166A7DC03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7094"/>
            <a:ext cx="12192000" cy="6143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20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E7A392-FFAD-C751-111B-E41CD1608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5BFFF5-B552-8408-ABB2-4A09C93B8F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2B1166E-30EA-EDB6-2B77-C7FA9FA138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7094"/>
            <a:ext cx="12192000" cy="6143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115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32C3C1-26AB-7D1A-26ED-B438A3264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305DEB-2A30-952A-005F-AE7B8506DF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FD09C56-101E-1D4B-2BF3-309E0EF3E3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7094"/>
            <a:ext cx="12192000" cy="6143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426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2DFC19-BD11-F55A-E6C8-82C562CE9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62D520-75BE-477B-4CF0-F88743B7E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420D70C-AFA4-7AC2-E267-59CAD2BFFF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7094"/>
            <a:ext cx="12192000" cy="6143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383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487DEC-D038-C33B-E904-4FCE6F545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C3CEC3-C438-BCDC-FB1F-D871751211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3F62EB4-D1BB-B80A-61A8-7E49E91726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7094"/>
            <a:ext cx="12192000" cy="6143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270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DE98C03-CEC9-B81C-C83E-4DDD23955A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7094"/>
            <a:ext cx="12192000" cy="6143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0080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96E34D-5D25-6479-26C4-D3801B890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152391-A0E4-EE1B-A721-4D87C5DAFF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AFC72C4-DD47-DDC2-B466-3CD6932741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7094"/>
            <a:ext cx="12192000" cy="6143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156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zy z</dc:creator>
  <cp:lastModifiedBy>zy z</cp:lastModifiedBy>
  <cp:revision>1</cp:revision>
  <dcterms:created xsi:type="dcterms:W3CDTF">2024-10-08T13:02:03Z</dcterms:created>
  <dcterms:modified xsi:type="dcterms:W3CDTF">2024-10-08T13:02:23Z</dcterms:modified>
</cp:coreProperties>
</file>