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540" r:id="rId5"/>
    <p:sldId id="547" r:id="rId6"/>
    <p:sldId id="548" r:id="rId7"/>
    <p:sldId id="542" r:id="rId8"/>
    <p:sldId id="549" r:id="rId9"/>
    <p:sldId id="555" r:id="rId10"/>
    <p:sldId id="550" r:id="rId11"/>
    <p:sldId id="546" r:id="rId12"/>
    <p:sldId id="551" r:id="rId13"/>
    <p:sldId id="552" r:id="rId14"/>
    <p:sldId id="553" r:id="rId15"/>
    <p:sldId id="554" r:id="rId16"/>
    <p:sldId id="544" r:id="rId17"/>
    <p:sldId id="556" r:id="rId18"/>
  </p:sldIdLst>
  <p:sldSz cx="12188825" cy="6858000"/>
  <p:notesSz cx="6858000" cy="9144000"/>
  <p:defaultTextStyle>
    <a:defPPr rtl="0">
      <a:defRPr lang="zh-CN"/>
    </a:defPPr>
    <a:lvl1pPr marL="0" algn="l" defTabSz="1218987" rtl="0" eaLnBrk="1" latinLnBrk="0" hangingPunct="1">
      <a:defRPr lang="zh-CN" sz="2400" kern="1200">
        <a:solidFill>
          <a:schemeClr val="tx1"/>
        </a:solidFill>
        <a:latin typeface="+mn-lt"/>
        <a:ea typeface="+mn-ea"/>
        <a:cs typeface="+mn-cs"/>
      </a:defRPr>
    </a:lvl1pPr>
    <a:lvl2pPr marL="609493" algn="l" defTabSz="1218987" rtl="0" eaLnBrk="1" latinLnBrk="0" hangingPunct="1">
      <a:defRPr lang="zh-CN" sz="2400" kern="1200">
        <a:solidFill>
          <a:schemeClr val="tx1"/>
        </a:solidFill>
        <a:latin typeface="+mn-lt"/>
        <a:ea typeface="+mn-ea"/>
        <a:cs typeface="+mn-cs"/>
      </a:defRPr>
    </a:lvl2pPr>
    <a:lvl3pPr marL="1218987" algn="l" defTabSz="1218987" rtl="0" eaLnBrk="1" latinLnBrk="0" hangingPunct="1">
      <a:defRPr lang="zh-CN" sz="2400" kern="1200">
        <a:solidFill>
          <a:schemeClr val="tx1"/>
        </a:solidFill>
        <a:latin typeface="+mn-lt"/>
        <a:ea typeface="+mn-ea"/>
        <a:cs typeface="+mn-cs"/>
      </a:defRPr>
    </a:lvl3pPr>
    <a:lvl4pPr marL="1828480" algn="l" defTabSz="1218987" rtl="0" eaLnBrk="1" latinLnBrk="0" hangingPunct="1">
      <a:defRPr lang="zh-CN" sz="2400" kern="1200">
        <a:solidFill>
          <a:schemeClr val="tx1"/>
        </a:solidFill>
        <a:latin typeface="+mn-lt"/>
        <a:ea typeface="+mn-ea"/>
        <a:cs typeface="+mn-cs"/>
      </a:defRPr>
    </a:lvl4pPr>
    <a:lvl5pPr marL="2437973" algn="l" defTabSz="1218987" rtl="0" eaLnBrk="1" latinLnBrk="0" hangingPunct="1">
      <a:defRPr lang="zh-CN" sz="2400" kern="1200">
        <a:solidFill>
          <a:schemeClr val="tx1"/>
        </a:solidFill>
        <a:latin typeface="+mn-lt"/>
        <a:ea typeface="+mn-ea"/>
        <a:cs typeface="+mn-cs"/>
      </a:defRPr>
    </a:lvl5pPr>
    <a:lvl6pPr marL="3047467" algn="l" defTabSz="1218987" rtl="0" eaLnBrk="1" latinLnBrk="0" hangingPunct="1">
      <a:defRPr lang="zh-CN" sz="2400" kern="1200">
        <a:solidFill>
          <a:schemeClr val="tx1"/>
        </a:solidFill>
        <a:latin typeface="+mn-lt"/>
        <a:ea typeface="+mn-ea"/>
        <a:cs typeface="+mn-cs"/>
      </a:defRPr>
    </a:lvl6pPr>
    <a:lvl7pPr marL="3656960" algn="l" defTabSz="1218987" rtl="0" eaLnBrk="1" latinLnBrk="0" hangingPunct="1">
      <a:defRPr lang="zh-CN" sz="2400" kern="1200">
        <a:solidFill>
          <a:schemeClr val="tx1"/>
        </a:solidFill>
        <a:latin typeface="+mn-lt"/>
        <a:ea typeface="+mn-ea"/>
        <a:cs typeface="+mn-cs"/>
      </a:defRPr>
    </a:lvl7pPr>
    <a:lvl8pPr marL="4266453" algn="l" defTabSz="1218987" rtl="0" eaLnBrk="1" latinLnBrk="0" hangingPunct="1">
      <a:defRPr lang="zh-CN" sz="2400" kern="1200">
        <a:solidFill>
          <a:schemeClr val="tx1"/>
        </a:solidFill>
        <a:latin typeface="+mn-lt"/>
        <a:ea typeface="+mn-ea"/>
        <a:cs typeface="+mn-cs"/>
      </a:defRPr>
    </a:lvl8pPr>
    <a:lvl9pPr marL="4875947" algn="l" defTabSz="1218987" rtl="0" eaLnBrk="1" latinLnBrk="0" hangingPunct="1">
      <a:defRPr lang="zh-CN"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980"/>
    <a:srgbClr val="FEF8F2"/>
    <a:srgbClr val="FADFC4"/>
    <a:srgbClr val="EEFECE"/>
    <a:srgbClr val="EFE9E5"/>
    <a:srgbClr val="D0FCD0"/>
    <a:srgbClr val="ADDCFF"/>
    <a:srgbClr val="FF7A0F"/>
    <a:srgbClr val="FADEC2"/>
    <a:srgbClr val="75D8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p:cViewPr varScale="1">
        <p:scale>
          <a:sx n="116" d="100"/>
          <a:sy n="116" d="100"/>
        </p:scale>
        <p:origin x="518" y="72"/>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393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explosion val="21"/>
          <c:dPt>
            <c:idx val="0"/>
            <c:bubble3D val="0"/>
            <c:spPr>
              <a:solidFill>
                <a:schemeClr val="tx2"/>
              </a:solidFill>
              <a:ln w="19050">
                <a:solidFill>
                  <a:srgbClr val="FADFC4"/>
                </a:solidFill>
              </a:ln>
              <a:effectLst/>
            </c:spPr>
            <c:extLst>
              <c:ext xmlns:c16="http://schemas.microsoft.com/office/drawing/2014/chart" uri="{C3380CC4-5D6E-409C-BE32-E72D297353CC}">
                <c16:uniqueId val="{00000002-D3B2-4C56-909E-37EE54A20CD9}"/>
              </c:ext>
            </c:extLst>
          </c:dPt>
          <c:dPt>
            <c:idx val="1"/>
            <c:bubble3D val="0"/>
            <c:spPr>
              <a:solidFill>
                <a:schemeClr val="accent2"/>
              </a:solidFill>
              <a:ln w="19050">
                <a:solidFill>
                  <a:srgbClr val="E78980"/>
                </a:solidFill>
              </a:ln>
              <a:effectLst/>
            </c:spPr>
            <c:extLst>
              <c:ext xmlns:c16="http://schemas.microsoft.com/office/drawing/2014/chart" uri="{C3380CC4-5D6E-409C-BE32-E72D297353CC}">
                <c16:uniqueId val="{00000001-D3B2-4C56-909E-37EE54A20CD9}"/>
              </c:ext>
            </c:extLst>
          </c:dPt>
          <c:dPt>
            <c:idx val="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D3B2-4C56-909E-37EE54A20CD9}"/>
              </c:ext>
            </c:extLst>
          </c:dPt>
          <c:dPt>
            <c:idx val="3"/>
            <c:bubble3D val="0"/>
            <c:spPr>
              <a:solidFill>
                <a:srgbClr val="FF7A0F"/>
              </a:solidFill>
              <a:ln w="19050">
                <a:solidFill>
                  <a:schemeClr val="bg1"/>
                </a:solidFill>
              </a:ln>
              <a:effectLst/>
            </c:spPr>
            <c:extLst>
              <c:ext xmlns:c16="http://schemas.microsoft.com/office/drawing/2014/chart" uri="{C3380CC4-5D6E-409C-BE32-E72D297353CC}">
                <c16:uniqueId val="{00000004-D3B2-4C56-909E-37EE54A20CD9}"/>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10</c:v>
                </c:pt>
                <c:pt idx="1">
                  <c:v>40</c:v>
                </c:pt>
                <c:pt idx="2">
                  <c:v>20</c:v>
                </c:pt>
                <c:pt idx="3">
                  <c:v>30</c:v>
                </c:pt>
              </c:numCache>
            </c:numRef>
          </c:val>
          <c:extLst>
            <c:ext xmlns:c16="http://schemas.microsoft.com/office/drawing/2014/chart" uri="{C3380CC4-5D6E-409C-BE32-E72D297353CC}">
              <c16:uniqueId val="{00000000-D3B2-4C56-909E-37EE54A20CD9}"/>
            </c:ext>
          </c:extLst>
        </c:ser>
        <c:dLbls>
          <c:showLegendKey val="0"/>
          <c:showVal val="0"/>
          <c:showCatName val="0"/>
          <c:showSerName val="0"/>
          <c:showPercent val="0"/>
          <c:showBubbleSize val="0"/>
          <c:showLeaderLines val="1"/>
        </c:dLbls>
        <c:firstSliceAng val="6"/>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4D1258C-73C3-491F-9EB8-535317784D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BDF2AD8F-279A-42DE-A6F5-624D7EFC52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C364CD52-392C-4A26-9DC5-AED9507E9828}" type="datetime1">
              <a:rPr lang="zh-CN" altLang="en-US" smtClean="0">
                <a:latin typeface="Microsoft YaHei UI" panose="020B0503020204020204" pitchFamily="34" charset="-122"/>
                <a:ea typeface="Microsoft YaHei UI" panose="020B0503020204020204" pitchFamily="34" charset="-122"/>
              </a:rPr>
              <a:t>2024/9/14</a:t>
            </a:fld>
            <a:endParaRPr lang="zh-CN"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0BEB6143-B04E-4293-B930-7BAA58E92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607380EB-8097-47C8-AB4A-6EEA9D88D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7970773E-52BF-4D5F-9E36-469C76FF0F40}" type="slidenum">
              <a:rPr lang="zh-CN" smtClean="0">
                <a:latin typeface="Microsoft YaHei UI" panose="020B0503020204020204" pitchFamily="34" charset="-122"/>
                <a:ea typeface="Microsoft YaHei UI" panose="020B0503020204020204" pitchFamily="34" charset="-122"/>
              </a:rPr>
              <a:t>‹#›</a:t>
            </a:fld>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39981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lang="zh-CN" sz="1200">
                <a:latin typeface="Microsoft YaHei UI" panose="020B0503020204020204" pitchFamily="34" charset="-122"/>
                <a:ea typeface="Microsoft YaHei UI" panose="020B0503020204020204" pitchFamily="34" charset="-122"/>
              </a:defRPr>
            </a:lvl1pPr>
          </a:lstStyle>
          <a:p>
            <a:fld id="{0D300A70-7942-4B88-A29E-03A59A747D7D}" type="datetime1">
              <a:rPr lang="zh-CN" altLang="en-US" smtClean="0"/>
              <a:t>2024/9/14</a:t>
            </a:fld>
            <a:endParaRPr 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defPPr>
              <a:defRPr lang="zh-CN"/>
            </a:defPPr>
          </a:lstStyle>
          <a:p>
            <a:pPr rtl="0"/>
            <a:endParaRPr lang="zh-CN"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defPPr>
              <a:defRPr lang="zh-CN"/>
            </a:def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lang="zh-CN" sz="1200">
                <a:latin typeface="Microsoft YaHei UI" panose="020B0503020204020204" pitchFamily="34" charset="-122"/>
                <a:ea typeface="Microsoft YaHei UI" panose="020B0503020204020204" pitchFamily="34" charset="-122"/>
              </a:defRPr>
            </a:lvl1pPr>
          </a:lstStyle>
          <a:p>
            <a:fld id="{B0FCC8D5-6D68-A443-97C0-91AE5977134B}" type="slidenum">
              <a:rPr lang="en-US" altLang="zh-CN" smtClean="0"/>
              <a:pPr/>
              <a:t>‹#›</a:t>
            </a:fld>
            <a:endParaRPr lang="zh-CN" alt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457200" rtl="0" eaLnBrk="1" latinLnBrk="0" hangingPunct="1">
      <a:defRPr lang="zh-CN" sz="1200" kern="1200">
        <a:solidFill>
          <a:schemeClr val="tx1"/>
        </a:solidFill>
        <a:latin typeface="+mn-cs"/>
        <a:ea typeface="+mn-ea"/>
        <a:cs typeface="+mn-cs"/>
      </a:defRPr>
    </a:lvl6pPr>
    <a:lvl7pPr marL="2743200" algn="l" defTabSz="457200" rtl="0" eaLnBrk="1" latinLnBrk="0" hangingPunct="1">
      <a:defRPr lang="zh-CN" sz="1200" kern="1200">
        <a:solidFill>
          <a:schemeClr val="tx1"/>
        </a:solidFill>
        <a:latin typeface="+mn-cs"/>
        <a:ea typeface="+mn-ea"/>
        <a:cs typeface="+mn-cs"/>
      </a:defRPr>
    </a:lvl7pPr>
    <a:lvl8pPr marL="3200400" algn="l" defTabSz="457200" rtl="0" eaLnBrk="1" latinLnBrk="0" hangingPunct="1">
      <a:defRPr lang="zh-CN" sz="1200" kern="1200">
        <a:solidFill>
          <a:schemeClr val="tx1"/>
        </a:solidFill>
        <a:latin typeface="+mn-cs"/>
        <a:ea typeface="+mn-ea"/>
        <a:cs typeface="+mn-cs"/>
      </a:defRPr>
    </a:lvl8pPr>
    <a:lvl9pPr marL="3657600" algn="l" defTabSz="457200" rtl="0" eaLnBrk="1" latinLnBrk="0" hangingPunct="1">
      <a:defRPr lang="zh-CN" sz="1200" kern="1200">
        <a:solidFill>
          <a:schemeClr val="tx1"/>
        </a:solidFill>
        <a:latin typeface="+mn-cs"/>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FCC8D5-6D68-A443-97C0-91AE5977134B}" type="slidenum">
              <a:rPr lang="en-US" altLang="zh-CN" smtClean="0"/>
              <a:pPr/>
              <a:t>1</a:t>
            </a:fld>
            <a:endParaRPr lang="zh-CN" altLang="en-US" dirty="0"/>
          </a:p>
        </p:txBody>
      </p:sp>
    </p:spTree>
    <p:extLst>
      <p:ext uri="{BB962C8B-B14F-4D97-AF65-F5344CB8AC3E}">
        <p14:creationId xmlns:p14="http://schemas.microsoft.com/office/powerpoint/2010/main" val="101783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FC77C-468A-7AA2-4933-188BECD5D02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0E174CA-5564-D9DD-232C-C2A1F578F8A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44493DF-F5EB-1BB8-4D73-0EF8EA1FB99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A78D855-BE6C-64CA-954E-847956E94B6B}"/>
              </a:ext>
            </a:extLst>
          </p:cNvPr>
          <p:cNvSpPr>
            <a:spLocks noGrp="1"/>
          </p:cNvSpPr>
          <p:nvPr>
            <p:ph type="sldNum" sz="quarter" idx="5"/>
          </p:nvPr>
        </p:nvSpPr>
        <p:spPr/>
        <p:txBody>
          <a:bodyPr/>
          <a:lstStyle/>
          <a:p>
            <a:fld id="{B0FCC8D5-6D68-A443-97C0-91AE5977134B}" type="slidenum">
              <a:rPr lang="en-US" altLang="zh-CN" smtClean="0"/>
              <a:pPr/>
              <a:t>10</a:t>
            </a:fld>
            <a:endParaRPr lang="zh-CN" altLang="en-US" dirty="0"/>
          </a:p>
        </p:txBody>
      </p:sp>
    </p:spTree>
    <p:extLst>
      <p:ext uri="{BB962C8B-B14F-4D97-AF65-F5344CB8AC3E}">
        <p14:creationId xmlns:p14="http://schemas.microsoft.com/office/powerpoint/2010/main" val="808339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E2E6A-C56D-D69C-A5E2-D8D687530F5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65E9760-EF11-0735-407A-04454D8921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2ACE8B0-501F-3EE3-DE47-A1AC1CFDB13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5F22FD44-53E9-84C6-38D0-E2835D222DE5}"/>
              </a:ext>
            </a:extLst>
          </p:cNvPr>
          <p:cNvSpPr>
            <a:spLocks noGrp="1"/>
          </p:cNvSpPr>
          <p:nvPr>
            <p:ph type="sldNum" sz="quarter" idx="5"/>
          </p:nvPr>
        </p:nvSpPr>
        <p:spPr/>
        <p:txBody>
          <a:bodyPr/>
          <a:lstStyle/>
          <a:p>
            <a:fld id="{B0FCC8D5-6D68-A443-97C0-91AE5977134B}" type="slidenum">
              <a:rPr lang="en-US" altLang="zh-CN" smtClean="0"/>
              <a:pPr/>
              <a:t>11</a:t>
            </a:fld>
            <a:endParaRPr lang="zh-CN" altLang="en-US" dirty="0"/>
          </a:p>
        </p:txBody>
      </p:sp>
    </p:spTree>
    <p:extLst>
      <p:ext uri="{BB962C8B-B14F-4D97-AF65-F5344CB8AC3E}">
        <p14:creationId xmlns:p14="http://schemas.microsoft.com/office/powerpoint/2010/main" val="2845422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2745C-7652-F7B3-10ED-26B5D6EA135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B6A658B-09A6-0885-DD8C-A63A59B81A7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6F3FB4A-E041-FA35-6FA7-AE8B58B2DF08}"/>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EA3B26C-ACF0-EC52-C156-FE8D1F0DD406}"/>
              </a:ext>
            </a:extLst>
          </p:cNvPr>
          <p:cNvSpPr>
            <a:spLocks noGrp="1"/>
          </p:cNvSpPr>
          <p:nvPr>
            <p:ph type="sldNum" sz="quarter" idx="5"/>
          </p:nvPr>
        </p:nvSpPr>
        <p:spPr/>
        <p:txBody>
          <a:bodyPr/>
          <a:lstStyle/>
          <a:p>
            <a:fld id="{B0FCC8D5-6D68-A443-97C0-91AE5977134B}" type="slidenum">
              <a:rPr lang="en-US" altLang="zh-CN" smtClean="0"/>
              <a:pPr/>
              <a:t>12</a:t>
            </a:fld>
            <a:endParaRPr lang="zh-CN" altLang="en-US" dirty="0"/>
          </a:p>
        </p:txBody>
      </p:sp>
    </p:spTree>
    <p:extLst>
      <p:ext uri="{BB962C8B-B14F-4D97-AF65-F5344CB8AC3E}">
        <p14:creationId xmlns:p14="http://schemas.microsoft.com/office/powerpoint/2010/main" val="2345882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FCC8D5-6D68-A443-97C0-91AE5977134B}" type="slidenum">
              <a:rPr lang="en-US" altLang="zh-CN" smtClean="0"/>
              <a:pPr/>
              <a:t>13</a:t>
            </a:fld>
            <a:endParaRPr lang="zh-CN" altLang="en-US" dirty="0"/>
          </a:p>
        </p:txBody>
      </p:sp>
    </p:spTree>
    <p:extLst>
      <p:ext uri="{BB962C8B-B14F-4D97-AF65-F5344CB8AC3E}">
        <p14:creationId xmlns:p14="http://schemas.microsoft.com/office/powerpoint/2010/main" val="3765327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C0ABC-0117-2603-4290-9C2F8C8465B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8EFD9C1-A002-B414-C3D1-0489339C658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0C15CB2-F22A-E6E0-C474-3D9D3A75C1A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7A6F2F0-62A2-65A2-CA7F-27F57F14BFB7}"/>
              </a:ext>
            </a:extLst>
          </p:cNvPr>
          <p:cNvSpPr>
            <a:spLocks noGrp="1"/>
          </p:cNvSpPr>
          <p:nvPr>
            <p:ph type="sldNum" sz="quarter" idx="5"/>
          </p:nvPr>
        </p:nvSpPr>
        <p:spPr/>
        <p:txBody>
          <a:bodyPr/>
          <a:lstStyle/>
          <a:p>
            <a:fld id="{B0FCC8D5-6D68-A443-97C0-91AE5977134B}" type="slidenum">
              <a:rPr lang="en-US" altLang="zh-CN" smtClean="0"/>
              <a:pPr/>
              <a:t>14</a:t>
            </a:fld>
            <a:endParaRPr lang="zh-CN" altLang="en-US" dirty="0"/>
          </a:p>
        </p:txBody>
      </p:sp>
    </p:spTree>
    <p:extLst>
      <p:ext uri="{BB962C8B-B14F-4D97-AF65-F5344CB8AC3E}">
        <p14:creationId xmlns:p14="http://schemas.microsoft.com/office/powerpoint/2010/main" val="39361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07765-B101-CFA5-AE22-27C1B226E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9227BFB-D9E9-9837-19F7-DCCBD00D493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9A76854-D24C-37AA-3449-3E846D0C65C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E884B31-BB64-06D5-6912-0446F2C9DA8B}"/>
              </a:ext>
            </a:extLst>
          </p:cNvPr>
          <p:cNvSpPr>
            <a:spLocks noGrp="1"/>
          </p:cNvSpPr>
          <p:nvPr>
            <p:ph type="sldNum" sz="quarter" idx="5"/>
          </p:nvPr>
        </p:nvSpPr>
        <p:spPr/>
        <p:txBody>
          <a:bodyPr/>
          <a:lstStyle/>
          <a:p>
            <a:fld id="{B0FCC8D5-6D68-A443-97C0-91AE5977134B}" type="slidenum">
              <a:rPr lang="en-US" altLang="zh-CN" smtClean="0"/>
              <a:pPr/>
              <a:t>2</a:t>
            </a:fld>
            <a:endParaRPr lang="zh-CN" altLang="en-US" dirty="0"/>
          </a:p>
        </p:txBody>
      </p:sp>
    </p:spTree>
    <p:extLst>
      <p:ext uri="{BB962C8B-B14F-4D97-AF65-F5344CB8AC3E}">
        <p14:creationId xmlns:p14="http://schemas.microsoft.com/office/powerpoint/2010/main" val="3170911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E08C1-A11F-AEA9-848F-7ECA2420355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F40477-BC49-839B-074F-ECF269DE7B6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7F2204D-A2DB-0C1B-E9DF-65B9A654DFC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6B9EAEB-356C-2012-BF00-AAFC6E6113D1}"/>
              </a:ext>
            </a:extLst>
          </p:cNvPr>
          <p:cNvSpPr>
            <a:spLocks noGrp="1"/>
          </p:cNvSpPr>
          <p:nvPr>
            <p:ph type="sldNum" sz="quarter" idx="5"/>
          </p:nvPr>
        </p:nvSpPr>
        <p:spPr/>
        <p:txBody>
          <a:bodyPr/>
          <a:lstStyle/>
          <a:p>
            <a:fld id="{B0FCC8D5-6D68-A443-97C0-91AE5977134B}" type="slidenum">
              <a:rPr lang="en-US" altLang="zh-CN" smtClean="0"/>
              <a:pPr/>
              <a:t>3</a:t>
            </a:fld>
            <a:endParaRPr lang="zh-CN" altLang="en-US" dirty="0"/>
          </a:p>
        </p:txBody>
      </p:sp>
    </p:spTree>
    <p:extLst>
      <p:ext uri="{BB962C8B-B14F-4D97-AF65-F5344CB8AC3E}">
        <p14:creationId xmlns:p14="http://schemas.microsoft.com/office/powerpoint/2010/main" val="39032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FCC8D5-6D68-A443-97C0-91AE5977134B}" type="slidenum">
              <a:rPr lang="en-US" altLang="zh-CN" smtClean="0"/>
              <a:pPr/>
              <a:t>4</a:t>
            </a:fld>
            <a:endParaRPr lang="zh-CN" altLang="en-US" dirty="0"/>
          </a:p>
        </p:txBody>
      </p:sp>
    </p:spTree>
    <p:extLst>
      <p:ext uri="{BB962C8B-B14F-4D97-AF65-F5344CB8AC3E}">
        <p14:creationId xmlns:p14="http://schemas.microsoft.com/office/powerpoint/2010/main" val="618070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76779-CED0-E0FF-23C6-4218D39FD28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17B3DD0-67E1-D3FF-C7CD-CF2C9300751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68092FE-FD8C-B80A-F915-AC29C52F166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2CC715C-035B-1385-C952-A7BA7E518BED}"/>
              </a:ext>
            </a:extLst>
          </p:cNvPr>
          <p:cNvSpPr>
            <a:spLocks noGrp="1"/>
          </p:cNvSpPr>
          <p:nvPr>
            <p:ph type="sldNum" sz="quarter" idx="5"/>
          </p:nvPr>
        </p:nvSpPr>
        <p:spPr/>
        <p:txBody>
          <a:bodyPr/>
          <a:lstStyle/>
          <a:p>
            <a:fld id="{B0FCC8D5-6D68-A443-97C0-91AE5977134B}" type="slidenum">
              <a:rPr lang="en-US" altLang="zh-CN" smtClean="0"/>
              <a:pPr/>
              <a:t>5</a:t>
            </a:fld>
            <a:endParaRPr lang="zh-CN" altLang="en-US" dirty="0"/>
          </a:p>
        </p:txBody>
      </p:sp>
    </p:spTree>
    <p:extLst>
      <p:ext uri="{BB962C8B-B14F-4D97-AF65-F5344CB8AC3E}">
        <p14:creationId xmlns:p14="http://schemas.microsoft.com/office/powerpoint/2010/main" val="3147556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F0689-0FD7-0BA0-6596-EE066B59A33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1BC75BE-76E2-CE02-C7E3-80A275D7A17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A19027D-6C84-9FCF-6D30-A1458BE1A87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59019C9-822F-E337-A224-6B28BA550A83}"/>
              </a:ext>
            </a:extLst>
          </p:cNvPr>
          <p:cNvSpPr>
            <a:spLocks noGrp="1"/>
          </p:cNvSpPr>
          <p:nvPr>
            <p:ph type="sldNum" sz="quarter" idx="5"/>
          </p:nvPr>
        </p:nvSpPr>
        <p:spPr/>
        <p:txBody>
          <a:bodyPr/>
          <a:lstStyle/>
          <a:p>
            <a:fld id="{B0FCC8D5-6D68-A443-97C0-91AE5977134B}" type="slidenum">
              <a:rPr lang="en-US" altLang="zh-CN" smtClean="0"/>
              <a:pPr/>
              <a:t>6</a:t>
            </a:fld>
            <a:endParaRPr lang="zh-CN" altLang="en-US" dirty="0"/>
          </a:p>
        </p:txBody>
      </p:sp>
    </p:spTree>
    <p:extLst>
      <p:ext uri="{BB962C8B-B14F-4D97-AF65-F5344CB8AC3E}">
        <p14:creationId xmlns:p14="http://schemas.microsoft.com/office/powerpoint/2010/main" val="3039904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C921-D655-F8E1-2904-140CBAC56AB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C1E257F-9F18-02AF-A70C-8B6B07C506A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F116FD2-F7CC-CE76-39B1-F75C284F1B5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9F8F59B-C703-AC89-A0A7-EEC7CDBC20AD}"/>
              </a:ext>
            </a:extLst>
          </p:cNvPr>
          <p:cNvSpPr>
            <a:spLocks noGrp="1"/>
          </p:cNvSpPr>
          <p:nvPr>
            <p:ph type="sldNum" sz="quarter" idx="5"/>
          </p:nvPr>
        </p:nvSpPr>
        <p:spPr/>
        <p:txBody>
          <a:bodyPr/>
          <a:lstStyle/>
          <a:p>
            <a:fld id="{B0FCC8D5-6D68-A443-97C0-91AE5977134B}" type="slidenum">
              <a:rPr lang="en-US" altLang="zh-CN" smtClean="0"/>
              <a:pPr/>
              <a:t>7</a:t>
            </a:fld>
            <a:endParaRPr lang="zh-CN" altLang="en-US" dirty="0"/>
          </a:p>
        </p:txBody>
      </p:sp>
    </p:spTree>
    <p:extLst>
      <p:ext uri="{BB962C8B-B14F-4D97-AF65-F5344CB8AC3E}">
        <p14:creationId xmlns:p14="http://schemas.microsoft.com/office/powerpoint/2010/main" val="511207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FCC8D5-6D68-A443-97C0-91AE5977134B}" type="slidenum">
              <a:rPr lang="en-US" altLang="zh-CN" smtClean="0"/>
              <a:pPr/>
              <a:t>8</a:t>
            </a:fld>
            <a:endParaRPr lang="zh-CN" altLang="en-US" dirty="0"/>
          </a:p>
        </p:txBody>
      </p:sp>
    </p:spTree>
    <p:extLst>
      <p:ext uri="{BB962C8B-B14F-4D97-AF65-F5344CB8AC3E}">
        <p14:creationId xmlns:p14="http://schemas.microsoft.com/office/powerpoint/2010/main" val="2822194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8C30D-A6CB-3F86-27B1-CAA73B60B5A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91A282D-CE6E-5E87-6407-F9DA06B9E98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F319855-2D8C-ACF7-0216-C32E0F93907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1893CBD-308B-8C6C-A868-A1ECA6A70EB7}"/>
              </a:ext>
            </a:extLst>
          </p:cNvPr>
          <p:cNvSpPr>
            <a:spLocks noGrp="1"/>
          </p:cNvSpPr>
          <p:nvPr>
            <p:ph type="sldNum" sz="quarter" idx="5"/>
          </p:nvPr>
        </p:nvSpPr>
        <p:spPr/>
        <p:txBody>
          <a:bodyPr/>
          <a:lstStyle/>
          <a:p>
            <a:fld id="{B0FCC8D5-6D68-A443-97C0-91AE5977134B}" type="slidenum">
              <a:rPr lang="en-US" altLang="zh-CN" smtClean="0"/>
              <a:pPr/>
              <a:t>9</a:t>
            </a:fld>
            <a:endParaRPr lang="zh-CN" altLang="en-US" dirty="0"/>
          </a:p>
        </p:txBody>
      </p:sp>
    </p:spTree>
    <p:extLst>
      <p:ext uri="{BB962C8B-B14F-4D97-AF65-F5344CB8AC3E}">
        <p14:creationId xmlns:p14="http://schemas.microsoft.com/office/powerpoint/2010/main" val="4158930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28" name="长方形 27">
            <a:extLst>
              <a:ext uri="{FF2B5EF4-FFF2-40B4-BE49-F238E27FC236}">
                <a16:creationId xmlns:a16="http://schemas.microsoft.com/office/drawing/2014/main" id="{239EFA84-7480-773D-6433-D238A7A8B41A}"/>
              </a:ext>
              <a:ext uri="{C183D7F6-B498-43B3-948B-1728B52AA6E4}">
                <adec:decorative xmlns:adec="http://schemas.microsoft.com/office/drawing/2017/decorative" val="1"/>
              </a:ext>
            </a:extLst>
          </p:cNvPr>
          <p:cNvSpPr/>
          <p:nvPr userDrawn="1"/>
        </p:nvSpPr>
        <p:spPr>
          <a:xfrm>
            <a:off x="0" y="0"/>
            <a:ext cx="12188825" cy="32579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29" name="长方形 28">
            <a:extLst>
              <a:ext uri="{FF2B5EF4-FFF2-40B4-BE49-F238E27FC236}">
                <a16:creationId xmlns:a16="http://schemas.microsoft.com/office/drawing/2014/main" id="{26781FA1-E450-FC85-A1D5-F1AC260B0A5D}"/>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30" name="组 29">
            <a:extLst>
              <a:ext uri="{FF2B5EF4-FFF2-40B4-BE49-F238E27FC236}">
                <a16:creationId xmlns:a16="http://schemas.microsoft.com/office/drawing/2014/main" id="{3ACEDB6D-CD7F-BC8F-1749-3054098DA730}"/>
              </a:ext>
              <a:ext uri="{C183D7F6-B498-43B3-948B-1728B52AA6E4}">
                <adec:decorative xmlns:adec="http://schemas.microsoft.com/office/drawing/2017/decorative" val="1"/>
              </a:ext>
            </a:extLst>
          </p:cNvPr>
          <p:cNvGrpSpPr/>
          <p:nvPr userDrawn="1"/>
        </p:nvGrpSpPr>
        <p:grpSpPr>
          <a:xfrm>
            <a:off x="0" y="661035"/>
            <a:ext cx="2012950" cy="1396365"/>
            <a:chOff x="0" y="0"/>
            <a:chExt cx="928687" cy="643890"/>
          </a:xfrm>
        </p:grpSpPr>
        <p:sp>
          <p:nvSpPr>
            <p:cNvPr id="31" name="任意多边形(F) 4">
              <a:extLst>
                <a:ext uri="{FF2B5EF4-FFF2-40B4-BE49-F238E27FC236}">
                  <a16:creationId xmlns:a16="http://schemas.microsoft.com/office/drawing/2014/main" id="{E303553F-133A-F707-E39C-3BE7F82305FD}"/>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2" name="任意多边形(F) 5">
              <a:extLst>
                <a:ext uri="{FF2B5EF4-FFF2-40B4-BE49-F238E27FC236}">
                  <a16:creationId xmlns:a16="http://schemas.microsoft.com/office/drawing/2014/main" id="{7546C055-E6C6-8706-8118-879148E4544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3" name="任意多边形(F) 6">
              <a:extLst>
                <a:ext uri="{FF2B5EF4-FFF2-40B4-BE49-F238E27FC236}">
                  <a16:creationId xmlns:a16="http://schemas.microsoft.com/office/drawing/2014/main" id="{84C4BAEB-FEF0-1228-C43B-C62695711216}"/>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4" name="任意多边形(F) 7">
              <a:extLst>
                <a:ext uri="{FF2B5EF4-FFF2-40B4-BE49-F238E27FC236}">
                  <a16:creationId xmlns:a16="http://schemas.microsoft.com/office/drawing/2014/main" id="{AAB11ED3-708A-3C7C-2B0C-576AAA63E0EC}"/>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cxnSp>
        <p:nvCxnSpPr>
          <p:cNvPr id="35" name="直接连接符​​(S) 34">
            <a:extLst>
              <a:ext uri="{FF2B5EF4-FFF2-40B4-BE49-F238E27FC236}">
                <a16:creationId xmlns:a16="http://schemas.microsoft.com/office/drawing/2014/main" id="{CF11CF44-2C9F-6FBA-19F4-FDFFDAE92D62}"/>
              </a:ext>
              <a:ext uri="{C183D7F6-B498-43B3-948B-1728B52AA6E4}">
                <adec:decorative xmlns:adec="http://schemas.microsoft.com/office/drawing/2017/decorative" val="1"/>
              </a:ext>
            </a:extLst>
          </p:cNvPr>
          <p:cNvCxnSpPr>
            <a:cxnSpLocks/>
          </p:cNvCxnSpPr>
          <p:nvPr userDrawn="1"/>
        </p:nvCxnSpPr>
        <p:spPr>
          <a:xfrm>
            <a:off x="6094412" y="834550"/>
            <a:ext cx="0" cy="51889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标题 1">
            <a:extLst>
              <a:ext uri="{FF2B5EF4-FFF2-40B4-BE49-F238E27FC236}">
                <a16:creationId xmlns:a16="http://schemas.microsoft.com/office/drawing/2014/main" id="{173D5B8A-C79C-911E-98CB-14151FDE937D}"/>
              </a:ext>
            </a:extLst>
          </p:cNvPr>
          <p:cNvSpPr>
            <a:spLocks noGrp="1"/>
          </p:cNvSpPr>
          <p:nvPr>
            <p:ph type="title" hasCustomPrompt="1"/>
          </p:nvPr>
        </p:nvSpPr>
        <p:spPr>
          <a:xfrm>
            <a:off x="608012" y="2582012"/>
            <a:ext cx="4648200" cy="3666388"/>
          </a:xfrm>
          <a:noFill/>
        </p:spPr>
        <p:txBody>
          <a:bodyPr rtlCol="0" anchor="b">
            <a:normAutofit/>
          </a:bodyPr>
          <a:lstStyle>
            <a:lvl1pPr algn="l">
              <a:lnSpc>
                <a:spcPts val="6000"/>
              </a:lnSpc>
              <a:spcAft>
                <a:spcPts val="0"/>
              </a:spcAft>
              <a:defRPr lang="zh-CN" sz="4800" cap="all" spc="100" baseline="0">
                <a:solidFill>
                  <a:schemeClr val="accent1"/>
                </a:solidFill>
              </a:defRPr>
            </a:lvl1pPr>
          </a:lstStyle>
          <a:p>
            <a:pPr rtl="0"/>
            <a:r>
              <a:rPr lang="zh-CN"/>
              <a:t>在此处添加标题</a:t>
            </a:r>
          </a:p>
        </p:txBody>
      </p:sp>
      <p:sp>
        <p:nvSpPr>
          <p:cNvPr id="16" name="文本占位符 125">
            <a:extLst>
              <a:ext uri="{FF2B5EF4-FFF2-40B4-BE49-F238E27FC236}">
                <a16:creationId xmlns:a16="http://schemas.microsoft.com/office/drawing/2014/main" id="{49D1D9C0-0B12-47B2-E4DC-A1F8457D866A}"/>
              </a:ext>
            </a:extLst>
          </p:cNvPr>
          <p:cNvSpPr>
            <a:spLocks noGrp="1"/>
          </p:cNvSpPr>
          <p:nvPr>
            <p:ph type="body" sz="quarter" idx="11" hasCustomPrompt="1"/>
          </p:nvPr>
        </p:nvSpPr>
        <p:spPr>
          <a:xfrm>
            <a:off x="6378389" y="803691"/>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17" name="文本占位符 125">
            <a:extLst>
              <a:ext uri="{FF2B5EF4-FFF2-40B4-BE49-F238E27FC236}">
                <a16:creationId xmlns:a16="http://schemas.microsoft.com/office/drawing/2014/main" id="{D507759E-A24F-583B-4693-0B2EE5298A01}"/>
              </a:ext>
            </a:extLst>
          </p:cNvPr>
          <p:cNvSpPr>
            <a:spLocks noGrp="1"/>
          </p:cNvSpPr>
          <p:nvPr>
            <p:ph type="body" sz="quarter" idx="17" hasCustomPrompt="1"/>
          </p:nvPr>
        </p:nvSpPr>
        <p:spPr>
          <a:xfrm>
            <a:off x="6378389" y="1108491"/>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18" name="文本占位符 125">
            <a:extLst>
              <a:ext uri="{FF2B5EF4-FFF2-40B4-BE49-F238E27FC236}">
                <a16:creationId xmlns:a16="http://schemas.microsoft.com/office/drawing/2014/main" id="{845025F0-F7C6-A8E6-49C9-12DA5E80481E}"/>
              </a:ext>
            </a:extLst>
          </p:cNvPr>
          <p:cNvSpPr>
            <a:spLocks noGrp="1"/>
          </p:cNvSpPr>
          <p:nvPr>
            <p:ph type="body" sz="quarter" idx="12" hasCustomPrompt="1"/>
          </p:nvPr>
        </p:nvSpPr>
        <p:spPr>
          <a:xfrm>
            <a:off x="6378389" y="1752600"/>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19" name="文本占位符 125">
            <a:extLst>
              <a:ext uri="{FF2B5EF4-FFF2-40B4-BE49-F238E27FC236}">
                <a16:creationId xmlns:a16="http://schemas.microsoft.com/office/drawing/2014/main" id="{781EBEF0-7A65-5718-3905-B1449171D147}"/>
              </a:ext>
            </a:extLst>
          </p:cNvPr>
          <p:cNvSpPr>
            <a:spLocks noGrp="1"/>
          </p:cNvSpPr>
          <p:nvPr>
            <p:ph type="body" sz="quarter" idx="18" hasCustomPrompt="1"/>
          </p:nvPr>
        </p:nvSpPr>
        <p:spPr>
          <a:xfrm>
            <a:off x="6378389" y="2057400"/>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0" name="文本占位符 125">
            <a:extLst>
              <a:ext uri="{FF2B5EF4-FFF2-40B4-BE49-F238E27FC236}">
                <a16:creationId xmlns:a16="http://schemas.microsoft.com/office/drawing/2014/main" id="{87CF0D35-536A-EBF7-5AE4-543FC5CDF3E1}"/>
              </a:ext>
            </a:extLst>
          </p:cNvPr>
          <p:cNvSpPr>
            <a:spLocks noGrp="1"/>
          </p:cNvSpPr>
          <p:nvPr>
            <p:ph type="body" sz="quarter" idx="13" hasCustomPrompt="1"/>
          </p:nvPr>
        </p:nvSpPr>
        <p:spPr>
          <a:xfrm>
            <a:off x="6378389" y="2708691"/>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21" name="文本占位符 125">
            <a:extLst>
              <a:ext uri="{FF2B5EF4-FFF2-40B4-BE49-F238E27FC236}">
                <a16:creationId xmlns:a16="http://schemas.microsoft.com/office/drawing/2014/main" id="{16203404-C949-62A1-9158-E4F9C82FD9AE}"/>
              </a:ext>
            </a:extLst>
          </p:cNvPr>
          <p:cNvSpPr>
            <a:spLocks noGrp="1"/>
          </p:cNvSpPr>
          <p:nvPr>
            <p:ph type="body" sz="quarter" idx="19" hasCustomPrompt="1"/>
          </p:nvPr>
        </p:nvSpPr>
        <p:spPr>
          <a:xfrm>
            <a:off x="6378389" y="3013491"/>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2" name="文本占位符 125">
            <a:extLst>
              <a:ext uri="{FF2B5EF4-FFF2-40B4-BE49-F238E27FC236}">
                <a16:creationId xmlns:a16="http://schemas.microsoft.com/office/drawing/2014/main" id="{23CA1EEC-2EE1-747A-9E70-12FB1B08FC87}"/>
              </a:ext>
            </a:extLst>
          </p:cNvPr>
          <p:cNvSpPr>
            <a:spLocks noGrp="1"/>
          </p:cNvSpPr>
          <p:nvPr>
            <p:ph type="body" sz="quarter" idx="14" hasCustomPrompt="1"/>
          </p:nvPr>
        </p:nvSpPr>
        <p:spPr>
          <a:xfrm>
            <a:off x="6378389" y="3657600"/>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23" name="文本占位符 125">
            <a:extLst>
              <a:ext uri="{FF2B5EF4-FFF2-40B4-BE49-F238E27FC236}">
                <a16:creationId xmlns:a16="http://schemas.microsoft.com/office/drawing/2014/main" id="{A0762784-788D-8B36-4EAC-36178B679EC4}"/>
              </a:ext>
            </a:extLst>
          </p:cNvPr>
          <p:cNvSpPr>
            <a:spLocks noGrp="1"/>
          </p:cNvSpPr>
          <p:nvPr>
            <p:ph type="body" sz="quarter" idx="20" hasCustomPrompt="1"/>
          </p:nvPr>
        </p:nvSpPr>
        <p:spPr>
          <a:xfrm>
            <a:off x="6378389" y="3962400"/>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4" name="文本占位符 125">
            <a:extLst>
              <a:ext uri="{FF2B5EF4-FFF2-40B4-BE49-F238E27FC236}">
                <a16:creationId xmlns:a16="http://schemas.microsoft.com/office/drawing/2014/main" id="{C56C5598-C733-0493-45F4-A0FCE7688698}"/>
              </a:ext>
            </a:extLst>
          </p:cNvPr>
          <p:cNvSpPr>
            <a:spLocks noGrp="1"/>
          </p:cNvSpPr>
          <p:nvPr>
            <p:ph type="body" sz="quarter" idx="15" hasCustomPrompt="1"/>
          </p:nvPr>
        </p:nvSpPr>
        <p:spPr>
          <a:xfrm>
            <a:off x="6378389" y="4613691"/>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25" name="文本占位符 125">
            <a:extLst>
              <a:ext uri="{FF2B5EF4-FFF2-40B4-BE49-F238E27FC236}">
                <a16:creationId xmlns:a16="http://schemas.microsoft.com/office/drawing/2014/main" id="{32893736-E1A5-0220-9334-570F9A96C24A}"/>
              </a:ext>
            </a:extLst>
          </p:cNvPr>
          <p:cNvSpPr>
            <a:spLocks noGrp="1"/>
          </p:cNvSpPr>
          <p:nvPr>
            <p:ph type="body" sz="quarter" idx="21" hasCustomPrompt="1"/>
          </p:nvPr>
        </p:nvSpPr>
        <p:spPr>
          <a:xfrm>
            <a:off x="6378389" y="4876800"/>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6" name="文本占位符 125">
            <a:extLst>
              <a:ext uri="{FF2B5EF4-FFF2-40B4-BE49-F238E27FC236}">
                <a16:creationId xmlns:a16="http://schemas.microsoft.com/office/drawing/2014/main" id="{6F3EB529-5BA3-6A73-23A2-7F13B0324553}"/>
              </a:ext>
            </a:extLst>
          </p:cNvPr>
          <p:cNvSpPr>
            <a:spLocks noGrp="1"/>
          </p:cNvSpPr>
          <p:nvPr>
            <p:ph type="body" sz="quarter" idx="16" hasCustomPrompt="1"/>
          </p:nvPr>
        </p:nvSpPr>
        <p:spPr>
          <a:xfrm>
            <a:off x="6378389" y="5528091"/>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27" name="文本占位符 125">
            <a:extLst>
              <a:ext uri="{FF2B5EF4-FFF2-40B4-BE49-F238E27FC236}">
                <a16:creationId xmlns:a16="http://schemas.microsoft.com/office/drawing/2014/main" id="{9308D2F4-4C82-FEFA-7D67-466EDA6CBB65}"/>
              </a:ext>
            </a:extLst>
          </p:cNvPr>
          <p:cNvSpPr>
            <a:spLocks noGrp="1"/>
          </p:cNvSpPr>
          <p:nvPr>
            <p:ph type="body" sz="quarter" idx="22" hasCustomPrompt="1"/>
          </p:nvPr>
        </p:nvSpPr>
        <p:spPr>
          <a:xfrm>
            <a:off x="6378389" y="5832891"/>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defPPr>
              <a:defRPr lang="zh-CN"/>
            </a:defPPr>
          </a:lstStyle>
          <a:p>
            <a:pPr rtl="0"/>
            <a:r>
              <a:rPr lang="zh-CN" altLang="en-US"/>
              <a:t>单击此处编辑母版标题样式</a:t>
            </a:r>
            <a:endParaRPr lang="zh-CN" dirty="0"/>
          </a:p>
        </p:txBody>
      </p:sp>
      <p:sp>
        <p:nvSpPr>
          <p:cNvPr id="3" name="内容占位符 2"/>
          <p:cNvSpPr>
            <a:spLocks noGrp="1"/>
          </p:cNvSpPr>
          <p:nvPr>
            <p:ph sz="half" idx="1"/>
          </p:nvPr>
        </p:nvSpPr>
        <p:spPr>
          <a:xfrm>
            <a:off x="609441" y="1600201"/>
            <a:ext cx="5383398" cy="4525963"/>
          </a:xfrm>
        </p:spPr>
        <p:txBody>
          <a:bodyPr rtlCol="0"/>
          <a:lstStyle>
            <a:lvl1pPr>
              <a:defRPr lang="zh-CN" sz="3700"/>
            </a:lvl1pPr>
            <a:lvl2pPr>
              <a:defRPr lang="zh-CN" sz="3200"/>
            </a:lvl2pPr>
            <a:lvl3pPr>
              <a:defRPr lang="zh-CN" sz="2700"/>
            </a:lvl3pPr>
            <a:lvl4pPr>
              <a:defRPr lang="zh-CN" sz="2400"/>
            </a:lvl4pPr>
            <a:lvl5pPr>
              <a:defRPr lang="zh-CN" sz="2400"/>
            </a:lvl5pPr>
            <a:lvl6pPr>
              <a:defRPr lang="zh-CN" sz="2400"/>
            </a:lvl6pPr>
            <a:lvl7pPr>
              <a:defRPr lang="zh-CN" sz="2400"/>
            </a:lvl7pPr>
            <a:lvl8pPr>
              <a:defRPr lang="zh-CN" sz="2400"/>
            </a:lvl8pPr>
            <a:lvl9pPr>
              <a:defRPr lang="zh-CN" sz="2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4" name="内容占位符 3"/>
          <p:cNvSpPr>
            <a:spLocks noGrp="1"/>
          </p:cNvSpPr>
          <p:nvPr>
            <p:ph sz="half" idx="2"/>
          </p:nvPr>
        </p:nvSpPr>
        <p:spPr>
          <a:xfrm>
            <a:off x="6195986" y="1600201"/>
            <a:ext cx="5383398" cy="4525963"/>
          </a:xfrm>
        </p:spPr>
        <p:txBody>
          <a:bodyPr rtlCol="0"/>
          <a:lstStyle>
            <a:lvl1pPr>
              <a:defRPr lang="zh-CN" sz="3700"/>
            </a:lvl1pPr>
            <a:lvl2pPr>
              <a:defRPr lang="zh-CN" sz="3200"/>
            </a:lvl2pPr>
            <a:lvl3pPr>
              <a:defRPr lang="zh-CN" sz="2700"/>
            </a:lvl3pPr>
            <a:lvl4pPr>
              <a:defRPr lang="zh-CN" sz="2400"/>
            </a:lvl4pPr>
            <a:lvl5pPr>
              <a:defRPr lang="zh-CN" sz="2400"/>
            </a:lvl5pPr>
            <a:lvl6pPr>
              <a:defRPr lang="zh-CN" sz="2400"/>
            </a:lvl6pPr>
            <a:lvl7pPr>
              <a:defRPr lang="zh-CN" sz="2400"/>
            </a:lvl7pPr>
            <a:lvl8pPr>
              <a:defRPr lang="zh-CN" sz="2400"/>
            </a:lvl8pPr>
            <a:lvl9pPr>
              <a:defRPr lang="zh-CN" sz="2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7" name="灯片编号占位符 6"/>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lang="zh-CN"/>
            </a:lvl1pPr>
          </a:lstStyle>
          <a:p>
            <a:pPr rtl="0"/>
            <a:r>
              <a:rPr lang="zh-CN" altLang="en-US"/>
              <a:t>单击此处编辑母版标题样式</a:t>
            </a:r>
            <a:endParaRPr lang="zh-CN"/>
          </a:p>
        </p:txBody>
      </p:sp>
      <p:sp>
        <p:nvSpPr>
          <p:cNvPr id="3" name="文本占位符 2"/>
          <p:cNvSpPr>
            <a:spLocks noGrp="1"/>
          </p:cNvSpPr>
          <p:nvPr>
            <p:ph type="body" idx="1"/>
          </p:nvPr>
        </p:nvSpPr>
        <p:spPr>
          <a:xfrm>
            <a:off x="609441" y="1535113"/>
            <a:ext cx="5385514" cy="639763"/>
          </a:xfrm>
        </p:spPr>
        <p:txBody>
          <a:bodyPr rtlCol="0" anchor="b"/>
          <a:lstStyle>
            <a:lvl1pPr marL="0" indent="0">
              <a:buNone/>
              <a:defRPr lang="zh-CN" sz="3200" b="1"/>
            </a:lvl1pPr>
            <a:lvl2pPr marL="609493" indent="0">
              <a:buNone/>
              <a:defRPr lang="zh-CN" sz="2700" b="1"/>
            </a:lvl2pPr>
            <a:lvl3pPr marL="1218987" indent="0">
              <a:buNone/>
              <a:defRPr lang="zh-CN" sz="2400" b="1"/>
            </a:lvl3pPr>
            <a:lvl4pPr marL="1828480" indent="0">
              <a:buNone/>
              <a:defRPr lang="zh-CN" sz="2100" b="1"/>
            </a:lvl4pPr>
            <a:lvl5pPr marL="2437973" indent="0">
              <a:buNone/>
              <a:defRPr lang="zh-CN" sz="2100" b="1"/>
            </a:lvl5pPr>
            <a:lvl6pPr marL="3047467" indent="0">
              <a:buNone/>
              <a:defRPr lang="zh-CN" sz="2100" b="1"/>
            </a:lvl6pPr>
            <a:lvl7pPr marL="3656960" indent="0">
              <a:buNone/>
              <a:defRPr lang="zh-CN" sz="2100" b="1"/>
            </a:lvl7pPr>
            <a:lvl8pPr marL="4266453" indent="0">
              <a:buNone/>
              <a:defRPr lang="zh-CN" sz="2100" b="1"/>
            </a:lvl8pPr>
            <a:lvl9pPr marL="4875947" indent="0">
              <a:buNone/>
              <a:defRPr lang="zh-CN" sz="2100" b="1"/>
            </a:lvl9pPr>
          </a:lstStyle>
          <a:p>
            <a:pPr lvl="0" rtl="0"/>
            <a:r>
              <a:rPr lang="zh-CN" altLang="en-US"/>
              <a:t>单击此处编辑母版文本样式</a:t>
            </a:r>
          </a:p>
        </p:txBody>
      </p:sp>
      <p:sp>
        <p:nvSpPr>
          <p:cNvPr id="4" name="内容占位符 3"/>
          <p:cNvSpPr>
            <a:spLocks noGrp="1"/>
          </p:cNvSpPr>
          <p:nvPr>
            <p:ph sz="half" idx="2"/>
          </p:nvPr>
        </p:nvSpPr>
        <p:spPr>
          <a:xfrm>
            <a:off x="609441" y="2174875"/>
            <a:ext cx="5385514" cy="3951288"/>
          </a:xfrm>
        </p:spPr>
        <p:txBody>
          <a:bodyPr rtlCol="0"/>
          <a:lstStyle>
            <a:lvl1pPr>
              <a:defRPr lang="zh-CN" sz="3200"/>
            </a:lvl1pPr>
            <a:lvl2pPr>
              <a:defRPr lang="zh-CN" sz="2700"/>
            </a:lvl2pPr>
            <a:lvl3pPr>
              <a:defRPr lang="zh-CN" sz="2400"/>
            </a:lvl3pPr>
            <a:lvl4pPr>
              <a:defRPr lang="zh-CN" sz="2100"/>
            </a:lvl4pPr>
            <a:lvl5pPr>
              <a:defRPr lang="zh-CN" sz="2100"/>
            </a:lvl5pPr>
            <a:lvl6pPr>
              <a:defRPr lang="zh-CN" sz="2100"/>
            </a:lvl6pPr>
            <a:lvl7pPr>
              <a:defRPr lang="zh-CN" sz="2100"/>
            </a:lvl7pPr>
            <a:lvl8pPr>
              <a:defRPr lang="zh-CN" sz="2100"/>
            </a:lvl8pPr>
            <a:lvl9pPr>
              <a:defRPr lang="zh-CN" sz="21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5" name="文本占位符 4"/>
          <p:cNvSpPr>
            <a:spLocks noGrp="1"/>
          </p:cNvSpPr>
          <p:nvPr>
            <p:ph type="body" sz="quarter" idx="3"/>
          </p:nvPr>
        </p:nvSpPr>
        <p:spPr>
          <a:xfrm>
            <a:off x="6191756" y="1535113"/>
            <a:ext cx="5387630" cy="639763"/>
          </a:xfrm>
        </p:spPr>
        <p:txBody>
          <a:bodyPr rtlCol="0" anchor="b"/>
          <a:lstStyle>
            <a:lvl1pPr marL="0" indent="0">
              <a:buNone/>
              <a:defRPr lang="zh-CN" sz="3200" b="1"/>
            </a:lvl1pPr>
            <a:lvl2pPr marL="609493" indent="0">
              <a:buNone/>
              <a:defRPr lang="zh-CN" sz="2700" b="1"/>
            </a:lvl2pPr>
            <a:lvl3pPr marL="1218987" indent="0">
              <a:buNone/>
              <a:defRPr lang="zh-CN" sz="2400" b="1"/>
            </a:lvl3pPr>
            <a:lvl4pPr marL="1828480" indent="0">
              <a:buNone/>
              <a:defRPr lang="zh-CN" sz="2100" b="1"/>
            </a:lvl4pPr>
            <a:lvl5pPr marL="2437973" indent="0">
              <a:buNone/>
              <a:defRPr lang="zh-CN" sz="2100" b="1"/>
            </a:lvl5pPr>
            <a:lvl6pPr marL="3047467" indent="0">
              <a:buNone/>
              <a:defRPr lang="zh-CN" sz="2100" b="1"/>
            </a:lvl6pPr>
            <a:lvl7pPr marL="3656960" indent="0">
              <a:buNone/>
              <a:defRPr lang="zh-CN" sz="2100" b="1"/>
            </a:lvl7pPr>
            <a:lvl8pPr marL="4266453" indent="0">
              <a:buNone/>
              <a:defRPr lang="zh-CN" sz="2100" b="1"/>
            </a:lvl8pPr>
            <a:lvl9pPr marL="4875947" indent="0">
              <a:buNone/>
              <a:defRPr lang="zh-CN" sz="2100" b="1"/>
            </a:lvl9pPr>
          </a:lstStyle>
          <a:p>
            <a:pPr lvl="0" rtl="0"/>
            <a:r>
              <a:rPr lang="zh-CN" altLang="en-US"/>
              <a:t>单击此处编辑母版文本样式</a:t>
            </a:r>
          </a:p>
        </p:txBody>
      </p:sp>
      <p:sp>
        <p:nvSpPr>
          <p:cNvPr id="6" name="内容占位符 5"/>
          <p:cNvSpPr>
            <a:spLocks noGrp="1"/>
          </p:cNvSpPr>
          <p:nvPr>
            <p:ph sz="quarter" idx="4"/>
          </p:nvPr>
        </p:nvSpPr>
        <p:spPr>
          <a:xfrm>
            <a:off x="6191756" y="2174875"/>
            <a:ext cx="5387630" cy="3951288"/>
          </a:xfrm>
        </p:spPr>
        <p:txBody>
          <a:bodyPr rtlCol="0"/>
          <a:lstStyle>
            <a:lvl1pPr>
              <a:defRPr lang="zh-CN" sz="3200"/>
            </a:lvl1pPr>
            <a:lvl2pPr>
              <a:defRPr lang="zh-CN" sz="2700"/>
            </a:lvl2pPr>
            <a:lvl3pPr>
              <a:defRPr lang="zh-CN" sz="2400"/>
            </a:lvl3pPr>
            <a:lvl4pPr>
              <a:defRPr lang="zh-CN" sz="2100"/>
            </a:lvl4pPr>
            <a:lvl5pPr>
              <a:defRPr lang="zh-CN" sz="2100"/>
            </a:lvl5pPr>
            <a:lvl6pPr>
              <a:defRPr lang="zh-CN" sz="2100"/>
            </a:lvl6pPr>
            <a:lvl7pPr>
              <a:defRPr lang="zh-CN" sz="2100"/>
            </a:lvl7pPr>
            <a:lvl8pPr>
              <a:defRPr lang="zh-CN" sz="2100"/>
            </a:lvl8pPr>
            <a:lvl9pPr>
              <a:defRPr lang="zh-CN" sz="21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9" name="幻灯片编号占位符 8"/>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609443" y="273049"/>
            <a:ext cx="4010039" cy="1162051"/>
          </a:xfrm>
        </p:spPr>
        <p:txBody>
          <a:bodyPr rtlCol="0" anchor="b"/>
          <a:lstStyle>
            <a:lvl1pPr algn="l">
              <a:defRPr lang="zh-CN" sz="2700" b="1"/>
            </a:lvl1pPr>
          </a:lstStyle>
          <a:p>
            <a:pPr rtl="0"/>
            <a:r>
              <a:rPr lang="zh-CN" altLang="en-US"/>
              <a:t>单击此处编辑母版标题样式</a:t>
            </a:r>
            <a:endParaRPr lang="zh-CN"/>
          </a:p>
        </p:txBody>
      </p:sp>
      <p:sp>
        <p:nvSpPr>
          <p:cNvPr id="3" name="内容占位符 2"/>
          <p:cNvSpPr>
            <a:spLocks noGrp="1"/>
          </p:cNvSpPr>
          <p:nvPr>
            <p:ph idx="1"/>
          </p:nvPr>
        </p:nvSpPr>
        <p:spPr>
          <a:xfrm>
            <a:off x="4765492" y="273052"/>
            <a:ext cx="6813892" cy="5853113"/>
          </a:xfrm>
        </p:spPr>
        <p:txBody>
          <a:bodyPr rtlCol="0"/>
          <a:lstStyle>
            <a:lvl1pPr>
              <a:defRPr lang="zh-CN" sz="4300"/>
            </a:lvl1pPr>
            <a:lvl2pPr>
              <a:defRPr lang="zh-CN" sz="3700"/>
            </a:lvl2pPr>
            <a:lvl3pPr>
              <a:defRPr lang="zh-CN" sz="3200"/>
            </a:lvl3pPr>
            <a:lvl4pPr>
              <a:defRPr lang="zh-CN" sz="2700"/>
            </a:lvl4pPr>
            <a:lvl5pPr>
              <a:defRPr lang="zh-CN" sz="2700"/>
            </a:lvl5pPr>
            <a:lvl6pPr>
              <a:defRPr lang="zh-CN" sz="2700"/>
            </a:lvl6pPr>
            <a:lvl7pPr>
              <a:defRPr lang="zh-CN" sz="2700"/>
            </a:lvl7pPr>
            <a:lvl8pPr>
              <a:defRPr lang="zh-CN" sz="2700"/>
            </a:lvl8pPr>
            <a:lvl9pPr>
              <a:defRPr lang="zh-CN" sz="27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4" name="文本占位符 3"/>
          <p:cNvSpPr>
            <a:spLocks noGrp="1"/>
          </p:cNvSpPr>
          <p:nvPr>
            <p:ph type="body" sz="half" idx="2"/>
          </p:nvPr>
        </p:nvSpPr>
        <p:spPr>
          <a:xfrm>
            <a:off x="609443" y="1435102"/>
            <a:ext cx="4010039" cy="4691063"/>
          </a:xfrm>
        </p:spPr>
        <p:txBody>
          <a:bodyPr rtlCol="0"/>
          <a:lstStyle>
            <a:lvl1pPr marL="0" indent="0">
              <a:buNone/>
              <a:defRPr lang="zh-CN" sz="1900"/>
            </a:lvl1pPr>
            <a:lvl2pPr marL="609493" indent="0">
              <a:buNone/>
              <a:defRPr lang="zh-CN" sz="1600"/>
            </a:lvl2pPr>
            <a:lvl3pPr marL="1218987" indent="0">
              <a:buNone/>
              <a:defRPr lang="zh-CN" sz="1300"/>
            </a:lvl3pPr>
            <a:lvl4pPr marL="1828480" indent="0">
              <a:buNone/>
              <a:defRPr lang="zh-CN" sz="1200"/>
            </a:lvl4pPr>
            <a:lvl5pPr marL="2437973" indent="0">
              <a:buNone/>
              <a:defRPr lang="zh-CN" sz="1200"/>
            </a:lvl5pPr>
            <a:lvl6pPr marL="3047467" indent="0">
              <a:buNone/>
              <a:defRPr lang="zh-CN" sz="1200"/>
            </a:lvl6pPr>
            <a:lvl7pPr marL="3656960" indent="0">
              <a:buNone/>
              <a:defRPr lang="zh-CN" sz="1200"/>
            </a:lvl7pPr>
            <a:lvl8pPr marL="4266453" indent="0">
              <a:buNone/>
              <a:defRPr lang="zh-CN" sz="1200"/>
            </a:lvl8pPr>
            <a:lvl9pPr marL="4875947" indent="0">
              <a:buNone/>
              <a:defRPr lang="zh-CN" sz="1200"/>
            </a:lvl9pPr>
          </a:lstStyle>
          <a:p>
            <a:pPr lvl="0" rtl="0"/>
            <a:r>
              <a:rPr lang="zh-CN" altLang="en-US"/>
              <a:t>单击此处编辑母版文本样式</a:t>
            </a:r>
          </a:p>
        </p:txBody>
      </p:sp>
      <p:sp>
        <p:nvSpPr>
          <p:cNvPr id="7" name="灯片编号占位符 6"/>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2389095" y="4800600"/>
            <a:ext cx="7313295" cy="566739"/>
          </a:xfrm>
        </p:spPr>
        <p:txBody>
          <a:bodyPr rtlCol="0" anchor="b"/>
          <a:lstStyle>
            <a:lvl1pPr algn="l">
              <a:defRPr lang="zh-CN" sz="2700" b="1"/>
            </a:lvl1pPr>
          </a:lstStyle>
          <a:p>
            <a:pPr rtl="0"/>
            <a:r>
              <a:rPr lang="zh-CN" altLang="en-US"/>
              <a:t>单击此处编辑母版标题样式</a:t>
            </a:r>
            <a:endParaRPr lang="zh-CN"/>
          </a:p>
        </p:txBody>
      </p:sp>
      <p:sp>
        <p:nvSpPr>
          <p:cNvPr id="3" name="图片占位符 2"/>
          <p:cNvSpPr>
            <a:spLocks noGrp="1"/>
          </p:cNvSpPr>
          <p:nvPr>
            <p:ph type="pic" idx="1"/>
          </p:nvPr>
        </p:nvSpPr>
        <p:spPr>
          <a:xfrm>
            <a:off x="2389095" y="612775"/>
            <a:ext cx="7313295" cy="4114800"/>
          </a:xfrm>
        </p:spPr>
        <p:txBody>
          <a:bodyPr rtlCol="0"/>
          <a:lstStyle>
            <a:lvl1pPr marL="0" indent="0">
              <a:buNone/>
              <a:defRPr lang="zh-CN" sz="4300"/>
            </a:lvl1pPr>
            <a:lvl2pPr marL="609493" indent="0">
              <a:buNone/>
              <a:defRPr lang="zh-CN" sz="3700"/>
            </a:lvl2pPr>
            <a:lvl3pPr marL="1218987" indent="0">
              <a:buNone/>
              <a:defRPr lang="zh-CN" sz="3200"/>
            </a:lvl3pPr>
            <a:lvl4pPr marL="1828480" indent="0">
              <a:buNone/>
              <a:defRPr lang="zh-CN" sz="2700"/>
            </a:lvl4pPr>
            <a:lvl5pPr marL="2437973" indent="0">
              <a:buNone/>
              <a:defRPr lang="zh-CN" sz="2700"/>
            </a:lvl5pPr>
            <a:lvl6pPr marL="3047467" indent="0">
              <a:buNone/>
              <a:defRPr lang="zh-CN" sz="2700"/>
            </a:lvl6pPr>
            <a:lvl7pPr marL="3656960" indent="0">
              <a:buNone/>
              <a:defRPr lang="zh-CN" sz="2700"/>
            </a:lvl7pPr>
            <a:lvl8pPr marL="4266453" indent="0">
              <a:buNone/>
              <a:defRPr lang="zh-CN" sz="2700"/>
            </a:lvl8pPr>
            <a:lvl9pPr marL="4875947" indent="0">
              <a:buNone/>
              <a:defRPr lang="zh-CN" sz="2700"/>
            </a:lvl9pPr>
          </a:lstStyle>
          <a:p>
            <a:pPr rtl="0"/>
            <a:r>
              <a:rPr lang="zh-CN" altLang="en-US"/>
              <a:t>单击图标添加图片</a:t>
            </a:r>
            <a:endParaRPr lang="zh-CN"/>
          </a:p>
        </p:txBody>
      </p:sp>
      <p:sp>
        <p:nvSpPr>
          <p:cNvPr id="4" name="文本占位符 3"/>
          <p:cNvSpPr>
            <a:spLocks noGrp="1"/>
          </p:cNvSpPr>
          <p:nvPr>
            <p:ph type="body" sz="half" idx="2"/>
          </p:nvPr>
        </p:nvSpPr>
        <p:spPr>
          <a:xfrm>
            <a:off x="2389095" y="5367338"/>
            <a:ext cx="7313295" cy="804863"/>
          </a:xfrm>
        </p:spPr>
        <p:txBody>
          <a:bodyPr rtlCol="0"/>
          <a:lstStyle>
            <a:lvl1pPr marL="0" indent="0">
              <a:buNone/>
              <a:defRPr lang="zh-CN" sz="1900"/>
            </a:lvl1pPr>
            <a:lvl2pPr marL="609493" indent="0">
              <a:buNone/>
              <a:defRPr lang="zh-CN" sz="1600"/>
            </a:lvl2pPr>
            <a:lvl3pPr marL="1218987" indent="0">
              <a:buNone/>
              <a:defRPr lang="zh-CN" sz="1300"/>
            </a:lvl3pPr>
            <a:lvl4pPr marL="1828480" indent="0">
              <a:buNone/>
              <a:defRPr lang="zh-CN" sz="1200"/>
            </a:lvl4pPr>
            <a:lvl5pPr marL="2437973" indent="0">
              <a:buNone/>
              <a:defRPr lang="zh-CN" sz="1200"/>
            </a:lvl5pPr>
            <a:lvl6pPr marL="3047467" indent="0">
              <a:buNone/>
              <a:defRPr lang="zh-CN" sz="1200"/>
            </a:lvl6pPr>
            <a:lvl7pPr marL="3656960" indent="0">
              <a:buNone/>
              <a:defRPr lang="zh-CN" sz="1200"/>
            </a:lvl7pPr>
            <a:lvl8pPr marL="4266453" indent="0">
              <a:buNone/>
              <a:defRPr lang="zh-CN" sz="1200"/>
            </a:lvl8pPr>
            <a:lvl9pPr marL="4875947" indent="0">
              <a:buNone/>
              <a:defRPr lang="zh-CN" sz="1200"/>
            </a:lvl9pPr>
          </a:lstStyle>
          <a:p>
            <a:pPr lvl="0" rtl="0"/>
            <a:r>
              <a:rPr lang="zh-CN" altLang="en-US"/>
              <a:t>单击此处编辑母版文本样式</a:t>
            </a:r>
          </a:p>
        </p:txBody>
      </p:sp>
      <p:sp>
        <p:nvSpPr>
          <p:cNvPr id="7" name="灯片编号占位符 6"/>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197D013D-D968-3842-5585-F685906380E4}"/>
              </a:ext>
              <a:ext uri="{C183D7F6-B498-43B3-948B-1728B52AA6E4}">
                <adec:decorative xmlns:adec="http://schemas.microsoft.com/office/drawing/2017/decorative" val="1"/>
              </a:ext>
            </a:extLst>
          </p:cNvPr>
          <p:cNvSpPr/>
          <p:nvPr userDrawn="1"/>
        </p:nvSpPr>
        <p:spPr>
          <a:xfrm>
            <a:off x="0" y="3429000"/>
            <a:ext cx="12188825"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solidFill>
                <a:schemeClr val="accent3"/>
              </a:solidFill>
            </a:endParaRPr>
          </a:p>
        </p:txBody>
      </p:sp>
      <p:sp>
        <p:nvSpPr>
          <p:cNvPr id="6" name="长方形 5">
            <a:extLst>
              <a:ext uri="{FF2B5EF4-FFF2-40B4-BE49-F238E27FC236}">
                <a16:creationId xmlns:a16="http://schemas.microsoft.com/office/drawing/2014/main" id="{671E2900-32BF-B366-60B8-604FD0E7E115}"/>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7" name="组 6">
            <a:extLst>
              <a:ext uri="{FF2B5EF4-FFF2-40B4-BE49-F238E27FC236}">
                <a16:creationId xmlns:a16="http://schemas.microsoft.com/office/drawing/2014/main" id="{9019502A-FEDF-9E56-5CED-0231C6D032DD}"/>
              </a:ext>
              <a:ext uri="{C183D7F6-B498-43B3-948B-1728B52AA6E4}">
                <adec:decorative xmlns:adec="http://schemas.microsoft.com/office/drawing/2017/decorative" val="1"/>
              </a:ext>
            </a:extLst>
          </p:cNvPr>
          <p:cNvGrpSpPr/>
          <p:nvPr userDrawn="1"/>
        </p:nvGrpSpPr>
        <p:grpSpPr>
          <a:xfrm rot="10800000" flipV="1">
            <a:off x="10209212" y="4775834"/>
            <a:ext cx="2012950" cy="1396365"/>
            <a:chOff x="0" y="0"/>
            <a:chExt cx="928687" cy="643890"/>
          </a:xfrm>
        </p:grpSpPr>
        <p:sp>
          <p:nvSpPr>
            <p:cNvPr id="8" name="任意多边形(F) 14">
              <a:extLst>
                <a:ext uri="{FF2B5EF4-FFF2-40B4-BE49-F238E27FC236}">
                  <a16:creationId xmlns:a16="http://schemas.microsoft.com/office/drawing/2014/main" id="{7D059658-5FCA-A967-AB22-4F9EB4BD3FA1}"/>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9" name="任意多边形(F) 16">
              <a:extLst>
                <a:ext uri="{FF2B5EF4-FFF2-40B4-BE49-F238E27FC236}">
                  <a16:creationId xmlns:a16="http://schemas.microsoft.com/office/drawing/2014/main" id="{E970F7C1-B4FA-277E-6A83-8426C3C706CC}"/>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0" name="任意多边形(F) 23">
              <a:extLst>
                <a:ext uri="{FF2B5EF4-FFF2-40B4-BE49-F238E27FC236}">
                  <a16:creationId xmlns:a16="http://schemas.microsoft.com/office/drawing/2014/main" id="{47FB6DA4-D0AE-5BA4-8F88-26C81540AC25}"/>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1" name="任意多边形(F) 25">
              <a:extLst>
                <a:ext uri="{FF2B5EF4-FFF2-40B4-BE49-F238E27FC236}">
                  <a16:creationId xmlns:a16="http://schemas.microsoft.com/office/drawing/2014/main" id="{316E8AAB-13E7-F999-2467-49FCA8C3BF1B}"/>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grpSp>
        <p:nvGrpSpPr>
          <p:cNvPr id="12" name="组 11">
            <a:extLst>
              <a:ext uri="{FF2B5EF4-FFF2-40B4-BE49-F238E27FC236}">
                <a16:creationId xmlns:a16="http://schemas.microsoft.com/office/drawing/2014/main" id="{F74F4709-3D6A-DA8F-668D-7FD1FDB738C0}"/>
              </a:ext>
              <a:ext uri="{C183D7F6-B498-43B3-948B-1728B52AA6E4}">
                <adec:decorative xmlns:adec="http://schemas.microsoft.com/office/drawing/2017/decorative" val="1"/>
              </a:ext>
            </a:extLst>
          </p:cNvPr>
          <p:cNvGrpSpPr/>
          <p:nvPr userDrawn="1"/>
        </p:nvGrpSpPr>
        <p:grpSpPr>
          <a:xfrm rot="16200000">
            <a:off x="503554" y="5153342"/>
            <a:ext cx="2012950" cy="1396365"/>
            <a:chOff x="0" y="0"/>
            <a:chExt cx="928687" cy="643890"/>
          </a:xfrm>
        </p:grpSpPr>
        <p:sp>
          <p:nvSpPr>
            <p:cNvPr id="13" name="任意多边形(F) 27">
              <a:extLst>
                <a:ext uri="{FF2B5EF4-FFF2-40B4-BE49-F238E27FC236}">
                  <a16:creationId xmlns:a16="http://schemas.microsoft.com/office/drawing/2014/main" id="{8814117C-6003-6F82-A307-9987931426EB}"/>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4" name="任意多边形(F) 28">
              <a:extLst>
                <a:ext uri="{FF2B5EF4-FFF2-40B4-BE49-F238E27FC236}">
                  <a16:creationId xmlns:a16="http://schemas.microsoft.com/office/drawing/2014/main" id="{88B946C3-9F15-FB9F-D209-3F2DFE6A24F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6" name="任意多边形(F) 29">
              <a:extLst>
                <a:ext uri="{FF2B5EF4-FFF2-40B4-BE49-F238E27FC236}">
                  <a16:creationId xmlns:a16="http://schemas.microsoft.com/office/drawing/2014/main" id="{C83B7CDE-20AD-4B97-99A6-C15DECAD0E09}"/>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7" name="任意多边形(F) 30">
              <a:extLst>
                <a:ext uri="{FF2B5EF4-FFF2-40B4-BE49-F238E27FC236}">
                  <a16:creationId xmlns:a16="http://schemas.microsoft.com/office/drawing/2014/main" id="{CBFA245D-3CF8-63C4-180C-25C6D606B932}"/>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sp>
        <p:nvSpPr>
          <p:cNvPr id="38" name="标题 37">
            <a:extLst>
              <a:ext uri="{FF2B5EF4-FFF2-40B4-BE49-F238E27FC236}">
                <a16:creationId xmlns:a16="http://schemas.microsoft.com/office/drawing/2014/main" id="{F064C422-AE95-8762-FC09-9CCE33A72350}"/>
              </a:ext>
            </a:extLst>
          </p:cNvPr>
          <p:cNvSpPr>
            <a:spLocks noGrp="1"/>
          </p:cNvSpPr>
          <p:nvPr>
            <p:ph type="title" hasCustomPrompt="1"/>
          </p:nvPr>
        </p:nvSpPr>
        <p:spPr>
          <a:xfrm>
            <a:off x="609441" y="5227639"/>
            <a:ext cx="10969943" cy="944561"/>
          </a:xfrm>
        </p:spPr>
        <p:txBody>
          <a:bodyPr rtlCol="0">
            <a:normAutofit/>
          </a:bodyPr>
          <a:lstStyle>
            <a:lvl1pPr>
              <a:defRPr lang="zh-CN" sz="4800"/>
            </a:lvl1pPr>
          </a:lstStyle>
          <a:p>
            <a:pPr rtl="0"/>
            <a:r>
              <a:rPr lang="zh-CN"/>
              <a:t>在此处添加标题</a:t>
            </a:r>
          </a:p>
        </p:txBody>
      </p:sp>
      <p:sp>
        <p:nvSpPr>
          <p:cNvPr id="50" name="图片占位符 49">
            <a:extLst>
              <a:ext uri="{FF2B5EF4-FFF2-40B4-BE49-F238E27FC236}">
                <a16:creationId xmlns:a16="http://schemas.microsoft.com/office/drawing/2014/main" id="{B1933CEC-F5DE-4D56-1604-0AA6074B5755}"/>
              </a:ext>
            </a:extLst>
          </p:cNvPr>
          <p:cNvSpPr>
            <a:spLocks noGrp="1"/>
          </p:cNvSpPr>
          <p:nvPr>
            <p:ph type="pic" sz="quarter" idx="26"/>
          </p:nvPr>
        </p:nvSpPr>
        <p:spPr>
          <a:xfrm>
            <a:off x="1065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39" name="文本占位符 125">
            <a:extLst>
              <a:ext uri="{FF2B5EF4-FFF2-40B4-BE49-F238E27FC236}">
                <a16:creationId xmlns:a16="http://schemas.microsoft.com/office/drawing/2014/main" id="{DC28E1BD-C05B-02D8-A2D0-934AB71057E2}"/>
              </a:ext>
            </a:extLst>
          </p:cNvPr>
          <p:cNvSpPr>
            <a:spLocks noGrp="1"/>
          </p:cNvSpPr>
          <p:nvPr>
            <p:ph type="body" sz="quarter" idx="11" hasCustomPrompt="1"/>
          </p:nvPr>
        </p:nvSpPr>
        <p:spPr>
          <a:xfrm>
            <a:off x="552730"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dirty="0"/>
              <a:t>添加文本</a:t>
            </a:r>
          </a:p>
        </p:txBody>
      </p:sp>
      <p:sp>
        <p:nvSpPr>
          <p:cNvPr id="40" name="文本占位符 125">
            <a:extLst>
              <a:ext uri="{FF2B5EF4-FFF2-40B4-BE49-F238E27FC236}">
                <a16:creationId xmlns:a16="http://schemas.microsoft.com/office/drawing/2014/main" id="{6828A660-3134-492C-8D67-1C4FF1A9F8A1}"/>
              </a:ext>
            </a:extLst>
          </p:cNvPr>
          <p:cNvSpPr>
            <a:spLocks noGrp="1"/>
          </p:cNvSpPr>
          <p:nvPr>
            <p:ph type="body" sz="quarter" idx="17" hasCustomPrompt="1"/>
          </p:nvPr>
        </p:nvSpPr>
        <p:spPr>
          <a:xfrm>
            <a:off x="563922"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1" name="图片占位符 49">
            <a:extLst>
              <a:ext uri="{FF2B5EF4-FFF2-40B4-BE49-F238E27FC236}">
                <a16:creationId xmlns:a16="http://schemas.microsoft.com/office/drawing/2014/main" id="{5B4B6EF2-B021-3BF4-377E-B3A420BEB30E}"/>
              </a:ext>
            </a:extLst>
          </p:cNvPr>
          <p:cNvSpPr>
            <a:spLocks noGrp="1"/>
          </p:cNvSpPr>
          <p:nvPr>
            <p:ph type="pic" sz="quarter" idx="27"/>
          </p:nvPr>
        </p:nvSpPr>
        <p:spPr>
          <a:xfrm>
            <a:off x="3351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41" name="文本占位符 125">
            <a:extLst>
              <a:ext uri="{FF2B5EF4-FFF2-40B4-BE49-F238E27FC236}">
                <a16:creationId xmlns:a16="http://schemas.microsoft.com/office/drawing/2014/main" id="{68E842DE-3378-1AA3-504A-D17757C66F7C}"/>
              </a:ext>
            </a:extLst>
          </p:cNvPr>
          <p:cNvSpPr>
            <a:spLocks noGrp="1"/>
          </p:cNvSpPr>
          <p:nvPr>
            <p:ph type="body" sz="quarter" idx="18" hasCustomPrompt="1"/>
          </p:nvPr>
        </p:nvSpPr>
        <p:spPr>
          <a:xfrm>
            <a:off x="2838730"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2" name="文本占位符 125">
            <a:extLst>
              <a:ext uri="{FF2B5EF4-FFF2-40B4-BE49-F238E27FC236}">
                <a16:creationId xmlns:a16="http://schemas.microsoft.com/office/drawing/2014/main" id="{F9793331-3D24-9F55-06F1-A2A1F70482A2}"/>
              </a:ext>
            </a:extLst>
          </p:cNvPr>
          <p:cNvSpPr>
            <a:spLocks noGrp="1"/>
          </p:cNvSpPr>
          <p:nvPr>
            <p:ph type="body" sz="quarter" idx="19" hasCustomPrompt="1"/>
          </p:nvPr>
        </p:nvSpPr>
        <p:spPr>
          <a:xfrm>
            <a:off x="2849922"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2" name="图片占位符 49">
            <a:extLst>
              <a:ext uri="{FF2B5EF4-FFF2-40B4-BE49-F238E27FC236}">
                <a16:creationId xmlns:a16="http://schemas.microsoft.com/office/drawing/2014/main" id="{4941E911-1A02-9F25-2DD7-481980555CDE}"/>
              </a:ext>
            </a:extLst>
          </p:cNvPr>
          <p:cNvSpPr>
            <a:spLocks noGrp="1"/>
          </p:cNvSpPr>
          <p:nvPr>
            <p:ph type="pic" sz="quarter" idx="28"/>
          </p:nvPr>
        </p:nvSpPr>
        <p:spPr>
          <a:xfrm>
            <a:off x="5637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43" name="文本占位符 125">
            <a:extLst>
              <a:ext uri="{FF2B5EF4-FFF2-40B4-BE49-F238E27FC236}">
                <a16:creationId xmlns:a16="http://schemas.microsoft.com/office/drawing/2014/main" id="{6242DF69-33F6-9F69-2C58-E31A41D0C4A3}"/>
              </a:ext>
            </a:extLst>
          </p:cNvPr>
          <p:cNvSpPr>
            <a:spLocks noGrp="1"/>
          </p:cNvSpPr>
          <p:nvPr>
            <p:ph type="body" sz="quarter" idx="20" hasCustomPrompt="1"/>
          </p:nvPr>
        </p:nvSpPr>
        <p:spPr>
          <a:xfrm>
            <a:off x="5124730"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4" name="文本占位符 125">
            <a:extLst>
              <a:ext uri="{FF2B5EF4-FFF2-40B4-BE49-F238E27FC236}">
                <a16:creationId xmlns:a16="http://schemas.microsoft.com/office/drawing/2014/main" id="{21152B58-3892-F498-6E11-0578DEE18574}"/>
              </a:ext>
            </a:extLst>
          </p:cNvPr>
          <p:cNvSpPr>
            <a:spLocks noGrp="1"/>
          </p:cNvSpPr>
          <p:nvPr>
            <p:ph type="body" sz="quarter" idx="21" hasCustomPrompt="1"/>
          </p:nvPr>
        </p:nvSpPr>
        <p:spPr>
          <a:xfrm>
            <a:off x="5135922"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3" name="图片占位符 49">
            <a:extLst>
              <a:ext uri="{FF2B5EF4-FFF2-40B4-BE49-F238E27FC236}">
                <a16:creationId xmlns:a16="http://schemas.microsoft.com/office/drawing/2014/main" id="{083F5BED-1096-6C3E-4D70-67E6A2EF9DA4}"/>
              </a:ext>
            </a:extLst>
          </p:cNvPr>
          <p:cNvSpPr>
            <a:spLocks noGrp="1"/>
          </p:cNvSpPr>
          <p:nvPr>
            <p:ph type="pic" sz="quarter" idx="29"/>
          </p:nvPr>
        </p:nvSpPr>
        <p:spPr>
          <a:xfrm>
            <a:off x="7923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45" name="文本占位符 125">
            <a:extLst>
              <a:ext uri="{FF2B5EF4-FFF2-40B4-BE49-F238E27FC236}">
                <a16:creationId xmlns:a16="http://schemas.microsoft.com/office/drawing/2014/main" id="{5B6E8964-75C5-10EE-4E28-28D549DABB69}"/>
              </a:ext>
            </a:extLst>
          </p:cNvPr>
          <p:cNvSpPr>
            <a:spLocks noGrp="1"/>
          </p:cNvSpPr>
          <p:nvPr>
            <p:ph type="body" sz="quarter" idx="22" hasCustomPrompt="1"/>
          </p:nvPr>
        </p:nvSpPr>
        <p:spPr>
          <a:xfrm>
            <a:off x="7410730"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6" name="文本占位符 125">
            <a:extLst>
              <a:ext uri="{FF2B5EF4-FFF2-40B4-BE49-F238E27FC236}">
                <a16:creationId xmlns:a16="http://schemas.microsoft.com/office/drawing/2014/main" id="{D62605E4-9690-A249-BF8F-BBF14F7778CC}"/>
              </a:ext>
            </a:extLst>
          </p:cNvPr>
          <p:cNvSpPr>
            <a:spLocks noGrp="1"/>
          </p:cNvSpPr>
          <p:nvPr>
            <p:ph type="body" sz="quarter" idx="23" hasCustomPrompt="1"/>
          </p:nvPr>
        </p:nvSpPr>
        <p:spPr>
          <a:xfrm>
            <a:off x="7421922"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4" name="图片占位符 49">
            <a:extLst>
              <a:ext uri="{FF2B5EF4-FFF2-40B4-BE49-F238E27FC236}">
                <a16:creationId xmlns:a16="http://schemas.microsoft.com/office/drawing/2014/main" id="{DA5B8672-F600-C40B-4A63-6B0F0314FFA2}"/>
              </a:ext>
            </a:extLst>
          </p:cNvPr>
          <p:cNvSpPr>
            <a:spLocks noGrp="1"/>
          </p:cNvSpPr>
          <p:nvPr>
            <p:ph type="pic" sz="quarter" idx="30"/>
          </p:nvPr>
        </p:nvSpPr>
        <p:spPr>
          <a:xfrm>
            <a:off x="10209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47" name="文本占位符 125">
            <a:extLst>
              <a:ext uri="{FF2B5EF4-FFF2-40B4-BE49-F238E27FC236}">
                <a16:creationId xmlns:a16="http://schemas.microsoft.com/office/drawing/2014/main" id="{56BAB65B-81DD-AB90-1E48-78B7A0FC6FB4}"/>
              </a:ext>
            </a:extLst>
          </p:cNvPr>
          <p:cNvSpPr>
            <a:spLocks noGrp="1"/>
          </p:cNvSpPr>
          <p:nvPr>
            <p:ph type="body" sz="quarter" idx="24" hasCustomPrompt="1"/>
          </p:nvPr>
        </p:nvSpPr>
        <p:spPr>
          <a:xfrm>
            <a:off x="9696731"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8" name="文本占位符 125">
            <a:extLst>
              <a:ext uri="{FF2B5EF4-FFF2-40B4-BE49-F238E27FC236}">
                <a16:creationId xmlns:a16="http://schemas.microsoft.com/office/drawing/2014/main" id="{1BBDBEE2-EF26-F759-352F-ABE95A5635F4}"/>
              </a:ext>
            </a:extLst>
          </p:cNvPr>
          <p:cNvSpPr>
            <a:spLocks noGrp="1"/>
          </p:cNvSpPr>
          <p:nvPr>
            <p:ph type="body" sz="quarter" idx="25" hasCustomPrompt="1"/>
          </p:nvPr>
        </p:nvSpPr>
        <p:spPr>
          <a:xfrm>
            <a:off x="9707923"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185484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图形">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47E7AF47-3DED-69D8-6876-D178438C34BF}"/>
              </a:ext>
              <a:ext uri="{C183D7F6-B498-43B3-948B-1728B52AA6E4}">
                <adec:decorative xmlns:adec="http://schemas.microsoft.com/office/drawing/2017/decorative" val="1"/>
              </a:ext>
            </a:extLst>
          </p:cNvPr>
          <p:cNvSpPr/>
          <p:nvPr userDrawn="1"/>
        </p:nvSpPr>
        <p:spPr>
          <a:xfrm>
            <a:off x="0" y="0"/>
            <a:ext cx="286101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solidFill>
                <a:schemeClr val="accent3"/>
              </a:solidFill>
            </a:endParaRPr>
          </a:p>
        </p:txBody>
      </p:sp>
      <p:sp>
        <p:nvSpPr>
          <p:cNvPr id="15" name="长方形 14">
            <a:extLst>
              <a:ext uri="{FF2B5EF4-FFF2-40B4-BE49-F238E27FC236}">
                <a16:creationId xmlns:a16="http://schemas.microsoft.com/office/drawing/2014/main" id="{01F635D4-E5D5-9AFA-D709-BAE18B6438A8}"/>
              </a:ext>
              <a:ext uri="{C183D7F6-B498-43B3-948B-1728B52AA6E4}">
                <adec:decorative xmlns:adec="http://schemas.microsoft.com/office/drawing/2017/decorative" val="1"/>
              </a:ext>
            </a:extLst>
          </p:cNvPr>
          <p:cNvSpPr/>
          <p:nvPr userDrawn="1"/>
        </p:nvSpPr>
        <p:spPr>
          <a:xfrm>
            <a:off x="426916" y="422100"/>
            <a:ext cx="4780117"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6" name="标题 15">
            <a:extLst>
              <a:ext uri="{FF2B5EF4-FFF2-40B4-BE49-F238E27FC236}">
                <a16:creationId xmlns:a16="http://schemas.microsoft.com/office/drawing/2014/main" id="{6C47F987-030F-F342-D90F-999612E61DE8}"/>
              </a:ext>
            </a:extLst>
          </p:cNvPr>
          <p:cNvSpPr>
            <a:spLocks noGrp="1"/>
          </p:cNvSpPr>
          <p:nvPr>
            <p:ph type="title" hasCustomPrompt="1"/>
          </p:nvPr>
        </p:nvSpPr>
        <p:spPr>
          <a:xfrm>
            <a:off x="609441" y="602397"/>
            <a:ext cx="4341971" cy="1905000"/>
          </a:xfrm>
        </p:spPr>
        <p:txBody>
          <a:bodyPr rtlCol="0" anchor="t"/>
          <a:lstStyle>
            <a:lvl1pPr algn="l">
              <a:lnSpc>
                <a:spcPts val="6000"/>
              </a:lnSpc>
              <a:spcAft>
                <a:spcPts val="0"/>
              </a:spcAft>
              <a:defRPr lang="zh-CN" spc="100" baseline="0"/>
            </a:lvl1pPr>
          </a:lstStyle>
          <a:p>
            <a:pPr rtl="0"/>
            <a:r>
              <a:rPr lang="zh-CN"/>
              <a:t>在此处添加标题</a:t>
            </a:r>
          </a:p>
        </p:txBody>
      </p:sp>
      <p:sp>
        <p:nvSpPr>
          <p:cNvPr id="17" name="文本占位符 125">
            <a:extLst>
              <a:ext uri="{FF2B5EF4-FFF2-40B4-BE49-F238E27FC236}">
                <a16:creationId xmlns:a16="http://schemas.microsoft.com/office/drawing/2014/main" id="{F2B9B2C5-0EF0-6F1B-4ED5-FA6E55D5B9CF}"/>
              </a:ext>
            </a:extLst>
          </p:cNvPr>
          <p:cNvSpPr>
            <a:spLocks noGrp="1"/>
          </p:cNvSpPr>
          <p:nvPr>
            <p:ph type="body" sz="quarter" idx="11" hasCustomPrompt="1"/>
          </p:nvPr>
        </p:nvSpPr>
        <p:spPr>
          <a:xfrm>
            <a:off x="608012" y="2521783"/>
            <a:ext cx="3256784" cy="339309"/>
          </a:xfrm>
        </p:spPr>
        <p:txBody>
          <a:bodyPr rtlCol="0">
            <a:noAutofit/>
          </a:bodyPr>
          <a:lstStyle>
            <a:lvl1pPr marL="0" indent="0" algn="l">
              <a:buNone/>
              <a:defRPr lang="zh-CN" sz="2400" b="0" cap="all" spc="100" baseline="0">
                <a:solidFill>
                  <a:schemeClr val="accent3"/>
                </a:solidFill>
                <a:latin typeface="+mj-cs"/>
                <a:cs typeface="+mj-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添加副标题</a:t>
            </a:r>
          </a:p>
        </p:txBody>
      </p:sp>
      <p:sp>
        <p:nvSpPr>
          <p:cNvPr id="18" name="文本占位符 125">
            <a:extLst>
              <a:ext uri="{FF2B5EF4-FFF2-40B4-BE49-F238E27FC236}">
                <a16:creationId xmlns:a16="http://schemas.microsoft.com/office/drawing/2014/main" id="{AD6D634A-E888-0AA0-F6D4-475814D28557}"/>
              </a:ext>
            </a:extLst>
          </p:cNvPr>
          <p:cNvSpPr>
            <a:spLocks noGrp="1"/>
          </p:cNvSpPr>
          <p:nvPr>
            <p:ph type="body" sz="quarter" idx="17" hasCustomPrompt="1"/>
          </p:nvPr>
        </p:nvSpPr>
        <p:spPr>
          <a:xfrm>
            <a:off x="609441" y="3040797"/>
            <a:ext cx="3613856" cy="3283803"/>
          </a:xfrm>
        </p:spPr>
        <p:txBody>
          <a:bodyPr rtlCol="0">
            <a:noAutofit/>
          </a:bodyPr>
          <a:lstStyle>
            <a:lvl1pPr marL="0" indent="0" algn="l">
              <a:lnSpc>
                <a:spcPct val="100000"/>
              </a:lnSpc>
              <a:spcAft>
                <a:spcPts val="0"/>
              </a:spcAft>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3" name="文本占位符 125">
            <a:extLst>
              <a:ext uri="{FF2B5EF4-FFF2-40B4-BE49-F238E27FC236}">
                <a16:creationId xmlns:a16="http://schemas.microsoft.com/office/drawing/2014/main" id="{6E8A67D3-C169-273A-15E9-927CE473D8F8}"/>
              </a:ext>
            </a:extLst>
          </p:cNvPr>
          <p:cNvSpPr>
            <a:spLocks noGrp="1"/>
          </p:cNvSpPr>
          <p:nvPr>
            <p:ph type="body" sz="quarter" idx="22" hasCustomPrompt="1"/>
          </p:nvPr>
        </p:nvSpPr>
        <p:spPr>
          <a:xfrm>
            <a:off x="4823301" y="3629377"/>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24" name="文本占位符 125">
            <a:extLst>
              <a:ext uri="{FF2B5EF4-FFF2-40B4-BE49-F238E27FC236}">
                <a16:creationId xmlns:a16="http://schemas.microsoft.com/office/drawing/2014/main" id="{8E927CBD-3051-0B4E-A16D-293CC63C878F}"/>
              </a:ext>
            </a:extLst>
          </p:cNvPr>
          <p:cNvSpPr>
            <a:spLocks noGrp="1"/>
          </p:cNvSpPr>
          <p:nvPr>
            <p:ph type="body" sz="quarter" idx="23" hasCustomPrompt="1"/>
          </p:nvPr>
        </p:nvSpPr>
        <p:spPr>
          <a:xfrm>
            <a:off x="4845684" y="3857977"/>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19" name="文本占位符 125">
            <a:extLst>
              <a:ext uri="{FF2B5EF4-FFF2-40B4-BE49-F238E27FC236}">
                <a16:creationId xmlns:a16="http://schemas.microsoft.com/office/drawing/2014/main" id="{1215FD84-1C6D-AB2A-B0FF-D1FD15DE9B4F}"/>
              </a:ext>
            </a:extLst>
          </p:cNvPr>
          <p:cNvSpPr>
            <a:spLocks noGrp="1"/>
          </p:cNvSpPr>
          <p:nvPr>
            <p:ph type="body" sz="quarter" idx="20" hasCustomPrompt="1"/>
          </p:nvPr>
        </p:nvSpPr>
        <p:spPr>
          <a:xfrm>
            <a:off x="4993248" y="2286000"/>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20" name="文本占位符 125">
            <a:extLst>
              <a:ext uri="{FF2B5EF4-FFF2-40B4-BE49-F238E27FC236}">
                <a16:creationId xmlns:a16="http://schemas.microsoft.com/office/drawing/2014/main" id="{8E338294-FF0D-EA6A-CCFE-9127622AB2DA}"/>
              </a:ext>
            </a:extLst>
          </p:cNvPr>
          <p:cNvSpPr>
            <a:spLocks noGrp="1"/>
          </p:cNvSpPr>
          <p:nvPr>
            <p:ph type="body" sz="quarter" idx="21" hasCustomPrompt="1"/>
          </p:nvPr>
        </p:nvSpPr>
        <p:spPr>
          <a:xfrm>
            <a:off x="4984130" y="2510935"/>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5" name="文本占位符 125">
            <a:extLst>
              <a:ext uri="{FF2B5EF4-FFF2-40B4-BE49-F238E27FC236}">
                <a16:creationId xmlns:a16="http://schemas.microsoft.com/office/drawing/2014/main" id="{6971BD2B-04C0-9A0E-AC47-43B1877062B4}"/>
              </a:ext>
            </a:extLst>
          </p:cNvPr>
          <p:cNvSpPr>
            <a:spLocks noGrp="1"/>
          </p:cNvSpPr>
          <p:nvPr>
            <p:ph type="body" sz="quarter" idx="24" hasCustomPrompt="1"/>
          </p:nvPr>
        </p:nvSpPr>
        <p:spPr>
          <a:xfrm>
            <a:off x="5962930" y="1162162"/>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26" name="文本占位符 125">
            <a:extLst>
              <a:ext uri="{FF2B5EF4-FFF2-40B4-BE49-F238E27FC236}">
                <a16:creationId xmlns:a16="http://schemas.microsoft.com/office/drawing/2014/main" id="{5574BCF0-46FA-3E75-0A55-56DAF2B59046}"/>
              </a:ext>
            </a:extLst>
          </p:cNvPr>
          <p:cNvSpPr>
            <a:spLocks noGrp="1"/>
          </p:cNvSpPr>
          <p:nvPr>
            <p:ph type="body" sz="quarter" idx="25" hasCustomPrompt="1"/>
          </p:nvPr>
        </p:nvSpPr>
        <p:spPr>
          <a:xfrm>
            <a:off x="5985313" y="1390762"/>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7" name="文本占位符 125">
            <a:extLst>
              <a:ext uri="{FF2B5EF4-FFF2-40B4-BE49-F238E27FC236}">
                <a16:creationId xmlns:a16="http://schemas.microsoft.com/office/drawing/2014/main" id="{12B02747-8762-EAB3-526E-3D4E60C41B42}"/>
              </a:ext>
            </a:extLst>
          </p:cNvPr>
          <p:cNvSpPr>
            <a:spLocks noGrp="1"/>
          </p:cNvSpPr>
          <p:nvPr>
            <p:ph type="body" sz="quarter" idx="26" hasCustomPrompt="1"/>
          </p:nvPr>
        </p:nvSpPr>
        <p:spPr>
          <a:xfrm>
            <a:off x="9355637" y="1143000"/>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28" name="文本占位符 125">
            <a:extLst>
              <a:ext uri="{FF2B5EF4-FFF2-40B4-BE49-F238E27FC236}">
                <a16:creationId xmlns:a16="http://schemas.microsoft.com/office/drawing/2014/main" id="{4BF6E38E-1F84-DC2E-94DB-3A180A678661}"/>
              </a:ext>
            </a:extLst>
          </p:cNvPr>
          <p:cNvSpPr>
            <a:spLocks noGrp="1"/>
          </p:cNvSpPr>
          <p:nvPr>
            <p:ph type="body" sz="quarter" idx="27" hasCustomPrompt="1"/>
          </p:nvPr>
        </p:nvSpPr>
        <p:spPr>
          <a:xfrm>
            <a:off x="9378020" y="1371600"/>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9" name="文本占位符 125">
            <a:extLst>
              <a:ext uri="{FF2B5EF4-FFF2-40B4-BE49-F238E27FC236}">
                <a16:creationId xmlns:a16="http://schemas.microsoft.com/office/drawing/2014/main" id="{DDD700A6-B275-6D9B-91A3-DA0B6F7BD1F5}"/>
              </a:ext>
            </a:extLst>
          </p:cNvPr>
          <p:cNvSpPr>
            <a:spLocks noGrp="1"/>
          </p:cNvSpPr>
          <p:nvPr>
            <p:ph type="body" sz="quarter" idx="28" hasCustomPrompt="1"/>
          </p:nvPr>
        </p:nvSpPr>
        <p:spPr>
          <a:xfrm>
            <a:off x="10514012" y="2216982"/>
            <a:ext cx="1553915"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30" name="文本占位符 125">
            <a:extLst>
              <a:ext uri="{FF2B5EF4-FFF2-40B4-BE49-F238E27FC236}">
                <a16:creationId xmlns:a16="http://schemas.microsoft.com/office/drawing/2014/main" id="{80A6F55A-8F15-4A1C-CF97-67111E15E844}"/>
              </a:ext>
            </a:extLst>
          </p:cNvPr>
          <p:cNvSpPr>
            <a:spLocks noGrp="1"/>
          </p:cNvSpPr>
          <p:nvPr>
            <p:ph type="body" sz="quarter" idx="29" hasCustomPrompt="1"/>
          </p:nvPr>
        </p:nvSpPr>
        <p:spPr>
          <a:xfrm>
            <a:off x="10522979" y="2445582"/>
            <a:ext cx="1535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1" name="文本占位符 125">
            <a:extLst>
              <a:ext uri="{FF2B5EF4-FFF2-40B4-BE49-F238E27FC236}">
                <a16:creationId xmlns:a16="http://schemas.microsoft.com/office/drawing/2014/main" id="{A5F9F182-55A7-9A0B-F27B-A0AB4F2DCC15}"/>
              </a:ext>
            </a:extLst>
          </p:cNvPr>
          <p:cNvSpPr>
            <a:spLocks noGrp="1"/>
          </p:cNvSpPr>
          <p:nvPr>
            <p:ph type="body" sz="quarter" idx="30" hasCustomPrompt="1"/>
          </p:nvPr>
        </p:nvSpPr>
        <p:spPr>
          <a:xfrm>
            <a:off x="10736209" y="3657600"/>
            <a:ext cx="1331718"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32" name="文本占位符 125">
            <a:extLst>
              <a:ext uri="{FF2B5EF4-FFF2-40B4-BE49-F238E27FC236}">
                <a16:creationId xmlns:a16="http://schemas.microsoft.com/office/drawing/2014/main" id="{5C5598AE-E5AB-50F5-52A0-E3F4DF25687F}"/>
              </a:ext>
            </a:extLst>
          </p:cNvPr>
          <p:cNvSpPr>
            <a:spLocks noGrp="1"/>
          </p:cNvSpPr>
          <p:nvPr>
            <p:ph type="body" sz="quarter" idx="31" hasCustomPrompt="1"/>
          </p:nvPr>
        </p:nvSpPr>
        <p:spPr>
          <a:xfrm>
            <a:off x="10742612" y="3886200"/>
            <a:ext cx="1316348"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3" name="文本占位符 125">
            <a:extLst>
              <a:ext uri="{FF2B5EF4-FFF2-40B4-BE49-F238E27FC236}">
                <a16:creationId xmlns:a16="http://schemas.microsoft.com/office/drawing/2014/main" id="{2478FA16-2EF6-42CE-BDA0-AE3355B3A67E}"/>
              </a:ext>
            </a:extLst>
          </p:cNvPr>
          <p:cNvSpPr>
            <a:spLocks noGrp="1"/>
          </p:cNvSpPr>
          <p:nvPr>
            <p:ph type="body" sz="quarter" idx="32" hasCustomPrompt="1"/>
          </p:nvPr>
        </p:nvSpPr>
        <p:spPr>
          <a:xfrm>
            <a:off x="7660248" y="5493582"/>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34" name="文本占位符 125">
            <a:extLst>
              <a:ext uri="{FF2B5EF4-FFF2-40B4-BE49-F238E27FC236}">
                <a16:creationId xmlns:a16="http://schemas.microsoft.com/office/drawing/2014/main" id="{A5DCA5D8-D938-D2A9-2437-9CDE3A41457E}"/>
              </a:ext>
            </a:extLst>
          </p:cNvPr>
          <p:cNvSpPr>
            <a:spLocks noGrp="1"/>
          </p:cNvSpPr>
          <p:nvPr>
            <p:ph type="body" sz="quarter" idx="33" hasCustomPrompt="1"/>
          </p:nvPr>
        </p:nvSpPr>
        <p:spPr>
          <a:xfrm>
            <a:off x="7682631" y="5722182"/>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84328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类别">
    <p:spTree>
      <p:nvGrpSpPr>
        <p:cNvPr id="1" name=""/>
        <p:cNvGrpSpPr/>
        <p:nvPr/>
      </p:nvGrpSpPr>
      <p:grpSpPr>
        <a:xfrm>
          <a:off x="0" y="0"/>
          <a:ext cx="0" cy="0"/>
          <a:chOff x="0" y="0"/>
          <a:chExt cx="0" cy="0"/>
        </a:xfrm>
      </p:grpSpPr>
      <p:sp>
        <p:nvSpPr>
          <p:cNvPr id="2" name="长方形 1">
            <a:extLst>
              <a:ext uri="{FF2B5EF4-FFF2-40B4-BE49-F238E27FC236}">
                <a16:creationId xmlns:a16="http://schemas.microsoft.com/office/drawing/2014/main" id="{CF7C8FFA-078C-DCED-E6B0-8CCEAF78EA0D}"/>
              </a:ext>
              <a:ext uri="{C183D7F6-B498-43B3-948B-1728B52AA6E4}">
                <adec:decorative xmlns:adec="http://schemas.microsoft.com/office/drawing/2017/decorative" val="1"/>
              </a:ext>
            </a:extLst>
          </p:cNvPr>
          <p:cNvSpPr/>
          <p:nvPr userDrawn="1"/>
        </p:nvSpPr>
        <p:spPr>
          <a:xfrm>
            <a:off x="1"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3" name="长方形 2">
            <a:extLst>
              <a:ext uri="{FF2B5EF4-FFF2-40B4-BE49-F238E27FC236}">
                <a16:creationId xmlns:a16="http://schemas.microsoft.com/office/drawing/2014/main" id="{D1E19CA8-F93F-C6BB-780E-4C401B94576B}"/>
              </a:ext>
              <a:ext uri="{C183D7F6-B498-43B3-948B-1728B52AA6E4}">
                <adec:decorative xmlns:adec="http://schemas.microsoft.com/office/drawing/2017/decorative" val="1"/>
              </a:ext>
            </a:extLst>
          </p:cNvPr>
          <p:cNvSpPr/>
          <p:nvPr userDrawn="1"/>
        </p:nvSpPr>
        <p:spPr>
          <a:xfrm>
            <a:off x="0"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5" name="组 4">
            <a:extLst>
              <a:ext uri="{FF2B5EF4-FFF2-40B4-BE49-F238E27FC236}">
                <a16:creationId xmlns:a16="http://schemas.microsoft.com/office/drawing/2014/main" id="{3DD4A908-D687-636C-EA7C-0A253F295CCA}"/>
              </a:ext>
              <a:ext uri="{C183D7F6-B498-43B3-948B-1728B52AA6E4}">
                <adec:decorative xmlns:adec="http://schemas.microsoft.com/office/drawing/2017/decorative" val="1"/>
              </a:ext>
            </a:extLst>
          </p:cNvPr>
          <p:cNvGrpSpPr/>
          <p:nvPr userDrawn="1"/>
        </p:nvGrpSpPr>
        <p:grpSpPr>
          <a:xfrm>
            <a:off x="0" y="2718435"/>
            <a:ext cx="2012950" cy="1396365"/>
            <a:chOff x="0" y="0"/>
            <a:chExt cx="928687" cy="643890"/>
          </a:xfrm>
        </p:grpSpPr>
        <p:sp>
          <p:nvSpPr>
            <p:cNvPr id="6" name="任意多边形(F) 5">
              <a:extLst>
                <a:ext uri="{FF2B5EF4-FFF2-40B4-BE49-F238E27FC236}">
                  <a16:creationId xmlns:a16="http://schemas.microsoft.com/office/drawing/2014/main" id="{CED37773-3C6E-F391-57B3-C0F9655A9CFF}"/>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7" name="任意多边形(F) 6">
              <a:extLst>
                <a:ext uri="{FF2B5EF4-FFF2-40B4-BE49-F238E27FC236}">
                  <a16:creationId xmlns:a16="http://schemas.microsoft.com/office/drawing/2014/main" id="{C5034EE4-9FE8-ECB2-AC2B-9CAE4BD8A2DA}"/>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 name="任意多边形(F) 7">
              <a:extLst>
                <a:ext uri="{FF2B5EF4-FFF2-40B4-BE49-F238E27FC236}">
                  <a16:creationId xmlns:a16="http://schemas.microsoft.com/office/drawing/2014/main" id="{FC440072-025B-BA05-2570-E21DF2F6E708}"/>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9" name="任意多边形(F) 8">
              <a:extLst>
                <a:ext uri="{FF2B5EF4-FFF2-40B4-BE49-F238E27FC236}">
                  <a16:creationId xmlns:a16="http://schemas.microsoft.com/office/drawing/2014/main" id="{CF204F4A-4B1E-9B93-A78A-258299720821}"/>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grpSp>
        <p:nvGrpSpPr>
          <p:cNvPr id="10" name="组 9">
            <a:extLst>
              <a:ext uri="{FF2B5EF4-FFF2-40B4-BE49-F238E27FC236}">
                <a16:creationId xmlns:a16="http://schemas.microsoft.com/office/drawing/2014/main" id="{DB35B3AC-D362-8500-81C5-E0315A509709}"/>
              </a:ext>
              <a:ext uri="{C183D7F6-B498-43B3-948B-1728B52AA6E4}">
                <adec:decorative xmlns:adec="http://schemas.microsoft.com/office/drawing/2017/decorative" val="1"/>
              </a:ext>
            </a:extLst>
          </p:cNvPr>
          <p:cNvGrpSpPr/>
          <p:nvPr userDrawn="1"/>
        </p:nvGrpSpPr>
        <p:grpSpPr>
          <a:xfrm flipH="1">
            <a:off x="2557462" y="457200"/>
            <a:ext cx="2012950" cy="1396365"/>
            <a:chOff x="0" y="0"/>
            <a:chExt cx="928687" cy="643890"/>
          </a:xfrm>
        </p:grpSpPr>
        <p:sp>
          <p:nvSpPr>
            <p:cNvPr id="11" name="任意多边形(F) 10">
              <a:extLst>
                <a:ext uri="{FF2B5EF4-FFF2-40B4-BE49-F238E27FC236}">
                  <a16:creationId xmlns:a16="http://schemas.microsoft.com/office/drawing/2014/main" id="{230CBA7F-760F-573D-156A-F92B027DC774}"/>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2" name="任意多边形(F) 11">
              <a:extLst>
                <a:ext uri="{FF2B5EF4-FFF2-40B4-BE49-F238E27FC236}">
                  <a16:creationId xmlns:a16="http://schemas.microsoft.com/office/drawing/2014/main" id="{9590D0AE-96E9-2714-FD5D-D5D24AB03EA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3" name="任意多边形(F) 12">
              <a:extLst>
                <a:ext uri="{FF2B5EF4-FFF2-40B4-BE49-F238E27FC236}">
                  <a16:creationId xmlns:a16="http://schemas.microsoft.com/office/drawing/2014/main" id="{D27B1F7A-1942-3FED-5A52-73B487BAA25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4" name="任意多边形(F) 13">
              <a:extLst>
                <a:ext uri="{FF2B5EF4-FFF2-40B4-BE49-F238E27FC236}">
                  <a16:creationId xmlns:a16="http://schemas.microsoft.com/office/drawing/2014/main" id="{96D5D892-C424-BFB0-69C0-5E2FD7812E1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sp>
        <p:nvSpPr>
          <p:cNvPr id="35" name="标题 34">
            <a:extLst>
              <a:ext uri="{FF2B5EF4-FFF2-40B4-BE49-F238E27FC236}">
                <a16:creationId xmlns:a16="http://schemas.microsoft.com/office/drawing/2014/main" id="{3826A26B-CFE6-12B7-F9F1-E61BBBDA942B}"/>
              </a:ext>
            </a:extLst>
          </p:cNvPr>
          <p:cNvSpPr>
            <a:spLocks noGrp="1"/>
          </p:cNvSpPr>
          <p:nvPr>
            <p:ph type="title" hasCustomPrompt="1"/>
          </p:nvPr>
        </p:nvSpPr>
        <p:spPr>
          <a:xfrm>
            <a:off x="304720" y="4572000"/>
            <a:ext cx="3960971" cy="2000663"/>
          </a:xfrm>
        </p:spPr>
        <p:txBody>
          <a:bodyPr rtlCol="0" anchor="b"/>
          <a:lstStyle>
            <a:lvl1pPr algn="l">
              <a:lnSpc>
                <a:spcPts val="6000"/>
              </a:lnSpc>
              <a:spcAft>
                <a:spcPts val="0"/>
              </a:spcAft>
              <a:defRPr lang="zh-CN" cap="all" baseline="0"/>
            </a:lvl1pPr>
          </a:lstStyle>
          <a:p>
            <a:pPr rtl="0"/>
            <a:r>
              <a:rPr lang="zh-CN"/>
              <a:t>在此处添加标题</a:t>
            </a:r>
          </a:p>
        </p:txBody>
      </p:sp>
      <p:sp>
        <p:nvSpPr>
          <p:cNvPr id="37" name="文本占位符 36">
            <a:extLst>
              <a:ext uri="{FF2B5EF4-FFF2-40B4-BE49-F238E27FC236}">
                <a16:creationId xmlns:a16="http://schemas.microsoft.com/office/drawing/2014/main" id="{85006E92-0C17-89F8-FDCC-021F26940B5F}"/>
              </a:ext>
            </a:extLst>
          </p:cNvPr>
          <p:cNvSpPr>
            <a:spLocks noGrp="1"/>
          </p:cNvSpPr>
          <p:nvPr>
            <p:ph type="body" sz="quarter" idx="10" hasCustomPrompt="1"/>
          </p:nvPr>
        </p:nvSpPr>
        <p:spPr>
          <a:xfrm>
            <a:off x="4950563" y="634889"/>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1</a:t>
            </a:r>
          </a:p>
        </p:txBody>
      </p:sp>
      <p:sp>
        <p:nvSpPr>
          <p:cNvPr id="43" name="文本占位符 125">
            <a:extLst>
              <a:ext uri="{FF2B5EF4-FFF2-40B4-BE49-F238E27FC236}">
                <a16:creationId xmlns:a16="http://schemas.microsoft.com/office/drawing/2014/main" id="{A95F5DA4-80D2-623F-EF9B-48C15735B999}"/>
              </a:ext>
            </a:extLst>
          </p:cNvPr>
          <p:cNvSpPr>
            <a:spLocks noGrp="1"/>
          </p:cNvSpPr>
          <p:nvPr>
            <p:ph type="body" sz="quarter" idx="16" hasCustomPrompt="1"/>
          </p:nvPr>
        </p:nvSpPr>
        <p:spPr>
          <a:xfrm>
            <a:off x="4987961" y="1413291"/>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4" name="文本占位符 125">
            <a:extLst>
              <a:ext uri="{FF2B5EF4-FFF2-40B4-BE49-F238E27FC236}">
                <a16:creationId xmlns:a16="http://schemas.microsoft.com/office/drawing/2014/main" id="{D5FBB18A-3ACC-B2B2-68AE-15CD63759D31}"/>
              </a:ext>
            </a:extLst>
          </p:cNvPr>
          <p:cNvSpPr>
            <a:spLocks noGrp="1"/>
          </p:cNvSpPr>
          <p:nvPr>
            <p:ph type="body" sz="quarter" idx="17" hasCustomPrompt="1"/>
          </p:nvPr>
        </p:nvSpPr>
        <p:spPr>
          <a:xfrm>
            <a:off x="4987961" y="1760086"/>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8" name="文本占位符 36">
            <a:extLst>
              <a:ext uri="{FF2B5EF4-FFF2-40B4-BE49-F238E27FC236}">
                <a16:creationId xmlns:a16="http://schemas.microsoft.com/office/drawing/2014/main" id="{871B1BA4-0EA0-4E5C-FED0-BAC5404D5F1D}"/>
              </a:ext>
            </a:extLst>
          </p:cNvPr>
          <p:cNvSpPr>
            <a:spLocks noGrp="1"/>
          </p:cNvSpPr>
          <p:nvPr>
            <p:ph type="body" sz="quarter" idx="11" hasCustomPrompt="1"/>
          </p:nvPr>
        </p:nvSpPr>
        <p:spPr>
          <a:xfrm>
            <a:off x="8448947" y="634889"/>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2</a:t>
            </a:r>
          </a:p>
        </p:txBody>
      </p:sp>
      <p:sp>
        <p:nvSpPr>
          <p:cNvPr id="45" name="文本占位符 125">
            <a:extLst>
              <a:ext uri="{FF2B5EF4-FFF2-40B4-BE49-F238E27FC236}">
                <a16:creationId xmlns:a16="http://schemas.microsoft.com/office/drawing/2014/main" id="{84162F8A-1FBA-33CA-8BC1-869DF83E3140}"/>
              </a:ext>
            </a:extLst>
          </p:cNvPr>
          <p:cNvSpPr>
            <a:spLocks noGrp="1"/>
          </p:cNvSpPr>
          <p:nvPr>
            <p:ph type="body" sz="quarter" idx="18" hasCustomPrompt="1"/>
          </p:nvPr>
        </p:nvSpPr>
        <p:spPr>
          <a:xfrm>
            <a:off x="8498448" y="1413291"/>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6" name="文本占位符 125">
            <a:extLst>
              <a:ext uri="{FF2B5EF4-FFF2-40B4-BE49-F238E27FC236}">
                <a16:creationId xmlns:a16="http://schemas.microsoft.com/office/drawing/2014/main" id="{C7B25981-4FEE-8DDB-4A8E-5EA529E0F337}"/>
              </a:ext>
            </a:extLst>
          </p:cNvPr>
          <p:cNvSpPr>
            <a:spLocks noGrp="1"/>
          </p:cNvSpPr>
          <p:nvPr>
            <p:ph type="body" sz="quarter" idx="19" hasCustomPrompt="1"/>
          </p:nvPr>
        </p:nvSpPr>
        <p:spPr>
          <a:xfrm>
            <a:off x="8498448" y="1760086"/>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9" name="文本占位符 36">
            <a:extLst>
              <a:ext uri="{FF2B5EF4-FFF2-40B4-BE49-F238E27FC236}">
                <a16:creationId xmlns:a16="http://schemas.microsoft.com/office/drawing/2014/main" id="{5FA9B93B-320A-5774-2A1B-FE6B820F450A}"/>
              </a:ext>
            </a:extLst>
          </p:cNvPr>
          <p:cNvSpPr>
            <a:spLocks noGrp="1"/>
          </p:cNvSpPr>
          <p:nvPr>
            <p:ph type="body" sz="quarter" idx="12" hasCustomPrompt="1"/>
          </p:nvPr>
        </p:nvSpPr>
        <p:spPr>
          <a:xfrm>
            <a:off x="4950563" y="2869690"/>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3</a:t>
            </a:r>
          </a:p>
        </p:txBody>
      </p:sp>
      <p:sp>
        <p:nvSpPr>
          <p:cNvPr id="47" name="文本占位符 125">
            <a:extLst>
              <a:ext uri="{FF2B5EF4-FFF2-40B4-BE49-F238E27FC236}">
                <a16:creationId xmlns:a16="http://schemas.microsoft.com/office/drawing/2014/main" id="{EF52F526-F8C4-404E-D8C5-27AF8332A118}"/>
              </a:ext>
            </a:extLst>
          </p:cNvPr>
          <p:cNvSpPr>
            <a:spLocks noGrp="1"/>
          </p:cNvSpPr>
          <p:nvPr>
            <p:ph type="body" sz="quarter" idx="20" hasCustomPrompt="1"/>
          </p:nvPr>
        </p:nvSpPr>
        <p:spPr>
          <a:xfrm>
            <a:off x="4987961" y="3581400"/>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8" name="文本占位符 125">
            <a:extLst>
              <a:ext uri="{FF2B5EF4-FFF2-40B4-BE49-F238E27FC236}">
                <a16:creationId xmlns:a16="http://schemas.microsoft.com/office/drawing/2014/main" id="{D550A022-C42C-F4ED-2870-3B97D07BE163}"/>
              </a:ext>
            </a:extLst>
          </p:cNvPr>
          <p:cNvSpPr>
            <a:spLocks noGrp="1"/>
          </p:cNvSpPr>
          <p:nvPr>
            <p:ph type="body" sz="quarter" idx="21" hasCustomPrompt="1"/>
          </p:nvPr>
        </p:nvSpPr>
        <p:spPr>
          <a:xfrm>
            <a:off x="4987961" y="3928195"/>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40" name="文本占位符 36">
            <a:extLst>
              <a:ext uri="{FF2B5EF4-FFF2-40B4-BE49-F238E27FC236}">
                <a16:creationId xmlns:a16="http://schemas.microsoft.com/office/drawing/2014/main" id="{5FA6DD11-198C-32BB-1A6C-C603A45ECAA7}"/>
              </a:ext>
            </a:extLst>
          </p:cNvPr>
          <p:cNvSpPr>
            <a:spLocks noGrp="1"/>
          </p:cNvSpPr>
          <p:nvPr>
            <p:ph type="body" sz="quarter" idx="13" hasCustomPrompt="1"/>
          </p:nvPr>
        </p:nvSpPr>
        <p:spPr>
          <a:xfrm>
            <a:off x="8448947" y="2869690"/>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4</a:t>
            </a:r>
          </a:p>
        </p:txBody>
      </p:sp>
      <p:sp>
        <p:nvSpPr>
          <p:cNvPr id="49" name="文本占位符 125">
            <a:extLst>
              <a:ext uri="{FF2B5EF4-FFF2-40B4-BE49-F238E27FC236}">
                <a16:creationId xmlns:a16="http://schemas.microsoft.com/office/drawing/2014/main" id="{81C35A04-F076-D252-ECEC-C207E80D8ECD}"/>
              </a:ext>
            </a:extLst>
          </p:cNvPr>
          <p:cNvSpPr>
            <a:spLocks noGrp="1"/>
          </p:cNvSpPr>
          <p:nvPr>
            <p:ph type="body" sz="quarter" idx="22" hasCustomPrompt="1"/>
          </p:nvPr>
        </p:nvSpPr>
        <p:spPr>
          <a:xfrm>
            <a:off x="8498448" y="3581400"/>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50" name="文本占位符 125">
            <a:extLst>
              <a:ext uri="{FF2B5EF4-FFF2-40B4-BE49-F238E27FC236}">
                <a16:creationId xmlns:a16="http://schemas.microsoft.com/office/drawing/2014/main" id="{E2513DF8-A1DE-C369-20C2-219F72E861BC}"/>
              </a:ext>
            </a:extLst>
          </p:cNvPr>
          <p:cNvSpPr>
            <a:spLocks noGrp="1"/>
          </p:cNvSpPr>
          <p:nvPr>
            <p:ph type="body" sz="quarter" idx="23" hasCustomPrompt="1"/>
          </p:nvPr>
        </p:nvSpPr>
        <p:spPr>
          <a:xfrm>
            <a:off x="8498448" y="3928195"/>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41" name="文本占位符 36">
            <a:extLst>
              <a:ext uri="{FF2B5EF4-FFF2-40B4-BE49-F238E27FC236}">
                <a16:creationId xmlns:a16="http://schemas.microsoft.com/office/drawing/2014/main" id="{E502ADC6-2D51-943C-4A4C-C85E41783838}"/>
              </a:ext>
            </a:extLst>
          </p:cNvPr>
          <p:cNvSpPr>
            <a:spLocks noGrp="1"/>
          </p:cNvSpPr>
          <p:nvPr>
            <p:ph type="body" sz="quarter" idx="14" hasCustomPrompt="1"/>
          </p:nvPr>
        </p:nvSpPr>
        <p:spPr>
          <a:xfrm>
            <a:off x="4950563" y="4953000"/>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5</a:t>
            </a:r>
          </a:p>
        </p:txBody>
      </p:sp>
      <p:sp>
        <p:nvSpPr>
          <p:cNvPr id="53" name="文本占位符 125">
            <a:extLst>
              <a:ext uri="{FF2B5EF4-FFF2-40B4-BE49-F238E27FC236}">
                <a16:creationId xmlns:a16="http://schemas.microsoft.com/office/drawing/2014/main" id="{A7A3BF9F-C762-F37C-61E2-D28150B30728}"/>
              </a:ext>
            </a:extLst>
          </p:cNvPr>
          <p:cNvSpPr>
            <a:spLocks noGrp="1"/>
          </p:cNvSpPr>
          <p:nvPr>
            <p:ph type="body" sz="quarter" idx="24" hasCustomPrompt="1"/>
          </p:nvPr>
        </p:nvSpPr>
        <p:spPr>
          <a:xfrm>
            <a:off x="4987961" y="5756387"/>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54" name="文本占位符 125">
            <a:extLst>
              <a:ext uri="{FF2B5EF4-FFF2-40B4-BE49-F238E27FC236}">
                <a16:creationId xmlns:a16="http://schemas.microsoft.com/office/drawing/2014/main" id="{5C62F08A-5A06-1F91-B70B-C2C427BE305D}"/>
              </a:ext>
            </a:extLst>
          </p:cNvPr>
          <p:cNvSpPr>
            <a:spLocks noGrp="1"/>
          </p:cNvSpPr>
          <p:nvPr>
            <p:ph type="body" sz="quarter" idx="25" hasCustomPrompt="1"/>
          </p:nvPr>
        </p:nvSpPr>
        <p:spPr>
          <a:xfrm>
            <a:off x="4987961" y="6103182"/>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42" name="文本占位符 36">
            <a:extLst>
              <a:ext uri="{FF2B5EF4-FFF2-40B4-BE49-F238E27FC236}">
                <a16:creationId xmlns:a16="http://schemas.microsoft.com/office/drawing/2014/main" id="{8B8D9F56-499A-ED95-61F4-BAD7167AB308}"/>
              </a:ext>
            </a:extLst>
          </p:cNvPr>
          <p:cNvSpPr>
            <a:spLocks noGrp="1"/>
          </p:cNvSpPr>
          <p:nvPr>
            <p:ph type="body" sz="quarter" idx="15" hasCustomPrompt="1"/>
          </p:nvPr>
        </p:nvSpPr>
        <p:spPr>
          <a:xfrm>
            <a:off x="8448947" y="4953000"/>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6</a:t>
            </a:r>
          </a:p>
        </p:txBody>
      </p:sp>
      <p:sp>
        <p:nvSpPr>
          <p:cNvPr id="55" name="文本占位符 125">
            <a:extLst>
              <a:ext uri="{FF2B5EF4-FFF2-40B4-BE49-F238E27FC236}">
                <a16:creationId xmlns:a16="http://schemas.microsoft.com/office/drawing/2014/main" id="{1E687FDD-4D50-04D8-F645-9891B2DAE3C2}"/>
              </a:ext>
            </a:extLst>
          </p:cNvPr>
          <p:cNvSpPr>
            <a:spLocks noGrp="1"/>
          </p:cNvSpPr>
          <p:nvPr>
            <p:ph type="body" sz="quarter" idx="26" hasCustomPrompt="1"/>
          </p:nvPr>
        </p:nvSpPr>
        <p:spPr>
          <a:xfrm>
            <a:off x="8498448" y="5756387"/>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56" name="文本占位符 125">
            <a:extLst>
              <a:ext uri="{FF2B5EF4-FFF2-40B4-BE49-F238E27FC236}">
                <a16:creationId xmlns:a16="http://schemas.microsoft.com/office/drawing/2014/main" id="{D006AF97-1131-0DF4-FADE-81428A8DCD62}"/>
              </a:ext>
            </a:extLst>
          </p:cNvPr>
          <p:cNvSpPr>
            <a:spLocks noGrp="1"/>
          </p:cNvSpPr>
          <p:nvPr>
            <p:ph type="body" sz="quarter" idx="27" hasCustomPrompt="1"/>
          </p:nvPr>
        </p:nvSpPr>
        <p:spPr>
          <a:xfrm>
            <a:off x="8498448" y="6103182"/>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3332904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时间线">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303B48FB-5915-0A23-33B6-E6AD4AEE2582}"/>
              </a:ext>
              <a:ext uri="{C183D7F6-B498-43B3-948B-1728B52AA6E4}">
                <adec:decorative xmlns:adec="http://schemas.microsoft.com/office/drawing/2017/decorative" val="1"/>
              </a:ext>
            </a:extLst>
          </p:cNvPr>
          <p:cNvSpPr/>
          <p:nvPr userDrawn="1"/>
        </p:nvSpPr>
        <p:spPr>
          <a:xfrm>
            <a:off x="426916" y="439653"/>
            <a:ext cx="11334993" cy="21511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5" name="长方形 14">
            <a:extLst>
              <a:ext uri="{FF2B5EF4-FFF2-40B4-BE49-F238E27FC236}">
                <a16:creationId xmlns:a16="http://schemas.microsoft.com/office/drawing/2014/main" id="{0DBCEB98-9E52-7AAB-EA51-C838B224015B}"/>
              </a:ext>
              <a:ext uri="{C183D7F6-B498-43B3-948B-1728B52AA6E4}">
                <adec:decorative xmlns:adec="http://schemas.microsoft.com/office/drawing/2017/decorative" val="1"/>
              </a:ext>
            </a:extLst>
          </p:cNvPr>
          <p:cNvSpPr/>
          <p:nvPr userDrawn="1"/>
        </p:nvSpPr>
        <p:spPr>
          <a:xfrm>
            <a:off x="0" y="2336988"/>
            <a:ext cx="12188825" cy="4521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solidFill>
                <a:schemeClr val="accent3"/>
              </a:solidFill>
            </a:endParaRPr>
          </a:p>
        </p:txBody>
      </p:sp>
      <p:sp>
        <p:nvSpPr>
          <p:cNvPr id="16" name="长方形 15">
            <a:extLst>
              <a:ext uri="{FF2B5EF4-FFF2-40B4-BE49-F238E27FC236}">
                <a16:creationId xmlns:a16="http://schemas.microsoft.com/office/drawing/2014/main" id="{7D196314-8705-C650-31F0-350B7C3B8922}"/>
              </a:ext>
              <a:ext uri="{C183D7F6-B498-43B3-948B-1728B52AA6E4}">
                <adec:decorative xmlns:adec="http://schemas.microsoft.com/office/drawing/2017/decorative" val="1"/>
              </a:ext>
            </a:extLst>
          </p:cNvPr>
          <p:cNvSpPr/>
          <p:nvPr userDrawn="1"/>
        </p:nvSpPr>
        <p:spPr>
          <a:xfrm>
            <a:off x="426916" y="2336988"/>
            <a:ext cx="11334993" cy="40638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17" name="组 16">
            <a:extLst>
              <a:ext uri="{FF2B5EF4-FFF2-40B4-BE49-F238E27FC236}">
                <a16:creationId xmlns:a16="http://schemas.microsoft.com/office/drawing/2014/main" id="{0D612AB6-E763-6EF2-0548-8DE90690596C}"/>
              </a:ext>
              <a:ext uri="{C183D7F6-B498-43B3-948B-1728B52AA6E4}">
                <adec:decorative xmlns:adec="http://schemas.microsoft.com/office/drawing/2017/decorative" val="1"/>
              </a:ext>
            </a:extLst>
          </p:cNvPr>
          <p:cNvGrpSpPr/>
          <p:nvPr userDrawn="1"/>
        </p:nvGrpSpPr>
        <p:grpSpPr>
          <a:xfrm rot="5400000" flipV="1">
            <a:off x="503554" y="308293"/>
            <a:ext cx="2012950" cy="1396365"/>
            <a:chOff x="0" y="0"/>
            <a:chExt cx="928687" cy="643890"/>
          </a:xfrm>
        </p:grpSpPr>
        <p:sp>
          <p:nvSpPr>
            <p:cNvPr id="18" name="任意多边形(F) 28">
              <a:extLst>
                <a:ext uri="{FF2B5EF4-FFF2-40B4-BE49-F238E27FC236}">
                  <a16:creationId xmlns:a16="http://schemas.microsoft.com/office/drawing/2014/main" id="{D4691388-DF46-54A5-2D52-DD53894846F8}"/>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9" name="任意多边形(F) 29">
              <a:extLst>
                <a:ext uri="{FF2B5EF4-FFF2-40B4-BE49-F238E27FC236}">
                  <a16:creationId xmlns:a16="http://schemas.microsoft.com/office/drawing/2014/main" id="{F075481F-BE82-1B2F-EFA0-F3C6409C1BD3}"/>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20" name="任意多边形(F) 45">
              <a:extLst>
                <a:ext uri="{FF2B5EF4-FFF2-40B4-BE49-F238E27FC236}">
                  <a16:creationId xmlns:a16="http://schemas.microsoft.com/office/drawing/2014/main" id="{1017BD9B-4E75-426D-D361-521DFDFAF38A}"/>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21" name="任意多边形(F) 51">
              <a:extLst>
                <a:ext uri="{FF2B5EF4-FFF2-40B4-BE49-F238E27FC236}">
                  <a16:creationId xmlns:a16="http://schemas.microsoft.com/office/drawing/2014/main" id="{E58987FE-4F7D-D5A7-AED0-B134CB3EC009}"/>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sp>
        <p:nvSpPr>
          <p:cNvPr id="24" name="标题 23">
            <a:extLst>
              <a:ext uri="{FF2B5EF4-FFF2-40B4-BE49-F238E27FC236}">
                <a16:creationId xmlns:a16="http://schemas.microsoft.com/office/drawing/2014/main" id="{4B4696B5-6927-53C6-093E-741DE02AE338}"/>
              </a:ext>
            </a:extLst>
          </p:cNvPr>
          <p:cNvSpPr>
            <a:spLocks noGrp="1"/>
          </p:cNvSpPr>
          <p:nvPr>
            <p:ph type="title" hasCustomPrompt="1"/>
          </p:nvPr>
        </p:nvSpPr>
        <p:spPr>
          <a:xfrm>
            <a:off x="609441" y="1036639"/>
            <a:ext cx="10969943" cy="944561"/>
          </a:xfrm>
        </p:spPr>
        <p:txBody>
          <a:bodyPr rtlCol="0"/>
          <a:lstStyle>
            <a:lvl1pPr>
              <a:defRPr lang="zh-CN"/>
            </a:lvl1pPr>
          </a:lstStyle>
          <a:p>
            <a:pPr rtl="0"/>
            <a:r>
              <a:rPr lang="zh-CN"/>
              <a:t>在此处添加标题</a:t>
            </a:r>
          </a:p>
        </p:txBody>
      </p:sp>
      <p:sp>
        <p:nvSpPr>
          <p:cNvPr id="25" name="文本占位符 125">
            <a:extLst>
              <a:ext uri="{FF2B5EF4-FFF2-40B4-BE49-F238E27FC236}">
                <a16:creationId xmlns:a16="http://schemas.microsoft.com/office/drawing/2014/main" id="{F55D5BB9-B5C2-142B-9BBE-1B0256B9E742}"/>
              </a:ext>
            </a:extLst>
          </p:cNvPr>
          <p:cNvSpPr>
            <a:spLocks noGrp="1"/>
          </p:cNvSpPr>
          <p:nvPr>
            <p:ph type="body" sz="quarter" idx="26" hasCustomPrompt="1"/>
          </p:nvPr>
        </p:nvSpPr>
        <p:spPr>
          <a:xfrm>
            <a:off x="684211" y="2811087"/>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6" name="文本占位符 125">
            <a:extLst>
              <a:ext uri="{FF2B5EF4-FFF2-40B4-BE49-F238E27FC236}">
                <a16:creationId xmlns:a16="http://schemas.microsoft.com/office/drawing/2014/main" id="{E25982BB-ED37-06A4-CA5B-5E2D5759B554}"/>
              </a:ext>
            </a:extLst>
          </p:cNvPr>
          <p:cNvSpPr>
            <a:spLocks noGrp="1"/>
          </p:cNvSpPr>
          <p:nvPr>
            <p:ph type="body" sz="quarter" idx="19" hasCustomPrompt="1"/>
          </p:nvPr>
        </p:nvSpPr>
        <p:spPr>
          <a:xfrm>
            <a:off x="684211" y="3322320"/>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3" name="文本占位符 125">
            <a:extLst>
              <a:ext uri="{FF2B5EF4-FFF2-40B4-BE49-F238E27FC236}">
                <a16:creationId xmlns:a16="http://schemas.microsoft.com/office/drawing/2014/main" id="{006C43D2-50BF-2297-6B66-52B7D7E31989}"/>
              </a:ext>
            </a:extLst>
          </p:cNvPr>
          <p:cNvSpPr>
            <a:spLocks noGrp="1"/>
          </p:cNvSpPr>
          <p:nvPr>
            <p:ph type="body" sz="quarter" idx="27" hasCustomPrompt="1"/>
          </p:nvPr>
        </p:nvSpPr>
        <p:spPr>
          <a:xfrm>
            <a:off x="3198811" y="2811087"/>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4" name="文本占位符 125">
            <a:extLst>
              <a:ext uri="{FF2B5EF4-FFF2-40B4-BE49-F238E27FC236}">
                <a16:creationId xmlns:a16="http://schemas.microsoft.com/office/drawing/2014/main" id="{CF37F84D-82B8-31C8-595D-CB21F14B8BEA}"/>
              </a:ext>
            </a:extLst>
          </p:cNvPr>
          <p:cNvSpPr>
            <a:spLocks noGrp="1"/>
          </p:cNvSpPr>
          <p:nvPr>
            <p:ph type="body" sz="quarter" idx="28" hasCustomPrompt="1"/>
          </p:nvPr>
        </p:nvSpPr>
        <p:spPr>
          <a:xfrm>
            <a:off x="3198811" y="3322320"/>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6" name="文本占位符 125">
            <a:extLst>
              <a:ext uri="{FF2B5EF4-FFF2-40B4-BE49-F238E27FC236}">
                <a16:creationId xmlns:a16="http://schemas.microsoft.com/office/drawing/2014/main" id="{20F5BBDB-F9B2-D6B3-961A-ED55A3B40189}"/>
              </a:ext>
            </a:extLst>
          </p:cNvPr>
          <p:cNvSpPr>
            <a:spLocks noGrp="1"/>
          </p:cNvSpPr>
          <p:nvPr>
            <p:ph type="body" sz="quarter" idx="29" hasCustomPrompt="1"/>
          </p:nvPr>
        </p:nvSpPr>
        <p:spPr>
          <a:xfrm>
            <a:off x="5713411" y="2811087"/>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1" name="文本占位符 125">
            <a:extLst>
              <a:ext uri="{FF2B5EF4-FFF2-40B4-BE49-F238E27FC236}">
                <a16:creationId xmlns:a16="http://schemas.microsoft.com/office/drawing/2014/main" id="{E1D10500-ECF0-4C0F-864A-DA0582CEF1AF}"/>
              </a:ext>
            </a:extLst>
          </p:cNvPr>
          <p:cNvSpPr>
            <a:spLocks noGrp="1"/>
          </p:cNvSpPr>
          <p:nvPr>
            <p:ph type="body" sz="quarter" idx="30" hasCustomPrompt="1"/>
          </p:nvPr>
        </p:nvSpPr>
        <p:spPr>
          <a:xfrm>
            <a:off x="5713411" y="3322320"/>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2" name="文本占位符 125">
            <a:extLst>
              <a:ext uri="{FF2B5EF4-FFF2-40B4-BE49-F238E27FC236}">
                <a16:creationId xmlns:a16="http://schemas.microsoft.com/office/drawing/2014/main" id="{F445CE75-1264-8D7B-B585-B29BEFAAC312}"/>
              </a:ext>
            </a:extLst>
          </p:cNvPr>
          <p:cNvSpPr>
            <a:spLocks noGrp="1"/>
          </p:cNvSpPr>
          <p:nvPr>
            <p:ph type="body" sz="quarter" idx="31" hasCustomPrompt="1"/>
          </p:nvPr>
        </p:nvSpPr>
        <p:spPr>
          <a:xfrm>
            <a:off x="8228011" y="2811087"/>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7" name="文本占位符 125">
            <a:extLst>
              <a:ext uri="{FF2B5EF4-FFF2-40B4-BE49-F238E27FC236}">
                <a16:creationId xmlns:a16="http://schemas.microsoft.com/office/drawing/2014/main" id="{38C9E9F9-82BA-7F42-77E3-EC912B64B1DB}"/>
              </a:ext>
            </a:extLst>
          </p:cNvPr>
          <p:cNvSpPr>
            <a:spLocks noGrp="1"/>
          </p:cNvSpPr>
          <p:nvPr>
            <p:ph type="body" sz="quarter" idx="32" hasCustomPrompt="1"/>
          </p:nvPr>
        </p:nvSpPr>
        <p:spPr>
          <a:xfrm>
            <a:off x="8228011" y="3322320"/>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8" name="文本占位符 125">
            <a:extLst>
              <a:ext uri="{FF2B5EF4-FFF2-40B4-BE49-F238E27FC236}">
                <a16:creationId xmlns:a16="http://schemas.microsoft.com/office/drawing/2014/main" id="{5C21784C-104E-F310-74CE-DC39713111F6}"/>
              </a:ext>
            </a:extLst>
          </p:cNvPr>
          <p:cNvSpPr>
            <a:spLocks noGrp="1"/>
          </p:cNvSpPr>
          <p:nvPr>
            <p:ph type="body" sz="quarter" idx="33" hasCustomPrompt="1"/>
          </p:nvPr>
        </p:nvSpPr>
        <p:spPr>
          <a:xfrm>
            <a:off x="1903411" y="5158491"/>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9" name="文本占位符 125">
            <a:extLst>
              <a:ext uri="{FF2B5EF4-FFF2-40B4-BE49-F238E27FC236}">
                <a16:creationId xmlns:a16="http://schemas.microsoft.com/office/drawing/2014/main" id="{3DF9537D-4EBC-29D4-EFED-6C246DFCF0C4}"/>
              </a:ext>
            </a:extLst>
          </p:cNvPr>
          <p:cNvSpPr>
            <a:spLocks noGrp="1"/>
          </p:cNvSpPr>
          <p:nvPr>
            <p:ph type="body" sz="quarter" idx="34" hasCustomPrompt="1"/>
          </p:nvPr>
        </p:nvSpPr>
        <p:spPr>
          <a:xfrm>
            <a:off x="1903411" y="5669724"/>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0" name="文本占位符 125">
            <a:extLst>
              <a:ext uri="{FF2B5EF4-FFF2-40B4-BE49-F238E27FC236}">
                <a16:creationId xmlns:a16="http://schemas.microsoft.com/office/drawing/2014/main" id="{09190B2E-6ADF-4E03-835A-A9E64624D3D0}"/>
              </a:ext>
            </a:extLst>
          </p:cNvPr>
          <p:cNvSpPr>
            <a:spLocks noGrp="1"/>
          </p:cNvSpPr>
          <p:nvPr>
            <p:ph type="body" sz="quarter" idx="35" hasCustomPrompt="1"/>
          </p:nvPr>
        </p:nvSpPr>
        <p:spPr>
          <a:xfrm>
            <a:off x="4418011" y="5158491"/>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1" name="文本占位符 125">
            <a:extLst>
              <a:ext uri="{FF2B5EF4-FFF2-40B4-BE49-F238E27FC236}">
                <a16:creationId xmlns:a16="http://schemas.microsoft.com/office/drawing/2014/main" id="{75910623-111B-5640-C47A-90FABBC6A384}"/>
              </a:ext>
            </a:extLst>
          </p:cNvPr>
          <p:cNvSpPr>
            <a:spLocks noGrp="1"/>
          </p:cNvSpPr>
          <p:nvPr>
            <p:ph type="body" sz="quarter" idx="36" hasCustomPrompt="1"/>
          </p:nvPr>
        </p:nvSpPr>
        <p:spPr>
          <a:xfrm>
            <a:off x="4418011" y="5669724"/>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2" name="文本占位符 125">
            <a:extLst>
              <a:ext uri="{FF2B5EF4-FFF2-40B4-BE49-F238E27FC236}">
                <a16:creationId xmlns:a16="http://schemas.microsoft.com/office/drawing/2014/main" id="{6BA21D00-F19F-0621-9681-2AA2574D9012}"/>
              </a:ext>
            </a:extLst>
          </p:cNvPr>
          <p:cNvSpPr>
            <a:spLocks noGrp="1"/>
          </p:cNvSpPr>
          <p:nvPr>
            <p:ph type="body" sz="quarter" idx="37" hasCustomPrompt="1"/>
          </p:nvPr>
        </p:nvSpPr>
        <p:spPr>
          <a:xfrm>
            <a:off x="6932611" y="5158491"/>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3" name="文本占位符 125">
            <a:extLst>
              <a:ext uri="{FF2B5EF4-FFF2-40B4-BE49-F238E27FC236}">
                <a16:creationId xmlns:a16="http://schemas.microsoft.com/office/drawing/2014/main" id="{0A122FB5-5689-32CC-EC0E-83C549C6F8CC}"/>
              </a:ext>
            </a:extLst>
          </p:cNvPr>
          <p:cNvSpPr>
            <a:spLocks noGrp="1"/>
          </p:cNvSpPr>
          <p:nvPr>
            <p:ph type="body" sz="quarter" idx="38" hasCustomPrompt="1"/>
          </p:nvPr>
        </p:nvSpPr>
        <p:spPr>
          <a:xfrm>
            <a:off x="6932611" y="5669724"/>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4" name="文本占位符 125">
            <a:extLst>
              <a:ext uri="{FF2B5EF4-FFF2-40B4-BE49-F238E27FC236}">
                <a16:creationId xmlns:a16="http://schemas.microsoft.com/office/drawing/2014/main" id="{FB09F280-24D2-68EF-EBDD-6C5C14B1A252}"/>
              </a:ext>
            </a:extLst>
          </p:cNvPr>
          <p:cNvSpPr>
            <a:spLocks noGrp="1"/>
          </p:cNvSpPr>
          <p:nvPr>
            <p:ph type="body" sz="quarter" idx="39" hasCustomPrompt="1"/>
          </p:nvPr>
        </p:nvSpPr>
        <p:spPr>
          <a:xfrm>
            <a:off x="9447211" y="5158491"/>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5" name="文本占位符 125">
            <a:extLst>
              <a:ext uri="{FF2B5EF4-FFF2-40B4-BE49-F238E27FC236}">
                <a16:creationId xmlns:a16="http://schemas.microsoft.com/office/drawing/2014/main" id="{292C09F6-A37E-E51B-4F6C-900F01D0AF16}"/>
              </a:ext>
            </a:extLst>
          </p:cNvPr>
          <p:cNvSpPr>
            <a:spLocks noGrp="1"/>
          </p:cNvSpPr>
          <p:nvPr>
            <p:ph type="body" sz="quarter" idx="40" hasCustomPrompt="1"/>
          </p:nvPr>
        </p:nvSpPr>
        <p:spPr>
          <a:xfrm>
            <a:off x="9447211" y="5669724"/>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333652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地图">
    <p:spTree>
      <p:nvGrpSpPr>
        <p:cNvPr id="1" name=""/>
        <p:cNvGrpSpPr/>
        <p:nvPr/>
      </p:nvGrpSpPr>
      <p:grpSpPr>
        <a:xfrm>
          <a:off x="0" y="0"/>
          <a:ext cx="0" cy="0"/>
          <a:chOff x="0" y="0"/>
          <a:chExt cx="0" cy="0"/>
        </a:xfrm>
      </p:grpSpPr>
      <p:sp>
        <p:nvSpPr>
          <p:cNvPr id="2" name="长方形 1">
            <a:extLst>
              <a:ext uri="{FF2B5EF4-FFF2-40B4-BE49-F238E27FC236}">
                <a16:creationId xmlns:a16="http://schemas.microsoft.com/office/drawing/2014/main" id="{A5852FDE-3B03-DDBA-6479-D93D161E8D41}"/>
              </a:ext>
              <a:ext uri="{C183D7F6-B498-43B3-948B-1728B52AA6E4}">
                <adec:decorative xmlns:adec="http://schemas.microsoft.com/office/drawing/2017/decorative" val="1"/>
              </a:ext>
            </a:extLst>
          </p:cNvPr>
          <p:cNvSpPr/>
          <p:nvPr userDrawn="1"/>
        </p:nvSpPr>
        <p:spPr>
          <a:xfrm>
            <a:off x="7618413"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3" name="长方形 2">
            <a:extLst>
              <a:ext uri="{FF2B5EF4-FFF2-40B4-BE49-F238E27FC236}">
                <a16:creationId xmlns:a16="http://schemas.microsoft.com/office/drawing/2014/main" id="{D4E0FFCE-6823-5043-D66B-5BAC1A3FA89C}"/>
              </a:ext>
              <a:ext uri="{C183D7F6-B498-43B3-948B-1728B52AA6E4}">
                <adec:decorative xmlns:adec="http://schemas.microsoft.com/office/drawing/2017/decorative" val="1"/>
              </a:ext>
            </a:extLst>
          </p:cNvPr>
          <p:cNvSpPr/>
          <p:nvPr userDrawn="1"/>
        </p:nvSpPr>
        <p:spPr>
          <a:xfrm>
            <a:off x="7618413"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5" name="组 4">
            <a:extLst>
              <a:ext uri="{FF2B5EF4-FFF2-40B4-BE49-F238E27FC236}">
                <a16:creationId xmlns:a16="http://schemas.microsoft.com/office/drawing/2014/main" id="{7EE25821-D88A-8A2B-6336-CA7A708C0ECE}"/>
              </a:ext>
              <a:ext uri="{C183D7F6-B498-43B3-948B-1728B52AA6E4}">
                <adec:decorative xmlns:adec="http://schemas.microsoft.com/office/drawing/2017/decorative" val="1"/>
              </a:ext>
            </a:extLst>
          </p:cNvPr>
          <p:cNvGrpSpPr/>
          <p:nvPr userDrawn="1"/>
        </p:nvGrpSpPr>
        <p:grpSpPr>
          <a:xfrm>
            <a:off x="166053" y="1753447"/>
            <a:ext cx="7452359" cy="3520438"/>
            <a:chOff x="685800" y="-3886200"/>
            <a:chExt cx="7831048" cy="3200398"/>
          </a:xfrm>
          <a:solidFill>
            <a:schemeClr val="accent4"/>
          </a:solidFill>
          <a:effectLst/>
        </p:grpSpPr>
        <p:sp>
          <p:nvSpPr>
            <p:cNvPr id="6" name="任意多边形(F) 5">
              <a:extLst>
                <a:ext uri="{FF2B5EF4-FFF2-40B4-BE49-F238E27FC236}">
                  <a16:creationId xmlns:a16="http://schemas.microsoft.com/office/drawing/2014/main" id="{08702C50-D55D-FC33-151D-7721616952AB}"/>
                </a:ext>
              </a:extLst>
            </p:cNvPr>
            <p:cNvSpPr>
              <a:spLocks/>
            </p:cNvSpPr>
            <p:nvPr/>
          </p:nvSpPr>
          <p:spPr bwMode="auto">
            <a:xfrm>
              <a:off x="7649451" y="-2780880"/>
              <a:ext cx="51663" cy="24472"/>
            </a:xfrm>
            <a:custGeom>
              <a:avLst/>
              <a:gdLst/>
              <a:ahLst/>
              <a:cxnLst>
                <a:cxn ang="0">
                  <a:pos x="38" y="18"/>
                </a:cxn>
                <a:cxn ang="0">
                  <a:pos x="35" y="18"/>
                </a:cxn>
                <a:cxn ang="0">
                  <a:pos x="17" y="10"/>
                </a:cxn>
                <a:cxn ang="0">
                  <a:pos x="6" y="11"/>
                </a:cxn>
                <a:cxn ang="0">
                  <a:pos x="1" y="6"/>
                </a:cxn>
                <a:cxn ang="0">
                  <a:pos x="0" y="0"/>
                </a:cxn>
                <a:cxn ang="0">
                  <a:pos x="13" y="5"/>
                </a:cxn>
                <a:cxn ang="0">
                  <a:pos x="21" y="3"/>
                </a:cxn>
                <a:cxn ang="0">
                  <a:pos x="35" y="11"/>
                </a:cxn>
                <a:cxn ang="0">
                  <a:pos x="38" y="18"/>
                </a:cxn>
                <a:cxn ang="0">
                  <a:pos x="38" y="18"/>
                </a:cxn>
              </a:cxnLst>
              <a:rect l="0" t="0" r="r" b="b"/>
              <a:pathLst>
                <a:path w="38" h="18">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 name="任意多边形(F) 6">
              <a:extLst>
                <a:ext uri="{FF2B5EF4-FFF2-40B4-BE49-F238E27FC236}">
                  <a16:creationId xmlns:a16="http://schemas.microsoft.com/office/drawing/2014/main" id="{DD20F349-C14F-D1E2-47EA-49B06833CDE1}"/>
                </a:ext>
              </a:extLst>
            </p:cNvPr>
            <p:cNvSpPr>
              <a:spLocks/>
            </p:cNvSpPr>
            <p:nvPr/>
          </p:nvSpPr>
          <p:spPr bwMode="auto">
            <a:xfrm>
              <a:off x="6238231" y="-1909403"/>
              <a:ext cx="180822" cy="214810"/>
            </a:xfrm>
            <a:custGeom>
              <a:avLst/>
              <a:gdLst/>
              <a:ahLst/>
              <a:cxnLst>
                <a:cxn ang="0">
                  <a:pos x="98" y="92"/>
                </a:cxn>
                <a:cxn ang="0">
                  <a:pos x="84" y="85"/>
                </a:cxn>
                <a:cxn ang="0">
                  <a:pos x="66" y="77"/>
                </a:cxn>
                <a:cxn ang="0">
                  <a:pos x="53" y="77"/>
                </a:cxn>
                <a:cxn ang="0">
                  <a:pos x="56" y="90"/>
                </a:cxn>
                <a:cxn ang="0">
                  <a:pos x="53" y="103"/>
                </a:cxn>
                <a:cxn ang="0">
                  <a:pos x="55" y="121"/>
                </a:cxn>
                <a:cxn ang="0">
                  <a:pos x="69" y="129"/>
                </a:cxn>
                <a:cxn ang="0">
                  <a:pos x="80" y="140"/>
                </a:cxn>
                <a:cxn ang="0">
                  <a:pos x="96" y="145"/>
                </a:cxn>
                <a:cxn ang="0">
                  <a:pos x="108" y="154"/>
                </a:cxn>
                <a:cxn ang="0">
                  <a:pos x="95" y="158"/>
                </a:cxn>
                <a:cxn ang="0">
                  <a:pos x="90" y="150"/>
                </a:cxn>
                <a:cxn ang="0">
                  <a:pos x="77" y="150"/>
                </a:cxn>
                <a:cxn ang="0">
                  <a:pos x="48" y="130"/>
                </a:cxn>
                <a:cxn ang="0">
                  <a:pos x="40" y="124"/>
                </a:cxn>
                <a:cxn ang="0">
                  <a:pos x="44" y="105"/>
                </a:cxn>
                <a:cxn ang="0">
                  <a:pos x="52" y="93"/>
                </a:cxn>
                <a:cxn ang="0">
                  <a:pos x="36" y="73"/>
                </a:cxn>
                <a:cxn ang="0">
                  <a:pos x="21" y="63"/>
                </a:cxn>
                <a:cxn ang="0">
                  <a:pos x="24" y="57"/>
                </a:cxn>
                <a:cxn ang="0">
                  <a:pos x="26" y="49"/>
                </a:cxn>
                <a:cxn ang="0">
                  <a:pos x="21" y="47"/>
                </a:cxn>
                <a:cxn ang="0">
                  <a:pos x="8" y="34"/>
                </a:cxn>
                <a:cxn ang="0">
                  <a:pos x="3" y="24"/>
                </a:cxn>
                <a:cxn ang="0">
                  <a:pos x="3" y="12"/>
                </a:cxn>
                <a:cxn ang="0">
                  <a:pos x="24" y="5"/>
                </a:cxn>
                <a:cxn ang="0">
                  <a:pos x="34" y="0"/>
                </a:cxn>
                <a:cxn ang="0">
                  <a:pos x="36" y="2"/>
                </a:cxn>
                <a:cxn ang="0">
                  <a:pos x="42" y="10"/>
                </a:cxn>
                <a:cxn ang="0">
                  <a:pos x="52" y="12"/>
                </a:cxn>
                <a:cxn ang="0">
                  <a:pos x="53" y="31"/>
                </a:cxn>
                <a:cxn ang="0">
                  <a:pos x="68" y="28"/>
                </a:cxn>
                <a:cxn ang="0">
                  <a:pos x="74" y="29"/>
                </a:cxn>
                <a:cxn ang="0">
                  <a:pos x="84" y="28"/>
                </a:cxn>
                <a:cxn ang="0">
                  <a:pos x="92" y="24"/>
                </a:cxn>
                <a:cxn ang="0">
                  <a:pos x="109" y="34"/>
                </a:cxn>
                <a:cxn ang="0">
                  <a:pos x="117" y="47"/>
                </a:cxn>
                <a:cxn ang="0">
                  <a:pos x="124" y="50"/>
                </a:cxn>
                <a:cxn ang="0">
                  <a:pos x="132" y="57"/>
                </a:cxn>
                <a:cxn ang="0">
                  <a:pos x="130" y="68"/>
                </a:cxn>
                <a:cxn ang="0">
                  <a:pos x="125" y="68"/>
                </a:cxn>
                <a:cxn ang="0">
                  <a:pos x="100" y="68"/>
                </a:cxn>
                <a:cxn ang="0">
                  <a:pos x="88" y="76"/>
                </a:cxn>
                <a:cxn ang="0">
                  <a:pos x="93" y="85"/>
                </a:cxn>
                <a:cxn ang="0">
                  <a:pos x="105" y="97"/>
                </a:cxn>
              </a:cxnLst>
              <a:rect l="0" t="0" r="r" b="b"/>
              <a:pathLst>
                <a:path w="133" h="158">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 name="任意多边形(F) 7">
              <a:extLst>
                <a:ext uri="{FF2B5EF4-FFF2-40B4-BE49-F238E27FC236}">
                  <a16:creationId xmlns:a16="http://schemas.microsoft.com/office/drawing/2014/main" id="{CDFBE5C6-448F-D901-8511-D3C66ECC3433}"/>
                </a:ext>
              </a:extLst>
            </p:cNvPr>
            <p:cNvSpPr>
              <a:spLocks/>
            </p:cNvSpPr>
            <p:nvPr/>
          </p:nvSpPr>
          <p:spPr bwMode="auto">
            <a:xfrm>
              <a:off x="6284455" y="-1936594"/>
              <a:ext cx="176742" cy="123720"/>
            </a:xfrm>
            <a:custGeom>
              <a:avLst/>
              <a:gdLst/>
              <a:ahLst/>
              <a:cxnLst>
                <a:cxn ang="0">
                  <a:pos x="37" y="48"/>
                </a:cxn>
                <a:cxn ang="0">
                  <a:pos x="45" y="49"/>
                </a:cxn>
                <a:cxn ang="0">
                  <a:pos x="51" y="46"/>
                </a:cxn>
                <a:cxn ang="0">
                  <a:pos x="61" y="44"/>
                </a:cxn>
                <a:cxn ang="0">
                  <a:pos x="79" y="57"/>
                </a:cxn>
                <a:cxn ang="0">
                  <a:pos x="88" y="70"/>
                </a:cxn>
                <a:cxn ang="0">
                  <a:pos x="96" y="73"/>
                </a:cxn>
                <a:cxn ang="0">
                  <a:pos x="99" y="86"/>
                </a:cxn>
                <a:cxn ang="0">
                  <a:pos x="99" y="89"/>
                </a:cxn>
                <a:cxn ang="0">
                  <a:pos x="111" y="91"/>
                </a:cxn>
                <a:cxn ang="0">
                  <a:pos x="114" y="86"/>
                </a:cxn>
                <a:cxn ang="0">
                  <a:pos x="123" y="88"/>
                </a:cxn>
                <a:cxn ang="0">
                  <a:pos x="128" y="78"/>
                </a:cxn>
                <a:cxn ang="0">
                  <a:pos x="112" y="64"/>
                </a:cxn>
                <a:cxn ang="0">
                  <a:pos x="107" y="62"/>
                </a:cxn>
                <a:cxn ang="0">
                  <a:pos x="96" y="54"/>
                </a:cxn>
                <a:cxn ang="0">
                  <a:pos x="80" y="43"/>
                </a:cxn>
                <a:cxn ang="0">
                  <a:pos x="61" y="32"/>
                </a:cxn>
                <a:cxn ang="0">
                  <a:pos x="72" y="28"/>
                </a:cxn>
                <a:cxn ang="0">
                  <a:pos x="62" y="20"/>
                </a:cxn>
                <a:cxn ang="0">
                  <a:pos x="43" y="17"/>
                </a:cxn>
                <a:cxn ang="0">
                  <a:pos x="38" y="11"/>
                </a:cxn>
                <a:cxn ang="0">
                  <a:pos x="26" y="1"/>
                </a:cxn>
                <a:cxn ang="0">
                  <a:pos x="14" y="1"/>
                </a:cxn>
                <a:cxn ang="0">
                  <a:pos x="19" y="11"/>
                </a:cxn>
                <a:cxn ang="0">
                  <a:pos x="14" y="14"/>
                </a:cxn>
                <a:cxn ang="0">
                  <a:pos x="10" y="12"/>
                </a:cxn>
                <a:cxn ang="0">
                  <a:pos x="5" y="17"/>
                </a:cxn>
                <a:cxn ang="0">
                  <a:pos x="0" y="20"/>
                </a:cxn>
                <a:cxn ang="0">
                  <a:pos x="2" y="22"/>
                </a:cxn>
                <a:cxn ang="0">
                  <a:pos x="8" y="30"/>
                </a:cxn>
                <a:cxn ang="0">
                  <a:pos x="18" y="32"/>
                </a:cxn>
                <a:cxn ang="0">
                  <a:pos x="19" y="51"/>
                </a:cxn>
                <a:cxn ang="0">
                  <a:pos x="34" y="48"/>
                </a:cxn>
              </a:cxnLst>
              <a:rect l="0" t="0" r="r" b="b"/>
              <a:pathLst>
                <a:path w="130" h="91">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 name="任意多边形(F) 8">
              <a:extLst>
                <a:ext uri="{FF2B5EF4-FFF2-40B4-BE49-F238E27FC236}">
                  <a16:creationId xmlns:a16="http://schemas.microsoft.com/office/drawing/2014/main" id="{0C5643EF-D481-FA62-262D-A71890B5307A}"/>
                </a:ext>
              </a:extLst>
            </p:cNvPr>
            <p:cNvSpPr>
              <a:spLocks/>
            </p:cNvSpPr>
            <p:nvPr/>
          </p:nvSpPr>
          <p:spPr bwMode="auto">
            <a:xfrm>
              <a:off x="7039010" y="-1614380"/>
              <a:ext cx="265114" cy="122360"/>
            </a:xfrm>
            <a:custGeom>
              <a:avLst/>
              <a:gdLst/>
              <a:ahLst/>
              <a:cxnLst>
                <a:cxn ang="0">
                  <a:pos x="176" y="48"/>
                </a:cxn>
                <a:cxn ang="0">
                  <a:pos x="183" y="66"/>
                </a:cxn>
                <a:cxn ang="0">
                  <a:pos x="195" y="90"/>
                </a:cxn>
                <a:cxn ang="0">
                  <a:pos x="170" y="78"/>
                </a:cxn>
                <a:cxn ang="0">
                  <a:pos x="159" y="80"/>
                </a:cxn>
                <a:cxn ang="0">
                  <a:pos x="155" y="80"/>
                </a:cxn>
                <a:cxn ang="0">
                  <a:pos x="151" y="82"/>
                </a:cxn>
                <a:cxn ang="0">
                  <a:pos x="138" y="75"/>
                </a:cxn>
                <a:cxn ang="0">
                  <a:pos x="147" y="72"/>
                </a:cxn>
                <a:cxn ang="0">
                  <a:pos x="152" y="72"/>
                </a:cxn>
                <a:cxn ang="0">
                  <a:pos x="151" y="69"/>
                </a:cxn>
                <a:cxn ang="0">
                  <a:pos x="144" y="67"/>
                </a:cxn>
                <a:cxn ang="0">
                  <a:pos x="139" y="61"/>
                </a:cxn>
                <a:cxn ang="0">
                  <a:pos x="130" y="53"/>
                </a:cxn>
                <a:cxn ang="0">
                  <a:pos x="122" y="50"/>
                </a:cxn>
                <a:cxn ang="0">
                  <a:pos x="78" y="42"/>
                </a:cxn>
                <a:cxn ang="0">
                  <a:pos x="70" y="37"/>
                </a:cxn>
                <a:cxn ang="0">
                  <a:pos x="64" y="38"/>
                </a:cxn>
                <a:cxn ang="0">
                  <a:pos x="51" y="27"/>
                </a:cxn>
                <a:cxn ang="0">
                  <a:pos x="48" y="38"/>
                </a:cxn>
                <a:cxn ang="0">
                  <a:pos x="37" y="30"/>
                </a:cxn>
                <a:cxn ang="0">
                  <a:pos x="29" y="27"/>
                </a:cxn>
                <a:cxn ang="0">
                  <a:pos x="21" y="26"/>
                </a:cxn>
                <a:cxn ang="0">
                  <a:pos x="32" y="26"/>
                </a:cxn>
                <a:cxn ang="0">
                  <a:pos x="46" y="22"/>
                </a:cxn>
                <a:cxn ang="0">
                  <a:pos x="48" y="18"/>
                </a:cxn>
                <a:cxn ang="0">
                  <a:pos x="25" y="21"/>
                </a:cxn>
                <a:cxn ang="0">
                  <a:pos x="13" y="13"/>
                </a:cxn>
                <a:cxn ang="0">
                  <a:pos x="5" y="13"/>
                </a:cxn>
                <a:cxn ang="0">
                  <a:pos x="1" y="6"/>
                </a:cxn>
                <a:cxn ang="0">
                  <a:pos x="14" y="1"/>
                </a:cxn>
                <a:cxn ang="0">
                  <a:pos x="27" y="1"/>
                </a:cxn>
                <a:cxn ang="0">
                  <a:pos x="45" y="5"/>
                </a:cxn>
                <a:cxn ang="0">
                  <a:pos x="53" y="18"/>
                </a:cxn>
                <a:cxn ang="0">
                  <a:pos x="61" y="26"/>
                </a:cxn>
                <a:cxn ang="0">
                  <a:pos x="64" y="24"/>
                </a:cxn>
                <a:cxn ang="0">
                  <a:pos x="75" y="30"/>
                </a:cxn>
                <a:cxn ang="0">
                  <a:pos x="82" y="29"/>
                </a:cxn>
                <a:cxn ang="0">
                  <a:pos x="90" y="19"/>
                </a:cxn>
                <a:cxn ang="0">
                  <a:pos x="102" y="18"/>
                </a:cxn>
                <a:cxn ang="0">
                  <a:pos x="109" y="11"/>
                </a:cxn>
                <a:cxn ang="0">
                  <a:pos x="155" y="21"/>
                </a:cxn>
                <a:cxn ang="0">
                  <a:pos x="165" y="22"/>
                </a:cxn>
              </a:cxnLst>
              <a:rect l="0" t="0" r="r" b="b"/>
              <a:pathLst>
                <a:path w="195" h="9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 name="任意多边形(F) 9">
              <a:extLst>
                <a:ext uri="{FF2B5EF4-FFF2-40B4-BE49-F238E27FC236}">
                  <a16:creationId xmlns:a16="http://schemas.microsoft.com/office/drawing/2014/main" id="{B895BF31-7ECF-88F4-51A6-2584D07A7D74}"/>
                </a:ext>
              </a:extLst>
            </p:cNvPr>
            <p:cNvSpPr>
              <a:spLocks/>
            </p:cNvSpPr>
            <p:nvPr/>
          </p:nvSpPr>
          <p:spPr bwMode="auto">
            <a:xfrm>
              <a:off x="7263336" y="-1584470"/>
              <a:ext cx="261035" cy="114203"/>
            </a:xfrm>
            <a:custGeom>
              <a:avLst/>
              <a:gdLst/>
              <a:ahLst/>
              <a:cxnLst>
                <a:cxn ang="0">
                  <a:pos x="0" y="0"/>
                </a:cxn>
                <a:cxn ang="0">
                  <a:pos x="11" y="26"/>
                </a:cxn>
                <a:cxn ang="0">
                  <a:pos x="18" y="39"/>
                </a:cxn>
                <a:cxn ang="0">
                  <a:pos x="18" y="44"/>
                </a:cxn>
                <a:cxn ang="0">
                  <a:pos x="21" y="47"/>
                </a:cxn>
                <a:cxn ang="0">
                  <a:pos x="30" y="68"/>
                </a:cxn>
                <a:cxn ang="0">
                  <a:pos x="56" y="69"/>
                </a:cxn>
                <a:cxn ang="0">
                  <a:pos x="64" y="66"/>
                </a:cxn>
                <a:cxn ang="0">
                  <a:pos x="56" y="60"/>
                </a:cxn>
                <a:cxn ang="0">
                  <a:pos x="62" y="58"/>
                </a:cxn>
                <a:cxn ang="0">
                  <a:pos x="62" y="56"/>
                </a:cxn>
                <a:cxn ang="0">
                  <a:pos x="69" y="56"/>
                </a:cxn>
                <a:cxn ang="0">
                  <a:pos x="66" y="52"/>
                </a:cxn>
                <a:cxn ang="0">
                  <a:pos x="72" y="53"/>
                </a:cxn>
                <a:cxn ang="0">
                  <a:pos x="75" y="50"/>
                </a:cxn>
                <a:cxn ang="0">
                  <a:pos x="107" y="58"/>
                </a:cxn>
                <a:cxn ang="0">
                  <a:pos x="117" y="66"/>
                </a:cxn>
                <a:cxn ang="0">
                  <a:pos x="123" y="68"/>
                </a:cxn>
                <a:cxn ang="0">
                  <a:pos x="123" y="69"/>
                </a:cxn>
                <a:cxn ang="0">
                  <a:pos x="141" y="77"/>
                </a:cxn>
                <a:cxn ang="0">
                  <a:pos x="178" y="81"/>
                </a:cxn>
                <a:cxn ang="0">
                  <a:pos x="180" y="82"/>
                </a:cxn>
                <a:cxn ang="0">
                  <a:pos x="184" y="84"/>
                </a:cxn>
                <a:cxn ang="0">
                  <a:pos x="189" y="82"/>
                </a:cxn>
                <a:cxn ang="0">
                  <a:pos x="183" y="81"/>
                </a:cxn>
                <a:cxn ang="0">
                  <a:pos x="189" y="81"/>
                </a:cxn>
                <a:cxn ang="0">
                  <a:pos x="192" y="79"/>
                </a:cxn>
                <a:cxn ang="0">
                  <a:pos x="191" y="79"/>
                </a:cxn>
                <a:cxn ang="0">
                  <a:pos x="183" y="77"/>
                </a:cxn>
                <a:cxn ang="0">
                  <a:pos x="173" y="76"/>
                </a:cxn>
                <a:cxn ang="0">
                  <a:pos x="175" y="73"/>
                </a:cxn>
                <a:cxn ang="0">
                  <a:pos x="162" y="71"/>
                </a:cxn>
                <a:cxn ang="0">
                  <a:pos x="160" y="68"/>
                </a:cxn>
                <a:cxn ang="0">
                  <a:pos x="159" y="66"/>
                </a:cxn>
                <a:cxn ang="0">
                  <a:pos x="152" y="68"/>
                </a:cxn>
                <a:cxn ang="0">
                  <a:pos x="149" y="66"/>
                </a:cxn>
                <a:cxn ang="0">
                  <a:pos x="141" y="61"/>
                </a:cxn>
                <a:cxn ang="0">
                  <a:pos x="138" y="56"/>
                </a:cxn>
                <a:cxn ang="0">
                  <a:pos x="136" y="56"/>
                </a:cxn>
                <a:cxn ang="0">
                  <a:pos x="122" y="50"/>
                </a:cxn>
                <a:cxn ang="0">
                  <a:pos x="115" y="45"/>
                </a:cxn>
                <a:cxn ang="0">
                  <a:pos x="117" y="44"/>
                </a:cxn>
                <a:cxn ang="0">
                  <a:pos x="128" y="42"/>
                </a:cxn>
                <a:cxn ang="0">
                  <a:pos x="127" y="40"/>
                </a:cxn>
                <a:cxn ang="0">
                  <a:pos x="122" y="36"/>
                </a:cxn>
                <a:cxn ang="0">
                  <a:pos x="91" y="31"/>
                </a:cxn>
                <a:cxn ang="0">
                  <a:pos x="88" y="26"/>
                </a:cxn>
                <a:cxn ang="0">
                  <a:pos x="82" y="21"/>
                </a:cxn>
                <a:cxn ang="0">
                  <a:pos x="64" y="16"/>
                </a:cxn>
                <a:cxn ang="0">
                  <a:pos x="59" y="13"/>
                </a:cxn>
                <a:cxn ang="0">
                  <a:pos x="26" y="7"/>
                </a:cxn>
                <a:cxn ang="0">
                  <a:pos x="0" y="0"/>
                </a:cxn>
                <a:cxn ang="0">
                  <a:pos x="0" y="0"/>
                </a:cxn>
              </a:cxnLst>
              <a:rect l="0" t="0" r="r" b="b"/>
              <a:pathLst>
                <a:path w="192" h="84">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 name="任意多边形(F) 10">
              <a:extLst>
                <a:ext uri="{FF2B5EF4-FFF2-40B4-BE49-F238E27FC236}">
                  <a16:creationId xmlns:a16="http://schemas.microsoft.com/office/drawing/2014/main" id="{A4518BF1-061B-9B1E-F25D-03469D839799}"/>
                </a:ext>
              </a:extLst>
            </p:cNvPr>
            <p:cNvSpPr>
              <a:spLocks/>
            </p:cNvSpPr>
            <p:nvPr/>
          </p:nvSpPr>
          <p:spPr bwMode="auto">
            <a:xfrm>
              <a:off x="6341557" y="-1710908"/>
              <a:ext cx="108765" cy="74776"/>
            </a:xfrm>
            <a:custGeom>
              <a:avLst/>
              <a:gdLst/>
              <a:ahLst/>
              <a:cxnLst>
                <a:cxn ang="0">
                  <a:pos x="33" y="5"/>
                </a:cxn>
                <a:cxn ang="0">
                  <a:pos x="37" y="5"/>
                </a:cxn>
                <a:cxn ang="0">
                  <a:pos x="48" y="12"/>
                </a:cxn>
                <a:cxn ang="0">
                  <a:pos x="57" y="18"/>
                </a:cxn>
                <a:cxn ang="0">
                  <a:pos x="62" y="36"/>
                </a:cxn>
                <a:cxn ang="0">
                  <a:pos x="65" y="39"/>
                </a:cxn>
                <a:cxn ang="0">
                  <a:pos x="70" y="42"/>
                </a:cxn>
                <a:cxn ang="0">
                  <a:pos x="80" y="50"/>
                </a:cxn>
                <a:cxn ang="0">
                  <a:pos x="78" y="55"/>
                </a:cxn>
                <a:cxn ang="0">
                  <a:pos x="72" y="52"/>
                </a:cxn>
                <a:cxn ang="0">
                  <a:pos x="69" y="55"/>
                </a:cxn>
                <a:cxn ang="0">
                  <a:pos x="46" y="47"/>
                </a:cxn>
                <a:cxn ang="0">
                  <a:pos x="30" y="39"/>
                </a:cxn>
                <a:cxn ang="0">
                  <a:pos x="27" y="34"/>
                </a:cxn>
                <a:cxn ang="0">
                  <a:pos x="17" y="28"/>
                </a:cxn>
                <a:cxn ang="0">
                  <a:pos x="14" y="24"/>
                </a:cxn>
                <a:cxn ang="0">
                  <a:pos x="12" y="20"/>
                </a:cxn>
                <a:cxn ang="0">
                  <a:pos x="9" y="16"/>
                </a:cxn>
                <a:cxn ang="0">
                  <a:pos x="1" y="4"/>
                </a:cxn>
                <a:cxn ang="0">
                  <a:pos x="0" y="0"/>
                </a:cxn>
                <a:cxn ang="0">
                  <a:pos x="14" y="4"/>
                </a:cxn>
                <a:cxn ang="0">
                  <a:pos x="17" y="5"/>
                </a:cxn>
                <a:cxn ang="0">
                  <a:pos x="19" y="12"/>
                </a:cxn>
                <a:cxn ang="0">
                  <a:pos x="25" y="8"/>
                </a:cxn>
                <a:cxn ang="0">
                  <a:pos x="32" y="8"/>
                </a:cxn>
                <a:cxn ang="0">
                  <a:pos x="33" y="5"/>
                </a:cxn>
                <a:cxn ang="0">
                  <a:pos x="33" y="5"/>
                </a:cxn>
              </a:cxnLst>
              <a:rect l="0" t="0" r="r" b="b"/>
              <a:pathLst>
                <a:path w="80" h="55">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 name="任意多边形(F) 11">
              <a:extLst>
                <a:ext uri="{FF2B5EF4-FFF2-40B4-BE49-F238E27FC236}">
                  <a16:creationId xmlns:a16="http://schemas.microsoft.com/office/drawing/2014/main" id="{EC19BD32-BB1E-543B-C95C-B382B2A42574}"/>
                </a:ext>
              </a:extLst>
            </p:cNvPr>
            <p:cNvSpPr>
              <a:spLocks/>
            </p:cNvSpPr>
            <p:nvPr/>
          </p:nvSpPr>
          <p:spPr bwMode="auto">
            <a:xfrm>
              <a:off x="6561805" y="-1714987"/>
              <a:ext cx="193057" cy="85653"/>
            </a:xfrm>
            <a:custGeom>
              <a:avLst/>
              <a:gdLst/>
              <a:ahLst/>
              <a:cxnLst>
                <a:cxn ang="0">
                  <a:pos x="73" y="31"/>
                </a:cxn>
                <a:cxn ang="0">
                  <a:pos x="73" y="24"/>
                </a:cxn>
                <a:cxn ang="0">
                  <a:pos x="80" y="26"/>
                </a:cxn>
                <a:cxn ang="0">
                  <a:pos x="83" y="24"/>
                </a:cxn>
                <a:cxn ang="0">
                  <a:pos x="83" y="19"/>
                </a:cxn>
                <a:cxn ang="0">
                  <a:pos x="81" y="16"/>
                </a:cxn>
                <a:cxn ang="0">
                  <a:pos x="96" y="0"/>
                </a:cxn>
                <a:cxn ang="0">
                  <a:pos x="101" y="0"/>
                </a:cxn>
                <a:cxn ang="0">
                  <a:pos x="105" y="3"/>
                </a:cxn>
                <a:cxn ang="0">
                  <a:pos x="113" y="11"/>
                </a:cxn>
                <a:cxn ang="0">
                  <a:pos x="121" y="13"/>
                </a:cxn>
                <a:cxn ang="0">
                  <a:pos x="139" y="16"/>
                </a:cxn>
                <a:cxn ang="0">
                  <a:pos x="134" y="21"/>
                </a:cxn>
                <a:cxn ang="0">
                  <a:pos x="128" y="24"/>
                </a:cxn>
                <a:cxn ang="0">
                  <a:pos x="126" y="29"/>
                </a:cxn>
                <a:cxn ang="0">
                  <a:pos x="120" y="29"/>
                </a:cxn>
                <a:cxn ang="0">
                  <a:pos x="91" y="27"/>
                </a:cxn>
                <a:cxn ang="0">
                  <a:pos x="83" y="43"/>
                </a:cxn>
                <a:cxn ang="0">
                  <a:pos x="80" y="55"/>
                </a:cxn>
                <a:cxn ang="0">
                  <a:pos x="64" y="59"/>
                </a:cxn>
                <a:cxn ang="0">
                  <a:pos x="53" y="56"/>
                </a:cxn>
                <a:cxn ang="0">
                  <a:pos x="36" y="61"/>
                </a:cxn>
                <a:cxn ang="0">
                  <a:pos x="25" y="61"/>
                </a:cxn>
                <a:cxn ang="0">
                  <a:pos x="14" y="61"/>
                </a:cxn>
                <a:cxn ang="0">
                  <a:pos x="1" y="53"/>
                </a:cxn>
                <a:cxn ang="0">
                  <a:pos x="1" y="50"/>
                </a:cxn>
                <a:cxn ang="0">
                  <a:pos x="9" y="53"/>
                </a:cxn>
                <a:cxn ang="0">
                  <a:pos x="25" y="55"/>
                </a:cxn>
                <a:cxn ang="0">
                  <a:pos x="25" y="48"/>
                </a:cxn>
                <a:cxn ang="0">
                  <a:pos x="28" y="45"/>
                </a:cxn>
                <a:cxn ang="0">
                  <a:pos x="48" y="40"/>
                </a:cxn>
                <a:cxn ang="0">
                  <a:pos x="61" y="24"/>
                </a:cxn>
              </a:cxnLst>
              <a:rect l="0" t="0" r="r" b="b"/>
              <a:pathLst>
                <a:path w="142" h="63">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 name="任意多边形(F) 12">
              <a:extLst>
                <a:ext uri="{FF2B5EF4-FFF2-40B4-BE49-F238E27FC236}">
                  <a16:creationId xmlns:a16="http://schemas.microsoft.com/office/drawing/2014/main" id="{6DFEF71F-717F-2318-6C7E-E313B061F83F}"/>
                </a:ext>
              </a:extLst>
            </p:cNvPr>
            <p:cNvSpPr>
              <a:spLocks/>
            </p:cNvSpPr>
            <p:nvPr/>
          </p:nvSpPr>
          <p:spPr bwMode="auto">
            <a:xfrm>
              <a:off x="6552289" y="-1678279"/>
              <a:ext cx="216170" cy="118282"/>
            </a:xfrm>
            <a:custGeom>
              <a:avLst/>
              <a:gdLst/>
              <a:ahLst/>
              <a:cxnLst>
                <a:cxn ang="0">
                  <a:pos x="124" y="4"/>
                </a:cxn>
                <a:cxn ang="0">
                  <a:pos x="132" y="7"/>
                </a:cxn>
                <a:cxn ang="0">
                  <a:pos x="130" y="13"/>
                </a:cxn>
                <a:cxn ang="0">
                  <a:pos x="140" y="24"/>
                </a:cxn>
                <a:cxn ang="0">
                  <a:pos x="151" y="36"/>
                </a:cxn>
                <a:cxn ang="0">
                  <a:pos x="143" y="34"/>
                </a:cxn>
                <a:cxn ang="0">
                  <a:pos x="141" y="37"/>
                </a:cxn>
                <a:cxn ang="0">
                  <a:pos x="141" y="48"/>
                </a:cxn>
                <a:cxn ang="0">
                  <a:pos x="133" y="57"/>
                </a:cxn>
                <a:cxn ang="0">
                  <a:pos x="128" y="63"/>
                </a:cxn>
                <a:cxn ang="0">
                  <a:pos x="133" y="68"/>
                </a:cxn>
                <a:cxn ang="0">
                  <a:pos x="130" y="71"/>
                </a:cxn>
                <a:cxn ang="0">
                  <a:pos x="111" y="87"/>
                </a:cxn>
                <a:cxn ang="0">
                  <a:pos x="104" y="81"/>
                </a:cxn>
                <a:cxn ang="0">
                  <a:pos x="100" y="79"/>
                </a:cxn>
                <a:cxn ang="0">
                  <a:pos x="88" y="77"/>
                </a:cxn>
                <a:cxn ang="0">
                  <a:pos x="79" y="76"/>
                </a:cxn>
                <a:cxn ang="0">
                  <a:pos x="72" y="79"/>
                </a:cxn>
                <a:cxn ang="0">
                  <a:pos x="61" y="81"/>
                </a:cxn>
                <a:cxn ang="0">
                  <a:pos x="55" y="74"/>
                </a:cxn>
                <a:cxn ang="0">
                  <a:pos x="48" y="76"/>
                </a:cxn>
                <a:cxn ang="0">
                  <a:pos x="37" y="74"/>
                </a:cxn>
                <a:cxn ang="0">
                  <a:pos x="26" y="63"/>
                </a:cxn>
                <a:cxn ang="0">
                  <a:pos x="24" y="57"/>
                </a:cxn>
                <a:cxn ang="0">
                  <a:pos x="10" y="48"/>
                </a:cxn>
                <a:cxn ang="0">
                  <a:pos x="7" y="44"/>
                </a:cxn>
                <a:cxn ang="0">
                  <a:pos x="0" y="34"/>
                </a:cxn>
                <a:cxn ang="0">
                  <a:pos x="7" y="24"/>
                </a:cxn>
                <a:cxn ang="0">
                  <a:pos x="8" y="26"/>
                </a:cxn>
                <a:cxn ang="0">
                  <a:pos x="21" y="34"/>
                </a:cxn>
                <a:cxn ang="0">
                  <a:pos x="32" y="34"/>
                </a:cxn>
                <a:cxn ang="0">
                  <a:pos x="43" y="34"/>
                </a:cxn>
                <a:cxn ang="0">
                  <a:pos x="60" y="29"/>
                </a:cxn>
                <a:cxn ang="0">
                  <a:pos x="71" y="32"/>
                </a:cxn>
                <a:cxn ang="0">
                  <a:pos x="87" y="28"/>
                </a:cxn>
                <a:cxn ang="0">
                  <a:pos x="90" y="16"/>
                </a:cxn>
                <a:cxn ang="0">
                  <a:pos x="98" y="0"/>
                </a:cxn>
                <a:cxn ang="0">
                  <a:pos x="127" y="2"/>
                </a:cxn>
              </a:cxnLst>
              <a:rect l="0" t="0" r="r" b="b"/>
              <a:pathLst>
                <a:path w="159" h="87">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 name="任意多边形(F) 13">
              <a:extLst>
                <a:ext uri="{FF2B5EF4-FFF2-40B4-BE49-F238E27FC236}">
                  <a16:creationId xmlns:a16="http://schemas.microsoft.com/office/drawing/2014/main" id="{5D71B00D-343A-3EAC-D6B6-0479D365F05A}"/>
                </a:ext>
              </a:extLst>
            </p:cNvPr>
            <p:cNvSpPr>
              <a:spLocks/>
            </p:cNvSpPr>
            <p:nvPr/>
          </p:nvSpPr>
          <p:spPr bwMode="auto">
            <a:xfrm>
              <a:off x="6644739" y="-1689155"/>
              <a:ext cx="29910" cy="16315"/>
            </a:xfrm>
            <a:custGeom>
              <a:avLst/>
              <a:gdLst/>
              <a:ahLst/>
              <a:cxnLst>
                <a:cxn ang="0">
                  <a:pos x="0" y="5"/>
                </a:cxn>
                <a:cxn ang="0">
                  <a:pos x="12" y="12"/>
                </a:cxn>
                <a:cxn ang="0">
                  <a:pos x="14" y="10"/>
                </a:cxn>
                <a:cxn ang="0">
                  <a:pos x="12" y="5"/>
                </a:cxn>
                <a:cxn ang="0">
                  <a:pos x="14" y="4"/>
                </a:cxn>
                <a:cxn ang="0">
                  <a:pos x="19" y="7"/>
                </a:cxn>
                <a:cxn ang="0">
                  <a:pos x="22" y="8"/>
                </a:cxn>
                <a:cxn ang="0">
                  <a:pos x="22" y="5"/>
                </a:cxn>
                <a:cxn ang="0">
                  <a:pos x="19" y="2"/>
                </a:cxn>
                <a:cxn ang="0">
                  <a:pos x="14" y="2"/>
                </a:cxn>
                <a:cxn ang="0">
                  <a:pos x="14" y="0"/>
                </a:cxn>
                <a:cxn ang="0">
                  <a:pos x="8" y="5"/>
                </a:cxn>
                <a:cxn ang="0">
                  <a:pos x="0" y="5"/>
                </a:cxn>
                <a:cxn ang="0">
                  <a:pos x="0" y="5"/>
                </a:cxn>
              </a:cxnLst>
              <a:rect l="0" t="0" r="r" b="b"/>
              <a:pathLst>
                <a:path w="22" h="12">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 name="任意多边形(F) 14">
              <a:extLst>
                <a:ext uri="{FF2B5EF4-FFF2-40B4-BE49-F238E27FC236}">
                  <a16:creationId xmlns:a16="http://schemas.microsoft.com/office/drawing/2014/main" id="{1ADBC305-BBAA-4E83-39E7-CD93AF73FBC4}"/>
                </a:ext>
              </a:extLst>
            </p:cNvPr>
            <p:cNvSpPr>
              <a:spLocks/>
            </p:cNvSpPr>
            <p:nvPr/>
          </p:nvSpPr>
          <p:spPr bwMode="auto">
            <a:xfrm>
              <a:off x="6404097" y="-1762571"/>
              <a:ext cx="4079" cy="4079"/>
            </a:xfrm>
            <a:custGeom>
              <a:avLst/>
              <a:gdLst/>
              <a:ahLst/>
              <a:cxnLst>
                <a:cxn ang="0">
                  <a:pos x="2" y="0"/>
                </a:cxn>
                <a:cxn ang="0">
                  <a:pos x="3" y="3"/>
                </a:cxn>
                <a:cxn ang="0">
                  <a:pos x="0" y="1"/>
                </a:cxn>
                <a:cxn ang="0">
                  <a:pos x="2" y="0"/>
                </a:cxn>
                <a:cxn ang="0">
                  <a:pos x="2" y="0"/>
                </a:cxn>
              </a:cxnLst>
              <a:rect l="0" t="0" r="r" b="b"/>
              <a:pathLst>
                <a:path w="3" h="3">
                  <a:moveTo>
                    <a:pt x="2" y="0"/>
                  </a:move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 name="任意多边形(F) 15">
              <a:extLst>
                <a:ext uri="{FF2B5EF4-FFF2-40B4-BE49-F238E27FC236}">
                  <a16:creationId xmlns:a16="http://schemas.microsoft.com/office/drawing/2014/main" id="{543FC39F-1F00-30DA-103A-CA219B02E20F}"/>
                </a:ext>
              </a:extLst>
            </p:cNvPr>
            <p:cNvSpPr>
              <a:spLocks/>
            </p:cNvSpPr>
            <p:nvPr/>
          </p:nvSpPr>
          <p:spPr bwMode="auto">
            <a:xfrm>
              <a:off x="6319804" y="-1946112"/>
              <a:ext cx="191698" cy="209372"/>
            </a:xfrm>
            <a:custGeom>
              <a:avLst/>
              <a:gdLst/>
              <a:ahLst/>
              <a:cxnLst>
                <a:cxn ang="0">
                  <a:pos x="81" y="21"/>
                </a:cxn>
                <a:cxn ang="0">
                  <a:pos x="72" y="27"/>
                </a:cxn>
                <a:cxn ang="0">
                  <a:pos x="64" y="35"/>
                </a:cxn>
                <a:cxn ang="0">
                  <a:pos x="64" y="50"/>
                </a:cxn>
                <a:cxn ang="0">
                  <a:pos x="78" y="59"/>
                </a:cxn>
                <a:cxn ang="0">
                  <a:pos x="102" y="74"/>
                </a:cxn>
                <a:cxn ang="0">
                  <a:pos x="110" y="77"/>
                </a:cxn>
                <a:cxn ang="0">
                  <a:pos x="115" y="80"/>
                </a:cxn>
                <a:cxn ang="0">
                  <a:pos x="129" y="93"/>
                </a:cxn>
                <a:cxn ang="0">
                  <a:pos x="139" y="112"/>
                </a:cxn>
                <a:cxn ang="0">
                  <a:pos x="138" y="114"/>
                </a:cxn>
                <a:cxn ang="0">
                  <a:pos x="139" y="125"/>
                </a:cxn>
                <a:cxn ang="0">
                  <a:pos x="125" y="132"/>
                </a:cxn>
                <a:cxn ang="0">
                  <a:pos x="107" y="135"/>
                </a:cxn>
                <a:cxn ang="0">
                  <a:pos x="104" y="141"/>
                </a:cxn>
                <a:cxn ang="0">
                  <a:pos x="105" y="144"/>
                </a:cxn>
                <a:cxn ang="0">
                  <a:pos x="99" y="144"/>
                </a:cxn>
                <a:cxn ang="0">
                  <a:pos x="94" y="148"/>
                </a:cxn>
                <a:cxn ang="0">
                  <a:pos x="85" y="154"/>
                </a:cxn>
                <a:cxn ang="0">
                  <a:pos x="85" y="152"/>
                </a:cxn>
                <a:cxn ang="0">
                  <a:pos x="80" y="143"/>
                </a:cxn>
                <a:cxn ang="0">
                  <a:pos x="73" y="136"/>
                </a:cxn>
                <a:cxn ang="0">
                  <a:pos x="77" y="133"/>
                </a:cxn>
                <a:cxn ang="0">
                  <a:pos x="83" y="132"/>
                </a:cxn>
                <a:cxn ang="0">
                  <a:pos x="89" y="122"/>
                </a:cxn>
                <a:cxn ang="0">
                  <a:pos x="97" y="120"/>
                </a:cxn>
                <a:cxn ang="0">
                  <a:pos x="109" y="116"/>
                </a:cxn>
                <a:cxn ang="0">
                  <a:pos x="112" y="114"/>
                </a:cxn>
                <a:cxn ang="0">
                  <a:pos x="105" y="98"/>
                </a:cxn>
                <a:cxn ang="0">
                  <a:pos x="102" y="85"/>
                </a:cxn>
                <a:cxn ang="0">
                  <a:pos x="86" y="71"/>
                </a:cxn>
                <a:cxn ang="0">
                  <a:pos x="81" y="69"/>
                </a:cxn>
                <a:cxn ang="0">
                  <a:pos x="70" y="61"/>
                </a:cxn>
                <a:cxn ang="0">
                  <a:pos x="54" y="50"/>
                </a:cxn>
                <a:cxn ang="0">
                  <a:pos x="35" y="39"/>
                </a:cxn>
                <a:cxn ang="0">
                  <a:pos x="46" y="35"/>
                </a:cxn>
                <a:cxn ang="0">
                  <a:pos x="36" y="27"/>
                </a:cxn>
                <a:cxn ang="0">
                  <a:pos x="17" y="24"/>
                </a:cxn>
                <a:cxn ang="0">
                  <a:pos x="12" y="18"/>
                </a:cxn>
                <a:cxn ang="0">
                  <a:pos x="0" y="8"/>
                </a:cxn>
                <a:cxn ang="0">
                  <a:pos x="11" y="7"/>
                </a:cxn>
                <a:cxn ang="0">
                  <a:pos x="17" y="7"/>
                </a:cxn>
                <a:cxn ang="0">
                  <a:pos x="22" y="7"/>
                </a:cxn>
                <a:cxn ang="0">
                  <a:pos x="32" y="5"/>
                </a:cxn>
                <a:cxn ang="0">
                  <a:pos x="54" y="3"/>
                </a:cxn>
                <a:cxn ang="0">
                  <a:pos x="65" y="7"/>
                </a:cxn>
                <a:cxn ang="0">
                  <a:pos x="70" y="15"/>
                </a:cxn>
                <a:cxn ang="0">
                  <a:pos x="88" y="18"/>
                </a:cxn>
              </a:cxnLst>
              <a:rect l="0" t="0" r="r" b="b"/>
              <a:pathLst>
                <a:path w="141" h="154">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 name="任意多边形(F) 16">
              <a:extLst>
                <a:ext uri="{FF2B5EF4-FFF2-40B4-BE49-F238E27FC236}">
                  <a16:creationId xmlns:a16="http://schemas.microsoft.com/office/drawing/2014/main" id="{01844AA4-19EF-1472-2CB7-6C13C7160D38}"/>
                </a:ext>
              </a:extLst>
            </p:cNvPr>
            <p:cNvSpPr>
              <a:spLocks/>
            </p:cNvSpPr>
            <p:nvPr/>
          </p:nvSpPr>
          <p:spPr bwMode="auto">
            <a:xfrm>
              <a:off x="6115870" y="-2024966"/>
              <a:ext cx="193057" cy="266473"/>
            </a:xfrm>
            <a:custGeom>
              <a:avLst/>
              <a:gdLst/>
              <a:ahLst/>
              <a:cxnLst>
                <a:cxn ang="0">
                  <a:pos x="129" y="194"/>
                </a:cxn>
                <a:cxn ang="0">
                  <a:pos x="124" y="178"/>
                </a:cxn>
                <a:cxn ang="0">
                  <a:pos x="127" y="177"/>
                </a:cxn>
                <a:cxn ang="0">
                  <a:pos x="116" y="159"/>
                </a:cxn>
                <a:cxn ang="0">
                  <a:pos x="105" y="146"/>
                </a:cxn>
                <a:cxn ang="0">
                  <a:pos x="92" y="129"/>
                </a:cxn>
                <a:cxn ang="0">
                  <a:pos x="84" y="126"/>
                </a:cxn>
                <a:cxn ang="0">
                  <a:pos x="81" y="129"/>
                </a:cxn>
                <a:cxn ang="0">
                  <a:pos x="65" y="138"/>
                </a:cxn>
                <a:cxn ang="0">
                  <a:pos x="58" y="138"/>
                </a:cxn>
                <a:cxn ang="0">
                  <a:pos x="50" y="135"/>
                </a:cxn>
                <a:cxn ang="0">
                  <a:pos x="47" y="135"/>
                </a:cxn>
                <a:cxn ang="0">
                  <a:pos x="41" y="111"/>
                </a:cxn>
                <a:cxn ang="0">
                  <a:pos x="33" y="105"/>
                </a:cxn>
                <a:cxn ang="0">
                  <a:pos x="26" y="101"/>
                </a:cxn>
                <a:cxn ang="0">
                  <a:pos x="29" y="100"/>
                </a:cxn>
                <a:cxn ang="0">
                  <a:pos x="26" y="97"/>
                </a:cxn>
                <a:cxn ang="0">
                  <a:pos x="13" y="90"/>
                </a:cxn>
                <a:cxn ang="0">
                  <a:pos x="2" y="84"/>
                </a:cxn>
                <a:cxn ang="0">
                  <a:pos x="2" y="77"/>
                </a:cxn>
                <a:cxn ang="0">
                  <a:pos x="4" y="73"/>
                </a:cxn>
                <a:cxn ang="0">
                  <a:pos x="7" y="65"/>
                </a:cxn>
                <a:cxn ang="0">
                  <a:pos x="12" y="61"/>
                </a:cxn>
                <a:cxn ang="0">
                  <a:pos x="12" y="50"/>
                </a:cxn>
                <a:cxn ang="0">
                  <a:pos x="21" y="50"/>
                </a:cxn>
                <a:cxn ang="0">
                  <a:pos x="25" y="36"/>
                </a:cxn>
                <a:cxn ang="0">
                  <a:pos x="29" y="24"/>
                </a:cxn>
                <a:cxn ang="0">
                  <a:pos x="37" y="18"/>
                </a:cxn>
                <a:cxn ang="0">
                  <a:pos x="49" y="12"/>
                </a:cxn>
                <a:cxn ang="0">
                  <a:pos x="53" y="7"/>
                </a:cxn>
                <a:cxn ang="0">
                  <a:pos x="57" y="2"/>
                </a:cxn>
                <a:cxn ang="0">
                  <a:pos x="65" y="2"/>
                </a:cxn>
                <a:cxn ang="0">
                  <a:pos x="73" y="8"/>
                </a:cxn>
                <a:cxn ang="0">
                  <a:pos x="82" y="20"/>
                </a:cxn>
                <a:cxn ang="0">
                  <a:pos x="81" y="31"/>
                </a:cxn>
                <a:cxn ang="0">
                  <a:pos x="74" y="44"/>
                </a:cxn>
                <a:cxn ang="0">
                  <a:pos x="74" y="52"/>
                </a:cxn>
                <a:cxn ang="0">
                  <a:pos x="85" y="49"/>
                </a:cxn>
                <a:cxn ang="0">
                  <a:pos x="97" y="57"/>
                </a:cxn>
                <a:cxn ang="0">
                  <a:pos x="105" y="69"/>
                </a:cxn>
                <a:cxn ang="0">
                  <a:pos x="116" y="73"/>
                </a:cxn>
                <a:cxn ang="0">
                  <a:pos x="127" y="76"/>
                </a:cxn>
                <a:cxn ang="0">
                  <a:pos x="134" y="73"/>
                </a:cxn>
                <a:cxn ang="0">
                  <a:pos x="134" y="77"/>
                </a:cxn>
                <a:cxn ang="0">
                  <a:pos x="129" y="82"/>
                </a:cxn>
                <a:cxn ang="0">
                  <a:pos x="124" y="85"/>
                </a:cxn>
                <a:cxn ang="0">
                  <a:pos x="114" y="90"/>
                </a:cxn>
                <a:cxn ang="0">
                  <a:pos x="93" y="97"/>
                </a:cxn>
                <a:cxn ang="0">
                  <a:pos x="93" y="109"/>
                </a:cxn>
                <a:cxn ang="0">
                  <a:pos x="98" y="119"/>
                </a:cxn>
                <a:cxn ang="0">
                  <a:pos x="111" y="132"/>
                </a:cxn>
                <a:cxn ang="0">
                  <a:pos x="116" y="134"/>
                </a:cxn>
                <a:cxn ang="0">
                  <a:pos x="114" y="142"/>
                </a:cxn>
                <a:cxn ang="0">
                  <a:pos x="111" y="148"/>
                </a:cxn>
                <a:cxn ang="0">
                  <a:pos x="126" y="158"/>
                </a:cxn>
                <a:cxn ang="0">
                  <a:pos x="142" y="178"/>
                </a:cxn>
                <a:cxn ang="0">
                  <a:pos x="134" y="190"/>
                </a:cxn>
                <a:cxn ang="0">
                  <a:pos x="132" y="196"/>
                </a:cxn>
              </a:cxnLst>
              <a:rect l="0" t="0" r="r" b="b"/>
              <a:pathLst>
                <a:path w="142" h="196">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 name="任意多边形(F) 17">
              <a:extLst>
                <a:ext uri="{FF2B5EF4-FFF2-40B4-BE49-F238E27FC236}">
                  <a16:creationId xmlns:a16="http://schemas.microsoft.com/office/drawing/2014/main" id="{7030F1A4-15F6-7405-DFAD-7B89AEF58445}"/>
                </a:ext>
              </a:extLst>
            </p:cNvPr>
            <p:cNvSpPr>
              <a:spLocks/>
            </p:cNvSpPr>
            <p:nvPr/>
          </p:nvSpPr>
          <p:spPr bwMode="auto">
            <a:xfrm>
              <a:off x="6357872" y="-1821033"/>
              <a:ext cx="114203" cy="58461"/>
            </a:xfrm>
            <a:custGeom>
              <a:avLst/>
              <a:gdLst/>
              <a:ahLst/>
              <a:cxnLst>
                <a:cxn ang="0">
                  <a:pos x="76" y="0"/>
                </a:cxn>
                <a:cxn ang="0">
                  <a:pos x="77" y="6"/>
                </a:cxn>
                <a:cxn ang="0">
                  <a:pos x="82" y="11"/>
                </a:cxn>
                <a:cxn ang="0">
                  <a:pos x="84" y="22"/>
                </a:cxn>
                <a:cxn ang="0">
                  <a:pos x="82" y="24"/>
                </a:cxn>
                <a:cxn ang="0">
                  <a:pos x="81" y="24"/>
                </a:cxn>
                <a:cxn ang="0">
                  <a:pos x="76" y="27"/>
                </a:cxn>
                <a:cxn ang="0">
                  <a:pos x="69" y="28"/>
                </a:cxn>
                <a:cxn ang="0">
                  <a:pos x="69" y="30"/>
                </a:cxn>
                <a:cxn ang="0">
                  <a:pos x="61" y="30"/>
                </a:cxn>
                <a:cxn ang="0">
                  <a:pos x="63" y="36"/>
                </a:cxn>
                <a:cxn ang="0">
                  <a:pos x="55" y="40"/>
                </a:cxn>
                <a:cxn ang="0">
                  <a:pos x="50" y="40"/>
                </a:cxn>
                <a:cxn ang="0">
                  <a:pos x="49" y="41"/>
                </a:cxn>
                <a:cxn ang="0">
                  <a:pos x="44" y="43"/>
                </a:cxn>
                <a:cxn ang="0">
                  <a:pos x="39" y="41"/>
                </a:cxn>
                <a:cxn ang="0">
                  <a:pos x="29" y="41"/>
                </a:cxn>
                <a:cxn ang="0">
                  <a:pos x="28" y="36"/>
                </a:cxn>
                <a:cxn ang="0">
                  <a:pos x="26" y="36"/>
                </a:cxn>
                <a:cxn ang="0">
                  <a:pos x="21" y="38"/>
                </a:cxn>
                <a:cxn ang="0">
                  <a:pos x="18" y="33"/>
                </a:cxn>
                <a:cxn ang="0">
                  <a:pos x="17" y="32"/>
                </a:cxn>
                <a:cxn ang="0">
                  <a:pos x="13" y="25"/>
                </a:cxn>
                <a:cxn ang="0">
                  <a:pos x="5" y="20"/>
                </a:cxn>
                <a:cxn ang="0">
                  <a:pos x="0" y="14"/>
                </a:cxn>
                <a:cxn ang="0">
                  <a:pos x="0" y="11"/>
                </a:cxn>
                <a:cxn ang="0">
                  <a:pos x="4" y="9"/>
                </a:cxn>
                <a:cxn ang="0">
                  <a:pos x="12" y="3"/>
                </a:cxn>
                <a:cxn ang="0">
                  <a:pos x="25" y="3"/>
                </a:cxn>
                <a:cxn ang="0">
                  <a:pos x="37" y="3"/>
                </a:cxn>
                <a:cxn ang="0">
                  <a:pos x="41" y="4"/>
                </a:cxn>
                <a:cxn ang="0">
                  <a:pos x="42" y="3"/>
                </a:cxn>
                <a:cxn ang="0">
                  <a:pos x="45" y="4"/>
                </a:cxn>
                <a:cxn ang="0">
                  <a:pos x="53" y="6"/>
                </a:cxn>
                <a:cxn ang="0">
                  <a:pos x="57" y="6"/>
                </a:cxn>
                <a:cxn ang="0">
                  <a:pos x="55" y="3"/>
                </a:cxn>
                <a:cxn ang="0">
                  <a:pos x="60" y="1"/>
                </a:cxn>
                <a:cxn ang="0">
                  <a:pos x="65" y="1"/>
                </a:cxn>
                <a:cxn ang="0">
                  <a:pos x="69" y="3"/>
                </a:cxn>
                <a:cxn ang="0">
                  <a:pos x="76" y="0"/>
                </a:cxn>
                <a:cxn ang="0">
                  <a:pos x="76" y="0"/>
                </a:cxn>
              </a:cxnLst>
              <a:rect l="0" t="0" r="r" b="b"/>
              <a:pathLst>
                <a:path w="84" h="43">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 name="任意多边形(F) 18">
              <a:extLst>
                <a:ext uri="{FF2B5EF4-FFF2-40B4-BE49-F238E27FC236}">
                  <a16:creationId xmlns:a16="http://schemas.microsoft.com/office/drawing/2014/main" id="{73FFA6D7-BF9F-9DE0-B1CC-DB6CD8A8E0BB}"/>
                </a:ext>
              </a:extLst>
            </p:cNvPr>
            <p:cNvSpPr>
              <a:spLocks/>
            </p:cNvSpPr>
            <p:nvPr/>
          </p:nvSpPr>
          <p:spPr bwMode="auto">
            <a:xfrm>
              <a:off x="6729031" y="-2196270"/>
              <a:ext cx="74776" cy="73416"/>
            </a:xfrm>
            <a:custGeom>
              <a:avLst/>
              <a:gdLst/>
              <a:ahLst/>
              <a:cxnLst>
                <a:cxn ang="0">
                  <a:pos x="2" y="11"/>
                </a:cxn>
                <a:cxn ang="0">
                  <a:pos x="0" y="11"/>
                </a:cxn>
                <a:cxn ang="0">
                  <a:pos x="3" y="14"/>
                </a:cxn>
                <a:cxn ang="0">
                  <a:pos x="8" y="16"/>
                </a:cxn>
                <a:cxn ang="0">
                  <a:pos x="6" y="17"/>
                </a:cxn>
                <a:cxn ang="0">
                  <a:pos x="11" y="22"/>
                </a:cxn>
                <a:cxn ang="0">
                  <a:pos x="6" y="21"/>
                </a:cxn>
                <a:cxn ang="0">
                  <a:pos x="0" y="24"/>
                </a:cxn>
                <a:cxn ang="0">
                  <a:pos x="0" y="25"/>
                </a:cxn>
                <a:cxn ang="0">
                  <a:pos x="3" y="27"/>
                </a:cxn>
                <a:cxn ang="0">
                  <a:pos x="5" y="25"/>
                </a:cxn>
                <a:cxn ang="0">
                  <a:pos x="3" y="24"/>
                </a:cxn>
                <a:cxn ang="0">
                  <a:pos x="5" y="24"/>
                </a:cxn>
                <a:cxn ang="0">
                  <a:pos x="10" y="32"/>
                </a:cxn>
                <a:cxn ang="0">
                  <a:pos x="13" y="35"/>
                </a:cxn>
                <a:cxn ang="0">
                  <a:pos x="11" y="38"/>
                </a:cxn>
                <a:cxn ang="0">
                  <a:pos x="13" y="38"/>
                </a:cxn>
                <a:cxn ang="0">
                  <a:pos x="11" y="46"/>
                </a:cxn>
                <a:cxn ang="0">
                  <a:pos x="13" y="48"/>
                </a:cxn>
                <a:cxn ang="0">
                  <a:pos x="13" y="46"/>
                </a:cxn>
                <a:cxn ang="0">
                  <a:pos x="15" y="48"/>
                </a:cxn>
                <a:cxn ang="0">
                  <a:pos x="16" y="49"/>
                </a:cxn>
                <a:cxn ang="0">
                  <a:pos x="13" y="49"/>
                </a:cxn>
                <a:cxn ang="0">
                  <a:pos x="11" y="53"/>
                </a:cxn>
                <a:cxn ang="0">
                  <a:pos x="13" y="54"/>
                </a:cxn>
                <a:cxn ang="0">
                  <a:pos x="16" y="51"/>
                </a:cxn>
                <a:cxn ang="0">
                  <a:pos x="16" y="53"/>
                </a:cxn>
                <a:cxn ang="0">
                  <a:pos x="19" y="51"/>
                </a:cxn>
                <a:cxn ang="0">
                  <a:pos x="21" y="51"/>
                </a:cxn>
                <a:cxn ang="0">
                  <a:pos x="27" y="48"/>
                </a:cxn>
                <a:cxn ang="0">
                  <a:pos x="26" y="51"/>
                </a:cxn>
                <a:cxn ang="0">
                  <a:pos x="27" y="51"/>
                </a:cxn>
                <a:cxn ang="0">
                  <a:pos x="29" y="51"/>
                </a:cxn>
                <a:cxn ang="0">
                  <a:pos x="27" y="48"/>
                </a:cxn>
                <a:cxn ang="0">
                  <a:pos x="31" y="49"/>
                </a:cxn>
                <a:cxn ang="0">
                  <a:pos x="32" y="48"/>
                </a:cxn>
                <a:cxn ang="0">
                  <a:pos x="31" y="46"/>
                </a:cxn>
                <a:cxn ang="0">
                  <a:pos x="34" y="45"/>
                </a:cxn>
                <a:cxn ang="0">
                  <a:pos x="40" y="46"/>
                </a:cxn>
                <a:cxn ang="0">
                  <a:pos x="42" y="48"/>
                </a:cxn>
                <a:cxn ang="0">
                  <a:pos x="43" y="43"/>
                </a:cxn>
                <a:cxn ang="0">
                  <a:pos x="50" y="43"/>
                </a:cxn>
                <a:cxn ang="0">
                  <a:pos x="53" y="40"/>
                </a:cxn>
                <a:cxn ang="0">
                  <a:pos x="55" y="32"/>
                </a:cxn>
                <a:cxn ang="0">
                  <a:pos x="53" y="32"/>
                </a:cxn>
                <a:cxn ang="0">
                  <a:pos x="48" y="21"/>
                </a:cxn>
                <a:cxn ang="0">
                  <a:pos x="43" y="14"/>
                </a:cxn>
                <a:cxn ang="0">
                  <a:pos x="26" y="0"/>
                </a:cxn>
                <a:cxn ang="0">
                  <a:pos x="18" y="5"/>
                </a:cxn>
                <a:cxn ang="0">
                  <a:pos x="10" y="5"/>
                </a:cxn>
                <a:cxn ang="0">
                  <a:pos x="2" y="11"/>
                </a:cxn>
                <a:cxn ang="0">
                  <a:pos x="2" y="11"/>
                </a:cxn>
              </a:cxnLst>
              <a:rect l="0" t="0" r="r" b="b"/>
              <a:pathLst>
                <a:path w="55" h="54">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 name="任意多边形(F) 19">
              <a:extLst>
                <a:ext uri="{FF2B5EF4-FFF2-40B4-BE49-F238E27FC236}">
                  <a16:creationId xmlns:a16="http://schemas.microsoft.com/office/drawing/2014/main" id="{6DBBFD09-584D-73EF-84D2-5E1138D89856}"/>
                </a:ext>
              </a:extLst>
            </p:cNvPr>
            <p:cNvSpPr>
              <a:spLocks/>
            </p:cNvSpPr>
            <p:nvPr/>
          </p:nvSpPr>
          <p:spPr bwMode="auto">
            <a:xfrm>
              <a:off x="6674649" y="-2277844"/>
              <a:ext cx="108765" cy="96529"/>
            </a:xfrm>
            <a:custGeom>
              <a:avLst/>
              <a:gdLst/>
              <a:ahLst/>
              <a:cxnLst>
                <a:cxn ang="0">
                  <a:pos x="0" y="42"/>
                </a:cxn>
                <a:cxn ang="0">
                  <a:pos x="5" y="47"/>
                </a:cxn>
                <a:cxn ang="0">
                  <a:pos x="8" y="45"/>
                </a:cxn>
                <a:cxn ang="0">
                  <a:pos x="18" y="47"/>
                </a:cxn>
                <a:cxn ang="0">
                  <a:pos x="18" y="57"/>
                </a:cxn>
                <a:cxn ang="0">
                  <a:pos x="19" y="58"/>
                </a:cxn>
                <a:cxn ang="0">
                  <a:pos x="21" y="58"/>
                </a:cxn>
                <a:cxn ang="0">
                  <a:pos x="16" y="61"/>
                </a:cxn>
                <a:cxn ang="0">
                  <a:pos x="14" y="66"/>
                </a:cxn>
                <a:cxn ang="0">
                  <a:pos x="21" y="66"/>
                </a:cxn>
                <a:cxn ang="0">
                  <a:pos x="19" y="68"/>
                </a:cxn>
                <a:cxn ang="0">
                  <a:pos x="24" y="71"/>
                </a:cxn>
                <a:cxn ang="0">
                  <a:pos x="27" y="69"/>
                </a:cxn>
                <a:cxn ang="0">
                  <a:pos x="27" y="68"/>
                </a:cxn>
                <a:cxn ang="0">
                  <a:pos x="35" y="71"/>
                </a:cxn>
                <a:cxn ang="0">
                  <a:pos x="38" y="69"/>
                </a:cxn>
                <a:cxn ang="0">
                  <a:pos x="42" y="71"/>
                </a:cxn>
                <a:cxn ang="0">
                  <a:pos x="50" y="65"/>
                </a:cxn>
                <a:cxn ang="0">
                  <a:pos x="58" y="65"/>
                </a:cxn>
                <a:cxn ang="0">
                  <a:pos x="66" y="60"/>
                </a:cxn>
                <a:cxn ang="0">
                  <a:pos x="51" y="53"/>
                </a:cxn>
                <a:cxn ang="0">
                  <a:pos x="48" y="52"/>
                </a:cxn>
                <a:cxn ang="0">
                  <a:pos x="46" y="44"/>
                </a:cxn>
                <a:cxn ang="0">
                  <a:pos x="51" y="41"/>
                </a:cxn>
                <a:cxn ang="0">
                  <a:pos x="58" y="41"/>
                </a:cxn>
                <a:cxn ang="0">
                  <a:pos x="66" y="34"/>
                </a:cxn>
                <a:cxn ang="0">
                  <a:pos x="72" y="29"/>
                </a:cxn>
                <a:cxn ang="0">
                  <a:pos x="69" y="20"/>
                </a:cxn>
                <a:cxn ang="0">
                  <a:pos x="74" y="15"/>
                </a:cxn>
                <a:cxn ang="0">
                  <a:pos x="77" y="10"/>
                </a:cxn>
                <a:cxn ang="0">
                  <a:pos x="80" y="10"/>
                </a:cxn>
                <a:cxn ang="0">
                  <a:pos x="79" y="8"/>
                </a:cxn>
                <a:cxn ang="0">
                  <a:pos x="77" y="5"/>
                </a:cxn>
                <a:cxn ang="0">
                  <a:pos x="75" y="5"/>
                </a:cxn>
                <a:cxn ang="0">
                  <a:pos x="67" y="0"/>
                </a:cxn>
                <a:cxn ang="0">
                  <a:pos x="66" y="2"/>
                </a:cxn>
                <a:cxn ang="0">
                  <a:pos x="64" y="10"/>
                </a:cxn>
                <a:cxn ang="0">
                  <a:pos x="56" y="13"/>
                </a:cxn>
                <a:cxn ang="0">
                  <a:pos x="45" y="15"/>
                </a:cxn>
                <a:cxn ang="0">
                  <a:pos x="45" y="16"/>
                </a:cxn>
                <a:cxn ang="0">
                  <a:pos x="48" y="23"/>
                </a:cxn>
                <a:cxn ang="0">
                  <a:pos x="38" y="23"/>
                </a:cxn>
                <a:cxn ang="0">
                  <a:pos x="29" y="20"/>
                </a:cxn>
                <a:cxn ang="0">
                  <a:pos x="18" y="31"/>
                </a:cxn>
                <a:cxn ang="0">
                  <a:pos x="5" y="36"/>
                </a:cxn>
                <a:cxn ang="0">
                  <a:pos x="0" y="42"/>
                </a:cxn>
                <a:cxn ang="0">
                  <a:pos x="0" y="42"/>
                </a:cxn>
              </a:cxnLst>
              <a:rect l="0" t="0" r="r" b="b"/>
              <a:pathLst>
                <a:path w="80" h="71">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 name="任意多边形(F) 20">
              <a:extLst>
                <a:ext uri="{FF2B5EF4-FFF2-40B4-BE49-F238E27FC236}">
                  <a16:creationId xmlns:a16="http://schemas.microsoft.com/office/drawing/2014/main" id="{B9E33C26-7C9D-5E81-2A52-DF9171C88AEF}"/>
                </a:ext>
              </a:extLst>
            </p:cNvPr>
            <p:cNvSpPr>
              <a:spLocks/>
            </p:cNvSpPr>
            <p:nvPr/>
          </p:nvSpPr>
          <p:spPr bwMode="auto">
            <a:xfrm>
              <a:off x="7068920" y="-1459390"/>
              <a:ext cx="13596" cy="6798"/>
            </a:xfrm>
            <a:custGeom>
              <a:avLst/>
              <a:gdLst/>
              <a:ahLst/>
              <a:cxnLst>
                <a:cxn ang="0">
                  <a:pos x="3" y="5"/>
                </a:cxn>
                <a:cxn ang="0">
                  <a:pos x="0" y="3"/>
                </a:cxn>
                <a:cxn ang="0">
                  <a:pos x="3" y="0"/>
                </a:cxn>
                <a:cxn ang="0">
                  <a:pos x="10" y="5"/>
                </a:cxn>
                <a:cxn ang="0">
                  <a:pos x="3" y="5"/>
                </a:cxn>
                <a:cxn ang="0">
                  <a:pos x="3" y="5"/>
                </a:cxn>
              </a:cxnLst>
              <a:rect l="0" t="0" r="r" b="b"/>
              <a:pathLst>
                <a:path w="10" h="5">
                  <a:moveTo>
                    <a:pt x="3" y="5"/>
                  </a:moveTo>
                  <a:lnTo>
                    <a:pt x="0" y="3"/>
                  </a:lnTo>
                  <a:lnTo>
                    <a:pt x="3" y="0"/>
                  </a:lnTo>
                  <a:lnTo>
                    <a:pt x="10" y="5"/>
                  </a:lnTo>
                  <a:lnTo>
                    <a:pt x="3" y="5"/>
                  </a:lnTo>
                  <a:lnTo>
                    <a:pt x="3"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 name="任意多边形(F) 21">
              <a:extLst>
                <a:ext uri="{FF2B5EF4-FFF2-40B4-BE49-F238E27FC236}">
                  <a16:creationId xmlns:a16="http://schemas.microsoft.com/office/drawing/2014/main" id="{2CFC995C-CC61-782F-5DB2-A37CFB1999D4}"/>
                </a:ext>
              </a:extLst>
            </p:cNvPr>
            <p:cNvSpPr>
              <a:spLocks/>
            </p:cNvSpPr>
            <p:nvPr/>
          </p:nvSpPr>
          <p:spPr bwMode="auto">
            <a:xfrm>
              <a:off x="7072999" y="-1462109"/>
              <a:ext cx="27191" cy="9517"/>
            </a:xfrm>
            <a:custGeom>
              <a:avLst/>
              <a:gdLst/>
              <a:ahLst/>
              <a:cxnLst>
                <a:cxn ang="0">
                  <a:pos x="0" y="0"/>
                </a:cxn>
                <a:cxn ang="0">
                  <a:pos x="7" y="2"/>
                </a:cxn>
                <a:cxn ang="0">
                  <a:pos x="13" y="2"/>
                </a:cxn>
                <a:cxn ang="0">
                  <a:pos x="15" y="0"/>
                </a:cxn>
                <a:cxn ang="0">
                  <a:pos x="20" y="2"/>
                </a:cxn>
                <a:cxn ang="0">
                  <a:pos x="20" y="3"/>
                </a:cxn>
                <a:cxn ang="0">
                  <a:pos x="18" y="5"/>
                </a:cxn>
                <a:cxn ang="0">
                  <a:pos x="12" y="7"/>
                </a:cxn>
                <a:cxn ang="0">
                  <a:pos x="5" y="3"/>
                </a:cxn>
                <a:cxn ang="0">
                  <a:pos x="0" y="0"/>
                </a:cxn>
                <a:cxn ang="0">
                  <a:pos x="0" y="0"/>
                </a:cxn>
              </a:cxnLst>
              <a:rect l="0" t="0" r="r" b="b"/>
              <a:pathLst>
                <a:path w="20" h="7">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 name="任意多边形(F) 22">
              <a:extLst>
                <a:ext uri="{FF2B5EF4-FFF2-40B4-BE49-F238E27FC236}">
                  <a16:creationId xmlns:a16="http://schemas.microsoft.com/office/drawing/2014/main" id="{847817AA-7ED0-55C0-7F09-995C8A4208B6}"/>
                </a:ext>
              </a:extLst>
            </p:cNvPr>
            <p:cNvSpPr>
              <a:spLocks/>
            </p:cNvSpPr>
            <p:nvPr/>
          </p:nvSpPr>
          <p:spPr bwMode="auto">
            <a:xfrm>
              <a:off x="7208954" y="-1463469"/>
              <a:ext cx="4079" cy="5438"/>
            </a:xfrm>
            <a:custGeom>
              <a:avLst/>
              <a:gdLst/>
              <a:ahLst/>
              <a:cxnLst>
                <a:cxn ang="0">
                  <a:pos x="1" y="4"/>
                </a:cxn>
                <a:cxn ang="0">
                  <a:pos x="0" y="1"/>
                </a:cxn>
                <a:cxn ang="0">
                  <a:pos x="3" y="0"/>
                </a:cxn>
                <a:cxn ang="0">
                  <a:pos x="1" y="4"/>
                </a:cxn>
                <a:cxn ang="0">
                  <a:pos x="1" y="4"/>
                </a:cxn>
              </a:cxnLst>
              <a:rect l="0" t="0" r="r" b="b"/>
              <a:pathLst>
                <a:path w="3" h="4">
                  <a:moveTo>
                    <a:pt x="1" y="4"/>
                  </a:moveTo>
                  <a:lnTo>
                    <a:pt x="0" y="1"/>
                  </a:lnTo>
                  <a:lnTo>
                    <a:pt x="3" y="0"/>
                  </a:lnTo>
                  <a:lnTo>
                    <a:pt x="1" y="4"/>
                  </a:lnTo>
                  <a:lnTo>
                    <a:pt x="1"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 name="任意多边形(F) 23">
              <a:extLst>
                <a:ext uri="{FF2B5EF4-FFF2-40B4-BE49-F238E27FC236}">
                  <a16:creationId xmlns:a16="http://schemas.microsoft.com/office/drawing/2014/main" id="{63D621F1-0398-D6FF-092E-A27F96A54981}"/>
                </a:ext>
              </a:extLst>
            </p:cNvPr>
            <p:cNvSpPr>
              <a:spLocks/>
            </p:cNvSpPr>
            <p:nvPr/>
          </p:nvSpPr>
          <p:spPr bwMode="auto">
            <a:xfrm>
              <a:off x="7223910" y="-1426761"/>
              <a:ext cx="10876" cy="8157"/>
            </a:xfrm>
            <a:custGeom>
              <a:avLst/>
              <a:gdLst/>
              <a:ahLst/>
              <a:cxnLst>
                <a:cxn ang="0">
                  <a:pos x="0" y="0"/>
                </a:cxn>
                <a:cxn ang="0">
                  <a:pos x="0" y="1"/>
                </a:cxn>
                <a:cxn ang="0">
                  <a:pos x="2" y="0"/>
                </a:cxn>
                <a:cxn ang="0">
                  <a:pos x="3" y="1"/>
                </a:cxn>
                <a:cxn ang="0">
                  <a:pos x="5" y="0"/>
                </a:cxn>
                <a:cxn ang="0">
                  <a:pos x="8" y="5"/>
                </a:cxn>
                <a:cxn ang="0">
                  <a:pos x="3" y="6"/>
                </a:cxn>
                <a:cxn ang="0">
                  <a:pos x="0" y="5"/>
                </a:cxn>
                <a:cxn ang="0">
                  <a:pos x="0" y="0"/>
                </a:cxn>
                <a:cxn ang="0">
                  <a:pos x="0" y="0"/>
                </a:cxn>
              </a:cxnLst>
              <a:rect l="0" t="0" r="r" b="b"/>
              <a:pathLst>
                <a:path w="8" h="6">
                  <a:moveTo>
                    <a:pt x="0" y="0"/>
                  </a:moveTo>
                  <a:lnTo>
                    <a:pt x="0" y="1"/>
                  </a:lnTo>
                  <a:lnTo>
                    <a:pt x="2" y="0"/>
                  </a:lnTo>
                  <a:lnTo>
                    <a:pt x="3" y="1"/>
                  </a:lnTo>
                  <a:lnTo>
                    <a:pt x="5" y="0"/>
                  </a:lnTo>
                  <a:lnTo>
                    <a:pt x="8" y="5"/>
                  </a:lnTo>
                  <a:lnTo>
                    <a:pt x="3" y="6"/>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 name="任意多边形(F) 24">
              <a:extLst>
                <a:ext uri="{FF2B5EF4-FFF2-40B4-BE49-F238E27FC236}">
                  <a16:creationId xmlns:a16="http://schemas.microsoft.com/office/drawing/2014/main" id="{34006411-ED05-878D-128A-F74C06BB7261}"/>
                </a:ext>
              </a:extLst>
            </p:cNvPr>
            <p:cNvSpPr>
              <a:spLocks/>
            </p:cNvSpPr>
            <p:nvPr/>
          </p:nvSpPr>
          <p:spPr bwMode="auto">
            <a:xfrm>
              <a:off x="7300045" y="-1387333"/>
              <a:ext cx="13596" cy="4079"/>
            </a:xfrm>
            <a:custGeom>
              <a:avLst/>
              <a:gdLst/>
              <a:ahLst/>
              <a:cxnLst>
                <a:cxn ang="0">
                  <a:pos x="7" y="0"/>
                </a:cxn>
                <a:cxn ang="0">
                  <a:pos x="10" y="0"/>
                </a:cxn>
                <a:cxn ang="0">
                  <a:pos x="3" y="3"/>
                </a:cxn>
                <a:cxn ang="0">
                  <a:pos x="0" y="1"/>
                </a:cxn>
                <a:cxn ang="0">
                  <a:pos x="7" y="0"/>
                </a:cxn>
                <a:cxn ang="0">
                  <a:pos x="7" y="0"/>
                </a:cxn>
              </a:cxnLst>
              <a:rect l="0" t="0" r="r" b="b"/>
              <a:pathLst>
                <a:path w="10" h="3">
                  <a:moveTo>
                    <a:pt x="7" y="0"/>
                  </a:moveTo>
                  <a:lnTo>
                    <a:pt x="10" y="0"/>
                  </a:lnTo>
                  <a:lnTo>
                    <a:pt x="3"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 name="任意多边形(F) 25">
              <a:extLst>
                <a:ext uri="{FF2B5EF4-FFF2-40B4-BE49-F238E27FC236}">
                  <a16:creationId xmlns:a16="http://schemas.microsoft.com/office/drawing/2014/main" id="{3E8360B4-E136-984B-0884-5296EDBE8EF0}"/>
                </a:ext>
              </a:extLst>
            </p:cNvPr>
            <p:cNvSpPr>
              <a:spLocks/>
            </p:cNvSpPr>
            <p:nvPr/>
          </p:nvSpPr>
          <p:spPr bwMode="auto">
            <a:xfrm>
              <a:off x="7661687" y="-1266333"/>
              <a:ext cx="6798" cy="13596"/>
            </a:xfrm>
            <a:custGeom>
              <a:avLst/>
              <a:gdLst/>
              <a:ahLst/>
              <a:cxnLst>
                <a:cxn ang="0">
                  <a:pos x="0" y="0"/>
                </a:cxn>
                <a:cxn ang="0">
                  <a:pos x="4" y="2"/>
                </a:cxn>
                <a:cxn ang="0">
                  <a:pos x="5" y="5"/>
                </a:cxn>
                <a:cxn ang="0">
                  <a:pos x="2" y="10"/>
                </a:cxn>
                <a:cxn ang="0">
                  <a:pos x="0" y="5"/>
                </a:cxn>
                <a:cxn ang="0">
                  <a:pos x="2" y="2"/>
                </a:cxn>
                <a:cxn ang="0">
                  <a:pos x="0" y="0"/>
                </a:cxn>
                <a:cxn ang="0">
                  <a:pos x="0" y="0"/>
                </a:cxn>
              </a:cxnLst>
              <a:rect l="0" t="0" r="r" b="b"/>
              <a:pathLst>
                <a:path w="5" h="10">
                  <a:moveTo>
                    <a:pt x="0" y="0"/>
                  </a:moveTo>
                  <a:lnTo>
                    <a:pt x="4" y="2"/>
                  </a:lnTo>
                  <a:lnTo>
                    <a:pt x="5" y="5"/>
                  </a:lnTo>
                  <a:lnTo>
                    <a:pt x="2" y="10"/>
                  </a:lnTo>
                  <a:lnTo>
                    <a:pt x="0" y="5"/>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 name="任意多边形(F) 26">
              <a:extLst>
                <a:ext uri="{FF2B5EF4-FFF2-40B4-BE49-F238E27FC236}">
                  <a16:creationId xmlns:a16="http://schemas.microsoft.com/office/drawing/2014/main" id="{18BE74AF-63FF-81F2-0AE4-06AE19E36CF2}"/>
                </a:ext>
              </a:extLst>
            </p:cNvPr>
            <p:cNvSpPr>
              <a:spLocks/>
            </p:cNvSpPr>
            <p:nvPr/>
          </p:nvSpPr>
          <p:spPr bwMode="auto">
            <a:xfrm>
              <a:off x="7686159" y="-1226906"/>
              <a:ext cx="2719" cy="5438"/>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 name="任意多边形(F) 27">
              <a:extLst>
                <a:ext uri="{FF2B5EF4-FFF2-40B4-BE49-F238E27FC236}">
                  <a16:creationId xmlns:a16="http://schemas.microsoft.com/office/drawing/2014/main" id="{ADF14CD7-9591-1245-86DD-DD936D6730B6}"/>
                </a:ext>
              </a:extLst>
            </p:cNvPr>
            <p:cNvSpPr>
              <a:spLocks/>
            </p:cNvSpPr>
            <p:nvPr/>
          </p:nvSpPr>
          <p:spPr bwMode="auto">
            <a:xfrm>
              <a:off x="7359865" y="-1090950"/>
              <a:ext cx="33989" cy="8157"/>
            </a:xfrm>
            <a:custGeom>
              <a:avLst/>
              <a:gdLst/>
              <a:ahLst/>
              <a:cxnLst>
                <a:cxn ang="0">
                  <a:pos x="0" y="1"/>
                </a:cxn>
                <a:cxn ang="0">
                  <a:pos x="11" y="0"/>
                </a:cxn>
                <a:cxn ang="0">
                  <a:pos x="25" y="3"/>
                </a:cxn>
                <a:cxn ang="0">
                  <a:pos x="17" y="3"/>
                </a:cxn>
                <a:cxn ang="0">
                  <a:pos x="16" y="6"/>
                </a:cxn>
                <a:cxn ang="0">
                  <a:pos x="6" y="5"/>
                </a:cxn>
                <a:cxn ang="0">
                  <a:pos x="1" y="5"/>
                </a:cxn>
                <a:cxn ang="0">
                  <a:pos x="0" y="1"/>
                </a:cxn>
                <a:cxn ang="0">
                  <a:pos x="0" y="1"/>
                </a:cxn>
              </a:cxnLst>
              <a:rect l="0" t="0" r="r" b="b"/>
              <a:pathLst>
                <a:path w="25" h="6">
                  <a:moveTo>
                    <a:pt x="0" y="1"/>
                  </a:moveTo>
                  <a:lnTo>
                    <a:pt x="11" y="0"/>
                  </a:lnTo>
                  <a:lnTo>
                    <a:pt x="25" y="3"/>
                  </a:lnTo>
                  <a:lnTo>
                    <a:pt x="17" y="3"/>
                  </a:lnTo>
                  <a:lnTo>
                    <a:pt x="16" y="6"/>
                  </a:lnTo>
                  <a:lnTo>
                    <a:pt x="6" y="5"/>
                  </a:lnTo>
                  <a:lnTo>
                    <a:pt x="1" y="5"/>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 name="任意多边形 28">
              <a:extLst>
                <a:ext uri="{FF2B5EF4-FFF2-40B4-BE49-F238E27FC236}">
                  <a16:creationId xmlns:a16="http://schemas.microsoft.com/office/drawing/2014/main" id="{4C16EC17-2041-240F-4DA9-B65BDA195361}"/>
                </a:ext>
              </a:extLst>
            </p:cNvPr>
            <p:cNvSpPr>
              <a:spLocks/>
            </p:cNvSpPr>
            <p:nvPr/>
          </p:nvSpPr>
          <p:spPr bwMode="auto">
            <a:xfrm>
              <a:off x="7649451" y="-1018894"/>
              <a:ext cx="12236" cy="8157"/>
            </a:xfrm>
            <a:custGeom>
              <a:avLst/>
              <a:gdLst/>
              <a:ahLst/>
              <a:cxnLst>
                <a:cxn ang="0">
                  <a:pos x="0" y="0"/>
                </a:cxn>
                <a:cxn ang="0">
                  <a:pos x="0" y="0"/>
                </a:cxn>
                <a:cxn ang="0">
                  <a:pos x="6" y="3"/>
                </a:cxn>
                <a:cxn ang="0">
                  <a:pos x="9" y="6"/>
                </a:cxn>
                <a:cxn ang="0">
                  <a:pos x="6" y="6"/>
                </a:cxn>
                <a:cxn ang="0">
                  <a:pos x="0" y="1"/>
                </a:cxn>
                <a:cxn ang="0">
                  <a:pos x="0" y="0"/>
                </a:cxn>
                <a:cxn ang="0">
                  <a:pos x="0" y="0"/>
                </a:cxn>
              </a:cxnLst>
              <a:rect l="0" t="0" r="r" b="b"/>
              <a:pathLst>
                <a:path w="9" h="6">
                  <a:moveTo>
                    <a:pt x="0" y="0"/>
                  </a:moveTo>
                  <a:lnTo>
                    <a:pt x="0" y="0"/>
                  </a:lnTo>
                  <a:lnTo>
                    <a:pt x="6" y="3"/>
                  </a:lnTo>
                  <a:lnTo>
                    <a:pt x="9" y="6"/>
                  </a:lnTo>
                  <a:lnTo>
                    <a:pt x="6" y="6"/>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 name="任意多边形(F) 29">
              <a:extLst>
                <a:ext uri="{FF2B5EF4-FFF2-40B4-BE49-F238E27FC236}">
                  <a16:creationId xmlns:a16="http://schemas.microsoft.com/office/drawing/2014/main" id="{D54616AB-4AC0-DB48-91E0-07455CDC0934}"/>
                </a:ext>
              </a:extLst>
            </p:cNvPr>
            <p:cNvSpPr>
              <a:spLocks/>
            </p:cNvSpPr>
            <p:nvPr/>
          </p:nvSpPr>
          <p:spPr bwMode="auto">
            <a:xfrm>
              <a:off x="7657608" y="-1008017"/>
              <a:ext cx="9517" cy="1360"/>
            </a:xfrm>
            <a:custGeom>
              <a:avLst/>
              <a:gdLst/>
              <a:ahLst/>
              <a:cxnLst>
                <a:cxn ang="0">
                  <a:pos x="0" y="1"/>
                </a:cxn>
                <a:cxn ang="0">
                  <a:pos x="3" y="0"/>
                </a:cxn>
                <a:cxn ang="0">
                  <a:pos x="7" y="1"/>
                </a:cxn>
                <a:cxn ang="0">
                  <a:pos x="0" y="1"/>
                </a:cxn>
                <a:cxn ang="0">
                  <a:pos x="0" y="1"/>
                </a:cxn>
              </a:cxnLst>
              <a:rect l="0" t="0" r="r" b="b"/>
              <a:pathLst>
                <a:path w="7" h="1">
                  <a:moveTo>
                    <a:pt x="0" y="1"/>
                  </a:moveTo>
                  <a:lnTo>
                    <a:pt x="3" y="0"/>
                  </a:lnTo>
                  <a:lnTo>
                    <a:pt x="7"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 name="任意多边形(F) 30">
              <a:extLst>
                <a:ext uri="{FF2B5EF4-FFF2-40B4-BE49-F238E27FC236}">
                  <a16:creationId xmlns:a16="http://schemas.microsoft.com/office/drawing/2014/main" id="{742C214B-903A-653F-BEE4-551DF5DDACFF}"/>
                </a:ext>
              </a:extLst>
            </p:cNvPr>
            <p:cNvSpPr>
              <a:spLocks/>
            </p:cNvSpPr>
            <p:nvPr/>
          </p:nvSpPr>
          <p:spPr bwMode="auto">
            <a:xfrm>
              <a:off x="7584192" y="-1002579"/>
              <a:ext cx="95169" cy="55742"/>
            </a:xfrm>
            <a:custGeom>
              <a:avLst/>
              <a:gdLst/>
              <a:ahLst/>
              <a:cxnLst>
                <a:cxn ang="0">
                  <a:pos x="0" y="0"/>
                </a:cxn>
                <a:cxn ang="0">
                  <a:pos x="6" y="2"/>
                </a:cxn>
                <a:cxn ang="0">
                  <a:pos x="13" y="2"/>
                </a:cxn>
                <a:cxn ang="0">
                  <a:pos x="22" y="5"/>
                </a:cxn>
                <a:cxn ang="0">
                  <a:pos x="33" y="7"/>
                </a:cxn>
                <a:cxn ang="0">
                  <a:pos x="46" y="4"/>
                </a:cxn>
                <a:cxn ang="0">
                  <a:pos x="49" y="2"/>
                </a:cxn>
                <a:cxn ang="0">
                  <a:pos x="54" y="4"/>
                </a:cxn>
                <a:cxn ang="0">
                  <a:pos x="54" y="0"/>
                </a:cxn>
                <a:cxn ang="0">
                  <a:pos x="57" y="2"/>
                </a:cxn>
                <a:cxn ang="0">
                  <a:pos x="61" y="4"/>
                </a:cxn>
                <a:cxn ang="0">
                  <a:pos x="64" y="9"/>
                </a:cxn>
                <a:cxn ang="0">
                  <a:pos x="70" y="23"/>
                </a:cxn>
                <a:cxn ang="0">
                  <a:pos x="67" y="18"/>
                </a:cxn>
                <a:cxn ang="0">
                  <a:pos x="65" y="21"/>
                </a:cxn>
                <a:cxn ang="0">
                  <a:pos x="65" y="29"/>
                </a:cxn>
                <a:cxn ang="0">
                  <a:pos x="59" y="29"/>
                </a:cxn>
                <a:cxn ang="0">
                  <a:pos x="57" y="36"/>
                </a:cxn>
                <a:cxn ang="0">
                  <a:pos x="54" y="34"/>
                </a:cxn>
                <a:cxn ang="0">
                  <a:pos x="53" y="34"/>
                </a:cxn>
                <a:cxn ang="0">
                  <a:pos x="54" y="39"/>
                </a:cxn>
                <a:cxn ang="0">
                  <a:pos x="53" y="41"/>
                </a:cxn>
                <a:cxn ang="0">
                  <a:pos x="38" y="39"/>
                </a:cxn>
                <a:cxn ang="0">
                  <a:pos x="37" y="37"/>
                </a:cxn>
                <a:cxn ang="0">
                  <a:pos x="38" y="36"/>
                </a:cxn>
                <a:cxn ang="0">
                  <a:pos x="32" y="36"/>
                </a:cxn>
                <a:cxn ang="0">
                  <a:pos x="22" y="28"/>
                </a:cxn>
                <a:cxn ang="0">
                  <a:pos x="14" y="20"/>
                </a:cxn>
                <a:cxn ang="0">
                  <a:pos x="21" y="25"/>
                </a:cxn>
                <a:cxn ang="0">
                  <a:pos x="22" y="21"/>
                </a:cxn>
                <a:cxn ang="0">
                  <a:pos x="14" y="17"/>
                </a:cxn>
                <a:cxn ang="0">
                  <a:pos x="1" y="7"/>
                </a:cxn>
                <a:cxn ang="0">
                  <a:pos x="0" y="0"/>
                </a:cxn>
                <a:cxn ang="0">
                  <a:pos x="0" y="0"/>
                </a:cxn>
              </a:cxnLst>
              <a:rect l="0" t="0" r="r" b="b"/>
              <a:pathLst>
                <a:path w="70" h="41">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 name="任意多边形(F) 31">
              <a:extLst>
                <a:ext uri="{FF2B5EF4-FFF2-40B4-BE49-F238E27FC236}">
                  <a16:creationId xmlns:a16="http://schemas.microsoft.com/office/drawing/2014/main" id="{B2E1D44C-00B0-C0BF-4C91-0D8EC785D3C1}"/>
                </a:ext>
              </a:extLst>
            </p:cNvPr>
            <p:cNvSpPr>
              <a:spLocks/>
            </p:cNvSpPr>
            <p:nvPr/>
          </p:nvSpPr>
          <p:spPr bwMode="auto">
            <a:xfrm>
              <a:off x="7873778" y="-1332951"/>
              <a:ext cx="78854" cy="32629"/>
            </a:xfrm>
            <a:custGeom>
              <a:avLst/>
              <a:gdLst/>
              <a:ahLst/>
              <a:cxnLst>
                <a:cxn ang="0">
                  <a:pos x="24" y="13"/>
                </a:cxn>
                <a:cxn ang="0">
                  <a:pos x="16" y="9"/>
                </a:cxn>
                <a:cxn ang="0">
                  <a:pos x="3" y="1"/>
                </a:cxn>
                <a:cxn ang="0">
                  <a:pos x="0" y="0"/>
                </a:cxn>
                <a:cxn ang="0">
                  <a:pos x="6" y="0"/>
                </a:cxn>
                <a:cxn ang="0">
                  <a:pos x="13" y="1"/>
                </a:cxn>
                <a:cxn ang="0">
                  <a:pos x="16" y="3"/>
                </a:cxn>
                <a:cxn ang="0">
                  <a:pos x="19" y="5"/>
                </a:cxn>
                <a:cxn ang="0">
                  <a:pos x="27" y="9"/>
                </a:cxn>
                <a:cxn ang="0">
                  <a:pos x="37" y="14"/>
                </a:cxn>
                <a:cxn ang="0">
                  <a:pos x="43" y="14"/>
                </a:cxn>
                <a:cxn ang="0">
                  <a:pos x="51" y="19"/>
                </a:cxn>
                <a:cxn ang="0">
                  <a:pos x="56" y="21"/>
                </a:cxn>
                <a:cxn ang="0">
                  <a:pos x="58" y="22"/>
                </a:cxn>
                <a:cxn ang="0">
                  <a:pos x="56" y="24"/>
                </a:cxn>
                <a:cxn ang="0">
                  <a:pos x="51" y="21"/>
                </a:cxn>
                <a:cxn ang="0">
                  <a:pos x="45" y="21"/>
                </a:cxn>
                <a:cxn ang="0">
                  <a:pos x="42" y="19"/>
                </a:cxn>
                <a:cxn ang="0">
                  <a:pos x="27" y="14"/>
                </a:cxn>
                <a:cxn ang="0">
                  <a:pos x="24" y="13"/>
                </a:cxn>
                <a:cxn ang="0">
                  <a:pos x="24" y="13"/>
                </a:cxn>
              </a:cxnLst>
              <a:rect l="0" t="0" r="r" b="b"/>
              <a:pathLst>
                <a:path w="58" h="24">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 name="任意多边形(F) 32">
              <a:extLst>
                <a:ext uri="{FF2B5EF4-FFF2-40B4-BE49-F238E27FC236}">
                  <a16:creationId xmlns:a16="http://schemas.microsoft.com/office/drawing/2014/main" id="{B3ED66B1-749D-8A6A-1EFC-8FC1C77EA8DD}"/>
                </a:ext>
              </a:extLst>
            </p:cNvPr>
            <p:cNvSpPr>
              <a:spLocks/>
            </p:cNvSpPr>
            <p:nvPr/>
          </p:nvSpPr>
          <p:spPr bwMode="auto">
            <a:xfrm>
              <a:off x="7891452" y="-1414525"/>
              <a:ext cx="19034" cy="13596"/>
            </a:xfrm>
            <a:custGeom>
              <a:avLst/>
              <a:gdLst/>
              <a:ahLst/>
              <a:cxnLst>
                <a:cxn ang="0">
                  <a:pos x="0" y="0"/>
                </a:cxn>
                <a:cxn ang="0">
                  <a:pos x="6" y="5"/>
                </a:cxn>
                <a:cxn ang="0">
                  <a:pos x="9" y="4"/>
                </a:cxn>
                <a:cxn ang="0">
                  <a:pos x="14" y="8"/>
                </a:cxn>
                <a:cxn ang="0">
                  <a:pos x="8" y="10"/>
                </a:cxn>
                <a:cxn ang="0">
                  <a:pos x="0" y="0"/>
                </a:cxn>
                <a:cxn ang="0">
                  <a:pos x="0" y="0"/>
                </a:cxn>
              </a:cxnLst>
              <a:rect l="0" t="0" r="r" b="b"/>
              <a:pathLst>
                <a:path w="14" h="10">
                  <a:moveTo>
                    <a:pt x="0" y="0"/>
                  </a:moveTo>
                  <a:lnTo>
                    <a:pt x="6" y="5"/>
                  </a:lnTo>
                  <a:lnTo>
                    <a:pt x="9" y="4"/>
                  </a:lnTo>
                  <a:lnTo>
                    <a:pt x="14" y="8"/>
                  </a:lnTo>
                  <a:lnTo>
                    <a:pt x="8" y="1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 name="任意多边形(F) 33">
              <a:extLst>
                <a:ext uri="{FF2B5EF4-FFF2-40B4-BE49-F238E27FC236}">
                  <a16:creationId xmlns:a16="http://schemas.microsoft.com/office/drawing/2014/main" id="{BCAD229D-E081-471A-9FEA-EB56B7816077}"/>
                </a:ext>
              </a:extLst>
            </p:cNvPr>
            <p:cNvSpPr>
              <a:spLocks/>
            </p:cNvSpPr>
            <p:nvPr/>
          </p:nvSpPr>
          <p:spPr bwMode="auto">
            <a:xfrm>
              <a:off x="7913205" y="-1398210"/>
              <a:ext cx="14956" cy="10876"/>
            </a:xfrm>
            <a:custGeom>
              <a:avLst/>
              <a:gdLst/>
              <a:ahLst/>
              <a:cxnLst>
                <a:cxn ang="0">
                  <a:pos x="0" y="0"/>
                </a:cxn>
                <a:cxn ang="0">
                  <a:pos x="11" y="4"/>
                </a:cxn>
                <a:cxn ang="0">
                  <a:pos x="11" y="6"/>
                </a:cxn>
                <a:cxn ang="0">
                  <a:pos x="6" y="8"/>
                </a:cxn>
                <a:cxn ang="0">
                  <a:pos x="3" y="3"/>
                </a:cxn>
                <a:cxn ang="0">
                  <a:pos x="1" y="1"/>
                </a:cxn>
                <a:cxn ang="0">
                  <a:pos x="0" y="0"/>
                </a:cxn>
                <a:cxn ang="0">
                  <a:pos x="0" y="0"/>
                </a:cxn>
              </a:cxnLst>
              <a:rect l="0" t="0" r="r" b="b"/>
              <a:pathLst>
                <a:path w="11" h="8">
                  <a:moveTo>
                    <a:pt x="0" y="0"/>
                  </a:moveTo>
                  <a:lnTo>
                    <a:pt x="11" y="4"/>
                  </a:lnTo>
                  <a:lnTo>
                    <a:pt x="11" y="6"/>
                  </a:lnTo>
                  <a:lnTo>
                    <a:pt x="6" y="8"/>
                  </a:lnTo>
                  <a:lnTo>
                    <a:pt x="3" y="3"/>
                  </a:lnTo>
                  <a:lnTo>
                    <a:pt x="1"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 name="任意多边形 34">
              <a:extLst>
                <a:ext uri="{FF2B5EF4-FFF2-40B4-BE49-F238E27FC236}">
                  <a16:creationId xmlns:a16="http://schemas.microsoft.com/office/drawing/2014/main" id="{EF795A4C-8D28-3A91-A6E1-826ED6824620}"/>
                </a:ext>
              </a:extLst>
            </p:cNvPr>
            <p:cNvSpPr>
              <a:spLocks/>
            </p:cNvSpPr>
            <p:nvPr/>
          </p:nvSpPr>
          <p:spPr bwMode="auto">
            <a:xfrm>
              <a:off x="7932239" y="-1403648"/>
              <a:ext cx="4079" cy="6798"/>
            </a:xfrm>
            <a:custGeom>
              <a:avLst/>
              <a:gdLst/>
              <a:ahLst/>
              <a:cxnLst>
                <a:cxn ang="0">
                  <a:pos x="0" y="0"/>
                </a:cxn>
                <a:cxn ang="0">
                  <a:pos x="3" y="5"/>
                </a:cxn>
                <a:cxn ang="0">
                  <a:pos x="0" y="0"/>
                </a:cxn>
                <a:cxn ang="0">
                  <a:pos x="0" y="0"/>
                </a:cxn>
              </a:cxnLst>
              <a:rect l="0" t="0" r="r" b="b"/>
              <a:pathLst>
                <a:path w="3" h="5">
                  <a:moveTo>
                    <a:pt x="0" y="0"/>
                  </a:move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 name="任意多边形(F) 35">
              <a:extLst>
                <a:ext uri="{FF2B5EF4-FFF2-40B4-BE49-F238E27FC236}">
                  <a16:creationId xmlns:a16="http://schemas.microsoft.com/office/drawing/2014/main" id="{37B3B919-0EF9-479F-A08E-2FB5FB3F1561}"/>
                </a:ext>
              </a:extLst>
            </p:cNvPr>
            <p:cNvSpPr>
              <a:spLocks/>
            </p:cNvSpPr>
            <p:nvPr/>
          </p:nvSpPr>
          <p:spPr bwMode="auto">
            <a:xfrm>
              <a:off x="7932239" y="-1394132"/>
              <a:ext cx="6798" cy="4079"/>
            </a:xfrm>
            <a:custGeom>
              <a:avLst/>
              <a:gdLst/>
              <a:ahLst/>
              <a:cxnLst>
                <a:cxn ang="0">
                  <a:pos x="2" y="0"/>
                </a:cxn>
                <a:cxn ang="0">
                  <a:pos x="5" y="1"/>
                </a:cxn>
                <a:cxn ang="0">
                  <a:pos x="3" y="3"/>
                </a:cxn>
                <a:cxn ang="0">
                  <a:pos x="0" y="1"/>
                </a:cxn>
                <a:cxn ang="0">
                  <a:pos x="2" y="0"/>
                </a:cxn>
                <a:cxn ang="0">
                  <a:pos x="2" y="0"/>
                </a:cxn>
              </a:cxnLst>
              <a:rect l="0" t="0" r="r" b="b"/>
              <a:pathLst>
                <a:path w="5" h="3">
                  <a:moveTo>
                    <a:pt x="2" y="0"/>
                  </a:moveTo>
                  <a:lnTo>
                    <a:pt x="5" y="1"/>
                  </a:ln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 name="任意多边形 36">
              <a:extLst>
                <a:ext uri="{FF2B5EF4-FFF2-40B4-BE49-F238E27FC236}">
                  <a16:creationId xmlns:a16="http://schemas.microsoft.com/office/drawing/2014/main" id="{FE0FF2C5-F96D-48BE-F83E-663A0CA12697}"/>
                </a:ext>
              </a:extLst>
            </p:cNvPr>
            <p:cNvSpPr>
              <a:spLocks/>
            </p:cNvSpPr>
            <p:nvPr/>
          </p:nvSpPr>
          <p:spPr bwMode="auto">
            <a:xfrm>
              <a:off x="7947194" y="-1372379"/>
              <a:ext cx="9517" cy="1360"/>
            </a:xfrm>
            <a:custGeom>
              <a:avLst/>
              <a:gdLst/>
              <a:ahLst/>
              <a:cxnLst>
                <a:cxn ang="0">
                  <a:pos x="4" y="0"/>
                </a:cxn>
                <a:cxn ang="0">
                  <a:pos x="7" y="1"/>
                </a:cxn>
                <a:cxn ang="0">
                  <a:pos x="2" y="1"/>
                </a:cxn>
                <a:cxn ang="0">
                  <a:pos x="0" y="0"/>
                </a:cxn>
                <a:cxn ang="0">
                  <a:pos x="4" y="0"/>
                </a:cxn>
                <a:cxn ang="0">
                  <a:pos x="4" y="0"/>
                </a:cxn>
              </a:cxnLst>
              <a:rect l="0" t="0" r="r" b="b"/>
              <a:pathLst>
                <a:path w="7" h="1">
                  <a:moveTo>
                    <a:pt x="4" y="0"/>
                  </a:moveTo>
                  <a:lnTo>
                    <a:pt x="7" y="1"/>
                  </a:lnTo>
                  <a:lnTo>
                    <a:pt x="2" y="1"/>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 name="任意多边形(F) 37">
              <a:extLst>
                <a:ext uri="{FF2B5EF4-FFF2-40B4-BE49-F238E27FC236}">
                  <a16:creationId xmlns:a16="http://schemas.microsoft.com/office/drawing/2014/main" id="{6AB015D7-3F15-3683-0EB2-14A9354C9309}"/>
                </a:ext>
              </a:extLst>
            </p:cNvPr>
            <p:cNvSpPr>
              <a:spLocks/>
            </p:cNvSpPr>
            <p:nvPr/>
          </p:nvSpPr>
          <p:spPr bwMode="auto">
            <a:xfrm>
              <a:off x="7971666" y="-1357423"/>
              <a:ext cx="6798" cy="4079"/>
            </a:xfrm>
            <a:custGeom>
              <a:avLst/>
              <a:gdLst/>
              <a:ahLst/>
              <a:cxnLst>
                <a:cxn ang="0">
                  <a:pos x="0" y="0"/>
                </a:cxn>
                <a:cxn ang="0">
                  <a:pos x="2" y="0"/>
                </a:cxn>
                <a:cxn ang="0">
                  <a:pos x="5" y="3"/>
                </a:cxn>
                <a:cxn ang="0">
                  <a:pos x="2" y="2"/>
                </a:cxn>
                <a:cxn ang="0">
                  <a:pos x="0" y="0"/>
                </a:cxn>
                <a:cxn ang="0">
                  <a:pos x="2" y="2"/>
                </a:cxn>
                <a:cxn ang="0">
                  <a:pos x="0" y="0"/>
                </a:cxn>
                <a:cxn ang="0">
                  <a:pos x="0" y="0"/>
                </a:cxn>
              </a:cxnLst>
              <a:rect l="0" t="0" r="r" b="b"/>
              <a:pathLst>
                <a:path w="5" h="3">
                  <a:moveTo>
                    <a:pt x="0" y="0"/>
                  </a:moveTo>
                  <a:lnTo>
                    <a:pt x="2" y="0"/>
                  </a:lnTo>
                  <a:lnTo>
                    <a:pt x="5" y="3"/>
                  </a:lnTo>
                  <a:lnTo>
                    <a:pt x="2" y="2"/>
                  </a:lnTo>
                  <a:lnTo>
                    <a:pt x="0"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 name="任意多边形(F) 38">
              <a:extLst>
                <a:ext uri="{FF2B5EF4-FFF2-40B4-BE49-F238E27FC236}">
                  <a16:creationId xmlns:a16="http://schemas.microsoft.com/office/drawing/2014/main" id="{94D53DD2-CA72-67B6-F65D-C1BEC93E1DA5}"/>
                </a:ext>
              </a:extLst>
            </p:cNvPr>
            <p:cNvSpPr>
              <a:spLocks/>
            </p:cNvSpPr>
            <p:nvPr/>
          </p:nvSpPr>
          <p:spPr bwMode="auto">
            <a:xfrm>
              <a:off x="7982543" y="-1346547"/>
              <a:ext cx="4079" cy="2719"/>
            </a:xfrm>
            <a:custGeom>
              <a:avLst/>
              <a:gdLst/>
              <a:ahLst/>
              <a:cxnLst>
                <a:cxn ang="0">
                  <a:pos x="0" y="0"/>
                </a:cxn>
                <a:cxn ang="0">
                  <a:pos x="3" y="0"/>
                </a:cxn>
                <a:cxn ang="0">
                  <a:pos x="3" y="2"/>
                </a:cxn>
                <a:cxn ang="0">
                  <a:pos x="0" y="0"/>
                </a:cxn>
                <a:cxn ang="0">
                  <a:pos x="0" y="0"/>
                </a:cxn>
                <a:cxn ang="0">
                  <a:pos x="0" y="0"/>
                </a:cxn>
              </a:cxnLst>
              <a:rect l="0" t="0" r="r" b="b"/>
              <a:pathLst>
                <a:path w="3" h="2">
                  <a:moveTo>
                    <a:pt x="0" y="0"/>
                  </a:moveTo>
                  <a:lnTo>
                    <a:pt x="3" y="0"/>
                  </a:lnTo>
                  <a:lnTo>
                    <a:pt x="3" y="2"/>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 name="任意多边形(F) 39">
              <a:extLst>
                <a:ext uri="{FF2B5EF4-FFF2-40B4-BE49-F238E27FC236}">
                  <a16:creationId xmlns:a16="http://schemas.microsoft.com/office/drawing/2014/main" id="{04849537-89FD-0ECB-B707-A251D2F3F1A8}"/>
                </a:ext>
              </a:extLst>
            </p:cNvPr>
            <p:cNvSpPr>
              <a:spLocks/>
            </p:cNvSpPr>
            <p:nvPr/>
          </p:nvSpPr>
          <p:spPr bwMode="auto">
            <a:xfrm>
              <a:off x="7945834" y="-1326154"/>
              <a:ext cx="8157" cy="5438"/>
            </a:xfrm>
            <a:custGeom>
              <a:avLst/>
              <a:gdLst/>
              <a:ahLst/>
              <a:cxnLst>
                <a:cxn ang="0">
                  <a:pos x="0" y="0"/>
                </a:cxn>
                <a:cxn ang="0">
                  <a:pos x="3" y="0"/>
                </a:cxn>
                <a:cxn ang="0">
                  <a:pos x="6" y="4"/>
                </a:cxn>
                <a:cxn ang="0">
                  <a:pos x="1" y="3"/>
                </a:cxn>
                <a:cxn ang="0">
                  <a:pos x="0" y="0"/>
                </a:cxn>
                <a:cxn ang="0">
                  <a:pos x="0" y="0"/>
                </a:cxn>
              </a:cxnLst>
              <a:rect l="0" t="0" r="r" b="b"/>
              <a:pathLst>
                <a:path w="6" h="4">
                  <a:moveTo>
                    <a:pt x="0" y="0"/>
                  </a:moveTo>
                  <a:lnTo>
                    <a:pt x="3" y="0"/>
                  </a:lnTo>
                  <a:lnTo>
                    <a:pt x="6" y="4"/>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 name="任意多边形(F) 40">
              <a:extLst>
                <a:ext uri="{FF2B5EF4-FFF2-40B4-BE49-F238E27FC236}">
                  <a16:creationId xmlns:a16="http://schemas.microsoft.com/office/drawing/2014/main" id="{354D45F5-7D1E-0FAC-0E11-CD738F06397F}"/>
                </a:ext>
              </a:extLst>
            </p:cNvPr>
            <p:cNvSpPr>
              <a:spLocks/>
            </p:cNvSpPr>
            <p:nvPr/>
          </p:nvSpPr>
          <p:spPr bwMode="auto">
            <a:xfrm>
              <a:off x="7964868" y="-1315277"/>
              <a:ext cx="6798" cy="1360"/>
            </a:xfrm>
            <a:custGeom>
              <a:avLst/>
              <a:gdLst/>
              <a:ahLst/>
              <a:cxnLst>
                <a:cxn ang="0">
                  <a:pos x="0" y="0"/>
                </a:cxn>
                <a:cxn ang="0">
                  <a:pos x="5" y="0"/>
                </a:cxn>
                <a:cxn ang="0">
                  <a:pos x="5" y="1"/>
                </a:cxn>
                <a:cxn ang="0">
                  <a:pos x="4" y="1"/>
                </a:cxn>
                <a:cxn ang="0">
                  <a:pos x="0" y="0"/>
                </a:cxn>
                <a:cxn ang="0">
                  <a:pos x="0" y="0"/>
                </a:cxn>
              </a:cxnLst>
              <a:rect l="0" t="0" r="r" b="b"/>
              <a:pathLst>
                <a:path w="5" h="1">
                  <a:moveTo>
                    <a:pt x="0" y="0"/>
                  </a:moveTo>
                  <a:lnTo>
                    <a:pt x="5" y="0"/>
                  </a:lnTo>
                  <a:lnTo>
                    <a:pt x="5" y="1"/>
                  </a:lnTo>
                  <a:lnTo>
                    <a:pt x="4"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 name="任意多边形 41">
              <a:extLst>
                <a:ext uri="{FF2B5EF4-FFF2-40B4-BE49-F238E27FC236}">
                  <a16:creationId xmlns:a16="http://schemas.microsoft.com/office/drawing/2014/main" id="{9820AD49-FF21-97D0-64B5-6DB274BEBC1C}"/>
                </a:ext>
              </a:extLst>
            </p:cNvPr>
            <p:cNvSpPr>
              <a:spLocks/>
            </p:cNvSpPr>
            <p:nvPr/>
          </p:nvSpPr>
          <p:spPr bwMode="auto">
            <a:xfrm>
              <a:off x="8151128" y="-1376457"/>
              <a:ext cx="29910" cy="12236"/>
            </a:xfrm>
            <a:custGeom>
              <a:avLst/>
              <a:gdLst/>
              <a:ahLst/>
              <a:cxnLst>
                <a:cxn ang="0">
                  <a:pos x="8" y="1"/>
                </a:cxn>
                <a:cxn ang="0">
                  <a:pos x="11" y="0"/>
                </a:cxn>
                <a:cxn ang="0">
                  <a:pos x="17" y="1"/>
                </a:cxn>
                <a:cxn ang="0">
                  <a:pos x="22" y="8"/>
                </a:cxn>
                <a:cxn ang="0">
                  <a:pos x="14" y="9"/>
                </a:cxn>
                <a:cxn ang="0">
                  <a:pos x="1" y="8"/>
                </a:cxn>
                <a:cxn ang="0">
                  <a:pos x="0" y="3"/>
                </a:cxn>
                <a:cxn ang="0">
                  <a:pos x="3" y="1"/>
                </a:cxn>
                <a:cxn ang="0">
                  <a:pos x="8" y="1"/>
                </a:cxn>
                <a:cxn ang="0">
                  <a:pos x="8" y="1"/>
                </a:cxn>
              </a:cxnLst>
              <a:rect l="0" t="0" r="r" b="b"/>
              <a:pathLst>
                <a:path w="22" h="9">
                  <a:moveTo>
                    <a:pt x="8" y="1"/>
                  </a:moveTo>
                  <a:lnTo>
                    <a:pt x="11" y="0"/>
                  </a:lnTo>
                  <a:lnTo>
                    <a:pt x="17" y="1"/>
                  </a:lnTo>
                  <a:lnTo>
                    <a:pt x="22" y="8"/>
                  </a:lnTo>
                  <a:lnTo>
                    <a:pt x="14" y="9"/>
                  </a:lnTo>
                  <a:lnTo>
                    <a:pt x="1" y="8"/>
                  </a:lnTo>
                  <a:lnTo>
                    <a:pt x="0" y="3"/>
                  </a:lnTo>
                  <a:lnTo>
                    <a:pt x="3" y="1"/>
                  </a:lnTo>
                  <a:lnTo>
                    <a:pt x="8" y="1"/>
                  </a:lnTo>
                  <a:lnTo>
                    <a:pt x="8"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 name="任意多边形 42">
              <a:extLst>
                <a:ext uri="{FF2B5EF4-FFF2-40B4-BE49-F238E27FC236}">
                  <a16:creationId xmlns:a16="http://schemas.microsoft.com/office/drawing/2014/main" id="{A1413BDD-E5B6-DB8A-7DAE-5D12FD9649C1}"/>
                </a:ext>
              </a:extLst>
            </p:cNvPr>
            <p:cNvSpPr>
              <a:spLocks/>
            </p:cNvSpPr>
            <p:nvPr/>
          </p:nvSpPr>
          <p:spPr bwMode="auto">
            <a:xfrm>
              <a:off x="8167442" y="-1394132"/>
              <a:ext cx="32629" cy="12236"/>
            </a:xfrm>
            <a:custGeom>
              <a:avLst/>
              <a:gdLst/>
              <a:ahLst/>
              <a:cxnLst>
                <a:cxn ang="0">
                  <a:pos x="7" y="3"/>
                </a:cxn>
                <a:cxn ang="0">
                  <a:pos x="8" y="5"/>
                </a:cxn>
                <a:cxn ang="0">
                  <a:pos x="16" y="1"/>
                </a:cxn>
                <a:cxn ang="0">
                  <a:pos x="23" y="0"/>
                </a:cxn>
                <a:cxn ang="0">
                  <a:pos x="21" y="3"/>
                </a:cxn>
                <a:cxn ang="0">
                  <a:pos x="24" y="6"/>
                </a:cxn>
                <a:cxn ang="0">
                  <a:pos x="15" y="6"/>
                </a:cxn>
                <a:cxn ang="0">
                  <a:pos x="13" y="5"/>
                </a:cxn>
                <a:cxn ang="0">
                  <a:pos x="12" y="8"/>
                </a:cxn>
                <a:cxn ang="0">
                  <a:pos x="7" y="9"/>
                </a:cxn>
                <a:cxn ang="0">
                  <a:pos x="2" y="6"/>
                </a:cxn>
                <a:cxn ang="0">
                  <a:pos x="0" y="5"/>
                </a:cxn>
                <a:cxn ang="0">
                  <a:pos x="7" y="3"/>
                </a:cxn>
                <a:cxn ang="0">
                  <a:pos x="7" y="3"/>
                </a:cxn>
              </a:cxnLst>
              <a:rect l="0" t="0" r="r" b="b"/>
              <a:pathLst>
                <a:path w="24" h="9">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 name="任意多边形(F) 43">
              <a:extLst>
                <a:ext uri="{FF2B5EF4-FFF2-40B4-BE49-F238E27FC236}">
                  <a16:creationId xmlns:a16="http://schemas.microsoft.com/office/drawing/2014/main" id="{383348B2-8CE3-E69B-7208-80AE9283ADFE}"/>
                </a:ext>
              </a:extLst>
            </p:cNvPr>
            <p:cNvSpPr>
              <a:spLocks/>
            </p:cNvSpPr>
            <p:nvPr/>
          </p:nvSpPr>
          <p:spPr bwMode="auto">
            <a:xfrm>
              <a:off x="8167442" y="-805443"/>
              <a:ext cx="9517" cy="6798"/>
            </a:xfrm>
            <a:custGeom>
              <a:avLst/>
              <a:gdLst/>
              <a:ahLst/>
              <a:cxnLst>
                <a:cxn ang="0">
                  <a:pos x="4" y="0"/>
                </a:cxn>
                <a:cxn ang="0">
                  <a:pos x="7" y="5"/>
                </a:cxn>
                <a:cxn ang="0">
                  <a:pos x="2" y="5"/>
                </a:cxn>
                <a:cxn ang="0">
                  <a:pos x="0" y="3"/>
                </a:cxn>
                <a:cxn ang="0">
                  <a:pos x="4" y="0"/>
                </a:cxn>
                <a:cxn ang="0">
                  <a:pos x="4" y="0"/>
                </a:cxn>
              </a:cxnLst>
              <a:rect l="0" t="0" r="r" b="b"/>
              <a:pathLst>
                <a:path w="7" h="5">
                  <a:moveTo>
                    <a:pt x="4" y="0"/>
                  </a:moveTo>
                  <a:lnTo>
                    <a:pt x="7" y="5"/>
                  </a:lnTo>
                  <a:lnTo>
                    <a:pt x="2" y="5"/>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 name="任意多边形(F) 44">
              <a:extLst>
                <a:ext uri="{FF2B5EF4-FFF2-40B4-BE49-F238E27FC236}">
                  <a16:creationId xmlns:a16="http://schemas.microsoft.com/office/drawing/2014/main" id="{DF1977A3-20EF-6128-AF48-28D56ED89580}"/>
                </a:ext>
              </a:extLst>
            </p:cNvPr>
            <p:cNvSpPr>
              <a:spLocks/>
            </p:cNvSpPr>
            <p:nvPr/>
          </p:nvSpPr>
          <p:spPr bwMode="auto">
            <a:xfrm>
              <a:off x="8170161" y="-887016"/>
              <a:ext cx="13596" cy="10876"/>
            </a:xfrm>
            <a:custGeom>
              <a:avLst/>
              <a:gdLst/>
              <a:ahLst/>
              <a:cxnLst>
                <a:cxn ang="0">
                  <a:pos x="3" y="0"/>
                </a:cxn>
                <a:cxn ang="0">
                  <a:pos x="6" y="2"/>
                </a:cxn>
                <a:cxn ang="0">
                  <a:pos x="5" y="4"/>
                </a:cxn>
                <a:cxn ang="0">
                  <a:pos x="10" y="5"/>
                </a:cxn>
                <a:cxn ang="0">
                  <a:pos x="0" y="8"/>
                </a:cxn>
                <a:cxn ang="0">
                  <a:pos x="0" y="0"/>
                </a:cxn>
                <a:cxn ang="0">
                  <a:pos x="3" y="0"/>
                </a:cxn>
                <a:cxn ang="0">
                  <a:pos x="3" y="0"/>
                </a:cxn>
              </a:cxnLst>
              <a:rect l="0" t="0" r="r" b="b"/>
              <a:pathLst>
                <a:path w="10" h="8">
                  <a:moveTo>
                    <a:pt x="3" y="0"/>
                  </a:moveTo>
                  <a:lnTo>
                    <a:pt x="6" y="2"/>
                  </a:lnTo>
                  <a:lnTo>
                    <a:pt x="5" y="4"/>
                  </a:lnTo>
                  <a:lnTo>
                    <a:pt x="10" y="5"/>
                  </a:lnTo>
                  <a:lnTo>
                    <a:pt x="0" y="8"/>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 name="任意多边形(F) 45">
              <a:extLst>
                <a:ext uri="{FF2B5EF4-FFF2-40B4-BE49-F238E27FC236}">
                  <a16:creationId xmlns:a16="http://schemas.microsoft.com/office/drawing/2014/main" id="{FE26FCC1-E98F-A2B3-CB01-E04D8E8AFA65}"/>
                </a:ext>
              </a:extLst>
            </p:cNvPr>
            <p:cNvSpPr>
              <a:spLocks/>
            </p:cNvSpPr>
            <p:nvPr/>
          </p:nvSpPr>
          <p:spPr bwMode="auto">
            <a:xfrm>
              <a:off x="8133453" y="-1003938"/>
              <a:ext cx="141394" cy="116922"/>
            </a:xfrm>
            <a:custGeom>
              <a:avLst/>
              <a:gdLst/>
              <a:ahLst/>
              <a:cxnLst>
                <a:cxn ang="0">
                  <a:pos x="62" y="3"/>
                </a:cxn>
                <a:cxn ang="0">
                  <a:pos x="70" y="1"/>
                </a:cxn>
                <a:cxn ang="0">
                  <a:pos x="80" y="8"/>
                </a:cxn>
                <a:cxn ang="0">
                  <a:pos x="91" y="5"/>
                </a:cxn>
                <a:cxn ang="0">
                  <a:pos x="93" y="6"/>
                </a:cxn>
                <a:cxn ang="0">
                  <a:pos x="96" y="8"/>
                </a:cxn>
                <a:cxn ang="0">
                  <a:pos x="99" y="6"/>
                </a:cxn>
                <a:cxn ang="0">
                  <a:pos x="101" y="10"/>
                </a:cxn>
                <a:cxn ang="0">
                  <a:pos x="104" y="18"/>
                </a:cxn>
                <a:cxn ang="0">
                  <a:pos x="90" y="35"/>
                </a:cxn>
                <a:cxn ang="0">
                  <a:pos x="98" y="43"/>
                </a:cxn>
                <a:cxn ang="0">
                  <a:pos x="86" y="43"/>
                </a:cxn>
                <a:cxn ang="0">
                  <a:pos x="83" y="45"/>
                </a:cxn>
                <a:cxn ang="0">
                  <a:pos x="74" y="48"/>
                </a:cxn>
                <a:cxn ang="0">
                  <a:pos x="72" y="72"/>
                </a:cxn>
                <a:cxn ang="0">
                  <a:pos x="69" y="77"/>
                </a:cxn>
                <a:cxn ang="0">
                  <a:pos x="58" y="83"/>
                </a:cxn>
                <a:cxn ang="0">
                  <a:pos x="45" y="83"/>
                </a:cxn>
                <a:cxn ang="0">
                  <a:pos x="35" y="82"/>
                </a:cxn>
                <a:cxn ang="0">
                  <a:pos x="22" y="78"/>
                </a:cxn>
                <a:cxn ang="0">
                  <a:pos x="5" y="78"/>
                </a:cxn>
                <a:cxn ang="0">
                  <a:pos x="3" y="77"/>
                </a:cxn>
                <a:cxn ang="0">
                  <a:pos x="1" y="75"/>
                </a:cxn>
                <a:cxn ang="0">
                  <a:pos x="6" y="72"/>
                </a:cxn>
                <a:cxn ang="0">
                  <a:pos x="5" y="69"/>
                </a:cxn>
                <a:cxn ang="0">
                  <a:pos x="3" y="67"/>
                </a:cxn>
                <a:cxn ang="0">
                  <a:pos x="8" y="66"/>
                </a:cxn>
                <a:cxn ang="0">
                  <a:pos x="5" y="61"/>
                </a:cxn>
                <a:cxn ang="0">
                  <a:pos x="11" y="61"/>
                </a:cxn>
                <a:cxn ang="0">
                  <a:pos x="14" y="54"/>
                </a:cxn>
                <a:cxn ang="0">
                  <a:pos x="30" y="45"/>
                </a:cxn>
                <a:cxn ang="0">
                  <a:pos x="58" y="27"/>
                </a:cxn>
                <a:cxn ang="0">
                  <a:pos x="64" y="13"/>
                </a:cxn>
                <a:cxn ang="0">
                  <a:pos x="64" y="6"/>
                </a:cxn>
              </a:cxnLst>
              <a:rect l="0" t="0" r="r" b="b"/>
              <a:pathLst>
                <a:path w="104" h="86">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 name="任意多边形(F) 46">
              <a:extLst>
                <a:ext uri="{FF2B5EF4-FFF2-40B4-BE49-F238E27FC236}">
                  <a16:creationId xmlns:a16="http://schemas.microsoft.com/office/drawing/2014/main" id="{95CD4731-B9F9-D5A4-F905-AB3B6FF79F00}"/>
                </a:ext>
              </a:extLst>
            </p:cNvPr>
            <p:cNvSpPr>
              <a:spLocks/>
            </p:cNvSpPr>
            <p:nvPr/>
          </p:nvSpPr>
          <p:spPr bwMode="auto">
            <a:xfrm>
              <a:off x="8176959" y="-1111344"/>
              <a:ext cx="163147" cy="125079"/>
            </a:xfrm>
            <a:custGeom>
              <a:avLst/>
              <a:gdLst/>
              <a:ahLst/>
              <a:cxnLst>
                <a:cxn ang="0">
                  <a:pos x="5" y="0"/>
                </a:cxn>
                <a:cxn ang="0">
                  <a:pos x="13" y="5"/>
                </a:cxn>
                <a:cxn ang="0">
                  <a:pos x="24" y="7"/>
                </a:cxn>
                <a:cxn ang="0">
                  <a:pos x="26" y="10"/>
                </a:cxn>
                <a:cxn ang="0">
                  <a:pos x="40" y="18"/>
                </a:cxn>
                <a:cxn ang="0">
                  <a:pos x="35" y="18"/>
                </a:cxn>
                <a:cxn ang="0">
                  <a:pos x="48" y="31"/>
                </a:cxn>
                <a:cxn ang="0">
                  <a:pos x="61" y="34"/>
                </a:cxn>
                <a:cxn ang="0">
                  <a:pos x="61" y="29"/>
                </a:cxn>
                <a:cxn ang="0">
                  <a:pos x="58" y="26"/>
                </a:cxn>
                <a:cxn ang="0">
                  <a:pos x="74" y="39"/>
                </a:cxn>
                <a:cxn ang="0">
                  <a:pos x="99" y="45"/>
                </a:cxn>
                <a:cxn ang="0">
                  <a:pos x="117" y="40"/>
                </a:cxn>
                <a:cxn ang="0">
                  <a:pos x="115" y="53"/>
                </a:cxn>
                <a:cxn ang="0">
                  <a:pos x="117" y="61"/>
                </a:cxn>
                <a:cxn ang="0">
                  <a:pos x="112" y="58"/>
                </a:cxn>
                <a:cxn ang="0">
                  <a:pos x="101" y="64"/>
                </a:cxn>
                <a:cxn ang="0">
                  <a:pos x="106" y="68"/>
                </a:cxn>
                <a:cxn ang="0">
                  <a:pos x="96" y="89"/>
                </a:cxn>
                <a:cxn ang="0">
                  <a:pos x="90" y="92"/>
                </a:cxn>
                <a:cxn ang="0">
                  <a:pos x="78" y="90"/>
                </a:cxn>
                <a:cxn ang="0">
                  <a:pos x="75" y="87"/>
                </a:cxn>
                <a:cxn ang="0">
                  <a:pos x="80" y="76"/>
                </a:cxn>
                <a:cxn ang="0">
                  <a:pos x="72" y="69"/>
                </a:cxn>
                <a:cxn ang="0">
                  <a:pos x="48" y="63"/>
                </a:cxn>
                <a:cxn ang="0">
                  <a:pos x="50" y="58"/>
                </a:cxn>
                <a:cxn ang="0">
                  <a:pos x="56" y="47"/>
                </a:cxn>
                <a:cxn ang="0">
                  <a:pos x="54" y="36"/>
                </a:cxn>
                <a:cxn ang="0">
                  <a:pos x="50" y="31"/>
                </a:cxn>
                <a:cxn ang="0">
                  <a:pos x="40" y="28"/>
                </a:cxn>
                <a:cxn ang="0">
                  <a:pos x="40" y="28"/>
                </a:cxn>
                <a:cxn ang="0">
                  <a:pos x="38" y="24"/>
                </a:cxn>
                <a:cxn ang="0">
                  <a:pos x="34" y="21"/>
                </a:cxn>
                <a:cxn ang="0">
                  <a:pos x="21" y="16"/>
                </a:cxn>
                <a:cxn ang="0">
                  <a:pos x="19" y="12"/>
                </a:cxn>
                <a:cxn ang="0">
                  <a:pos x="13" y="12"/>
                </a:cxn>
                <a:cxn ang="0">
                  <a:pos x="0" y="0"/>
                </a:cxn>
                <a:cxn ang="0">
                  <a:pos x="3" y="0"/>
                </a:cxn>
              </a:cxnLst>
              <a:rect l="0" t="0" r="r" b="b"/>
              <a:pathLst>
                <a:path w="120" h="92">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 name="任意多边形(F) 47">
              <a:extLst>
                <a:ext uri="{FF2B5EF4-FFF2-40B4-BE49-F238E27FC236}">
                  <a16:creationId xmlns:a16="http://schemas.microsoft.com/office/drawing/2014/main" id="{1D348882-1E3C-399D-69BB-8CF3F65CBAA6}"/>
                </a:ext>
              </a:extLst>
            </p:cNvPr>
            <p:cNvSpPr>
              <a:spLocks/>
            </p:cNvSpPr>
            <p:nvPr/>
          </p:nvSpPr>
          <p:spPr bwMode="auto">
            <a:xfrm>
              <a:off x="6761660" y="-1470267"/>
              <a:ext cx="942173" cy="440496"/>
            </a:xfrm>
            <a:custGeom>
              <a:avLst/>
              <a:gdLst/>
              <a:ahLst/>
              <a:cxnLst>
                <a:cxn ang="0">
                  <a:pos x="112" y="271"/>
                </a:cxn>
                <a:cxn ang="0">
                  <a:pos x="143" y="264"/>
                </a:cxn>
                <a:cxn ang="0">
                  <a:pos x="217" y="247"/>
                </a:cxn>
                <a:cxn ang="0">
                  <a:pos x="337" y="229"/>
                </a:cxn>
                <a:cxn ang="0">
                  <a:pos x="385" y="242"/>
                </a:cxn>
                <a:cxn ang="0">
                  <a:pos x="407" y="264"/>
                </a:cxn>
                <a:cxn ang="0">
                  <a:pos x="427" y="263"/>
                </a:cxn>
                <a:cxn ang="0">
                  <a:pos x="443" y="240"/>
                </a:cxn>
                <a:cxn ang="0">
                  <a:pos x="441" y="271"/>
                </a:cxn>
                <a:cxn ang="0">
                  <a:pos x="467" y="268"/>
                </a:cxn>
                <a:cxn ang="0">
                  <a:pos x="492" y="285"/>
                </a:cxn>
                <a:cxn ang="0">
                  <a:pos x="536" y="314"/>
                </a:cxn>
                <a:cxn ang="0">
                  <a:pos x="589" y="312"/>
                </a:cxn>
                <a:cxn ang="0">
                  <a:pos x="592" y="312"/>
                </a:cxn>
                <a:cxn ang="0">
                  <a:pos x="618" y="320"/>
                </a:cxn>
                <a:cxn ang="0">
                  <a:pos x="640" y="309"/>
                </a:cxn>
                <a:cxn ang="0">
                  <a:pos x="675" y="303"/>
                </a:cxn>
                <a:cxn ang="0">
                  <a:pos x="675" y="263"/>
                </a:cxn>
                <a:cxn ang="0">
                  <a:pos x="685" y="243"/>
                </a:cxn>
                <a:cxn ang="0">
                  <a:pos x="691" y="213"/>
                </a:cxn>
                <a:cxn ang="0">
                  <a:pos x="669" y="168"/>
                </a:cxn>
                <a:cxn ang="0">
                  <a:pos x="654" y="154"/>
                </a:cxn>
                <a:cxn ang="0">
                  <a:pos x="609" y="123"/>
                </a:cxn>
                <a:cxn ang="0">
                  <a:pos x="598" y="125"/>
                </a:cxn>
                <a:cxn ang="0">
                  <a:pos x="571" y="106"/>
                </a:cxn>
                <a:cxn ang="0">
                  <a:pos x="557" y="96"/>
                </a:cxn>
                <a:cxn ang="0">
                  <a:pos x="524" y="88"/>
                </a:cxn>
                <a:cxn ang="0">
                  <a:pos x="507" y="65"/>
                </a:cxn>
                <a:cxn ang="0">
                  <a:pos x="473" y="37"/>
                </a:cxn>
                <a:cxn ang="0">
                  <a:pos x="440" y="13"/>
                </a:cxn>
                <a:cxn ang="0">
                  <a:pos x="422" y="3"/>
                </a:cxn>
                <a:cxn ang="0">
                  <a:pos x="417" y="21"/>
                </a:cxn>
                <a:cxn ang="0">
                  <a:pos x="428" y="62"/>
                </a:cxn>
                <a:cxn ang="0">
                  <a:pos x="361" y="56"/>
                </a:cxn>
                <a:cxn ang="0">
                  <a:pos x="330" y="45"/>
                </a:cxn>
                <a:cxn ang="0">
                  <a:pos x="332" y="25"/>
                </a:cxn>
                <a:cxn ang="0">
                  <a:pos x="340" y="17"/>
                </a:cxn>
                <a:cxn ang="0">
                  <a:pos x="327" y="19"/>
                </a:cxn>
                <a:cxn ang="0">
                  <a:pos x="313" y="17"/>
                </a:cxn>
                <a:cxn ang="0">
                  <a:pos x="276" y="11"/>
                </a:cxn>
                <a:cxn ang="0">
                  <a:pos x="255" y="6"/>
                </a:cxn>
                <a:cxn ang="0">
                  <a:pos x="270" y="16"/>
                </a:cxn>
                <a:cxn ang="0">
                  <a:pos x="245" y="22"/>
                </a:cxn>
                <a:cxn ang="0">
                  <a:pos x="237" y="29"/>
                </a:cxn>
                <a:cxn ang="0">
                  <a:pos x="234" y="43"/>
                </a:cxn>
                <a:cxn ang="0">
                  <a:pos x="210" y="46"/>
                </a:cxn>
                <a:cxn ang="0">
                  <a:pos x="181" y="33"/>
                </a:cxn>
                <a:cxn ang="0">
                  <a:pos x="170" y="35"/>
                </a:cxn>
                <a:cxn ang="0">
                  <a:pos x="164" y="46"/>
                </a:cxn>
                <a:cxn ang="0">
                  <a:pos x="154" y="54"/>
                </a:cxn>
                <a:cxn ang="0">
                  <a:pos x="144" y="57"/>
                </a:cxn>
                <a:cxn ang="0">
                  <a:pos x="143" y="67"/>
                </a:cxn>
                <a:cxn ang="0">
                  <a:pos x="125" y="77"/>
                </a:cxn>
                <a:cxn ang="0">
                  <a:pos x="80" y="98"/>
                </a:cxn>
                <a:cxn ang="0">
                  <a:pos x="26" y="115"/>
                </a:cxn>
                <a:cxn ang="0">
                  <a:pos x="5" y="118"/>
                </a:cxn>
                <a:cxn ang="0">
                  <a:pos x="0" y="142"/>
                </a:cxn>
                <a:cxn ang="0">
                  <a:pos x="21" y="170"/>
                </a:cxn>
                <a:cxn ang="0">
                  <a:pos x="18" y="171"/>
                </a:cxn>
                <a:cxn ang="0">
                  <a:pos x="7" y="168"/>
                </a:cxn>
                <a:cxn ang="0">
                  <a:pos x="53" y="215"/>
                </a:cxn>
                <a:cxn ang="0">
                  <a:pos x="66" y="253"/>
                </a:cxn>
              </a:cxnLst>
              <a:rect l="0" t="0" r="r" b="b"/>
              <a:pathLst>
                <a:path w="693" h="324">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 name="任意多边形(F) 48">
              <a:extLst>
                <a:ext uri="{FF2B5EF4-FFF2-40B4-BE49-F238E27FC236}">
                  <a16:creationId xmlns:a16="http://schemas.microsoft.com/office/drawing/2014/main" id="{422A4631-FD29-A535-BB78-8446EC0E565F}"/>
                </a:ext>
              </a:extLst>
            </p:cNvPr>
            <p:cNvSpPr>
              <a:spLocks/>
            </p:cNvSpPr>
            <p:nvPr/>
          </p:nvSpPr>
          <p:spPr bwMode="auto">
            <a:xfrm>
              <a:off x="7372101" y="-1967865"/>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 name="任意多边形(F) 49">
              <a:extLst>
                <a:ext uri="{FF2B5EF4-FFF2-40B4-BE49-F238E27FC236}">
                  <a16:creationId xmlns:a16="http://schemas.microsoft.com/office/drawing/2014/main" id="{BC8E10E0-3348-DC5E-D301-564259B2777C}"/>
                </a:ext>
              </a:extLst>
            </p:cNvPr>
            <p:cNvSpPr>
              <a:spLocks/>
            </p:cNvSpPr>
            <p:nvPr/>
          </p:nvSpPr>
          <p:spPr bwMode="auto">
            <a:xfrm>
              <a:off x="7728305" y="-1458030"/>
              <a:ext cx="10876" cy="5438"/>
            </a:xfrm>
            <a:custGeom>
              <a:avLst/>
              <a:gdLst/>
              <a:ahLst/>
              <a:cxnLst>
                <a:cxn ang="0">
                  <a:pos x="1" y="2"/>
                </a:cxn>
                <a:cxn ang="0">
                  <a:pos x="0" y="2"/>
                </a:cxn>
                <a:cxn ang="0">
                  <a:pos x="3" y="0"/>
                </a:cxn>
                <a:cxn ang="0">
                  <a:pos x="8" y="4"/>
                </a:cxn>
                <a:cxn ang="0">
                  <a:pos x="1" y="2"/>
                </a:cxn>
                <a:cxn ang="0">
                  <a:pos x="1" y="2"/>
                </a:cxn>
              </a:cxnLst>
              <a:rect l="0" t="0" r="r" b="b"/>
              <a:pathLst>
                <a:path w="8" h="4">
                  <a:moveTo>
                    <a:pt x="1" y="2"/>
                  </a:moveTo>
                  <a:lnTo>
                    <a:pt x="0" y="2"/>
                  </a:lnTo>
                  <a:lnTo>
                    <a:pt x="3" y="0"/>
                  </a:lnTo>
                  <a:lnTo>
                    <a:pt x="8" y="4"/>
                  </a:lnTo>
                  <a:lnTo>
                    <a:pt x="1" y="2"/>
                  </a:lnTo>
                  <a:lnTo>
                    <a:pt x="1"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 name="任意多边形(F) 50">
              <a:extLst>
                <a:ext uri="{FF2B5EF4-FFF2-40B4-BE49-F238E27FC236}">
                  <a16:creationId xmlns:a16="http://schemas.microsoft.com/office/drawing/2014/main" id="{4B6B3287-E924-0C6F-FC09-87302D1BA442}"/>
                </a:ext>
              </a:extLst>
            </p:cNvPr>
            <p:cNvSpPr>
              <a:spLocks/>
            </p:cNvSpPr>
            <p:nvPr/>
          </p:nvSpPr>
          <p:spPr bwMode="auto">
            <a:xfrm>
              <a:off x="6507423" y="-1535526"/>
              <a:ext cx="210732" cy="38068"/>
            </a:xfrm>
            <a:custGeom>
              <a:avLst/>
              <a:gdLst/>
              <a:ahLst/>
              <a:cxnLst>
                <a:cxn ang="0">
                  <a:pos x="115" y="24"/>
                </a:cxn>
                <a:cxn ang="0">
                  <a:pos x="109" y="25"/>
                </a:cxn>
                <a:cxn ang="0">
                  <a:pos x="101" y="22"/>
                </a:cxn>
                <a:cxn ang="0">
                  <a:pos x="93" y="22"/>
                </a:cxn>
                <a:cxn ang="0">
                  <a:pos x="73" y="17"/>
                </a:cxn>
                <a:cxn ang="0">
                  <a:pos x="59" y="17"/>
                </a:cxn>
                <a:cxn ang="0">
                  <a:pos x="56" y="19"/>
                </a:cxn>
                <a:cxn ang="0">
                  <a:pos x="40" y="16"/>
                </a:cxn>
                <a:cxn ang="0">
                  <a:pos x="30" y="16"/>
                </a:cxn>
                <a:cxn ang="0">
                  <a:pos x="20" y="12"/>
                </a:cxn>
                <a:cxn ang="0">
                  <a:pos x="22" y="11"/>
                </a:cxn>
                <a:cxn ang="0">
                  <a:pos x="3" y="8"/>
                </a:cxn>
                <a:cxn ang="0">
                  <a:pos x="0" y="6"/>
                </a:cxn>
                <a:cxn ang="0">
                  <a:pos x="3" y="8"/>
                </a:cxn>
                <a:cxn ang="0">
                  <a:pos x="6" y="6"/>
                </a:cxn>
                <a:cxn ang="0">
                  <a:pos x="9" y="1"/>
                </a:cxn>
                <a:cxn ang="0">
                  <a:pos x="12" y="0"/>
                </a:cxn>
                <a:cxn ang="0">
                  <a:pos x="24" y="1"/>
                </a:cxn>
                <a:cxn ang="0">
                  <a:pos x="30" y="0"/>
                </a:cxn>
                <a:cxn ang="0">
                  <a:pos x="33" y="3"/>
                </a:cxn>
                <a:cxn ang="0">
                  <a:pos x="46" y="3"/>
                </a:cxn>
                <a:cxn ang="0">
                  <a:pos x="54" y="8"/>
                </a:cxn>
                <a:cxn ang="0">
                  <a:pos x="57" y="9"/>
                </a:cxn>
                <a:cxn ang="0">
                  <a:pos x="68" y="9"/>
                </a:cxn>
                <a:cxn ang="0">
                  <a:pos x="83" y="11"/>
                </a:cxn>
                <a:cxn ang="0">
                  <a:pos x="85" y="9"/>
                </a:cxn>
                <a:cxn ang="0">
                  <a:pos x="86" y="6"/>
                </a:cxn>
                <a:cxn ang="0">
                  <a:pos x="89" y="4"/>
                </a:cxn>
                <a:cxn ang="0">
                  <a:pos x="94" y="8"/>
                </a:cxn>
                <a:cxn ang="0">
                  <a:pos x="99" y="6"/>
                </a:cxn>
                <a:cxn ang="0">
                  <a:pos x="109" y="9"/>
                </a:cxn>
                <a:cxn ang="0">
                  <a:pos x="117" y="9"/>
                </a:cxn>
                <a:cxn ang="0">
                  <a:pos x="121" y="14"/>
                </a:cxn>
                <a:cxn ang="0">
                  <a:pos x="125" y="16"/>
                </a:cxn>
                <a:cxn ang="0">
                  <a:pos x="126" y="17"/>
                </a:cxn>
                <a:cxn ang="0">
                  <a:pos x="144" y="17"/>
                </a:cxn>
                <a:cxn ang="0">
                  <a:pos x="149" y="19"/>
                </a:cxn>
                <a:cxn ang="0">
                  <a:pos x="150" y="25"/>
                </a:cxn>
                <a:cxn ang="0">
                  <a:pos x="155" y="28"/>
                </a:cxn>
                <a:cxn ang="0">
                  <a:pos x="152" y="27"/>
                </a:cxn>
                <a:cxn ang="0">
                  <a:pos x="131" y="24"/>
                </a:cxn>
                <a:cxn ang="0">
                  <a:pos x="125" y="25"/>
                </a:cxn>
                <a:cxn ang="0">
                  <a:pos x="115" y="24"/>
                </a:cxn>
                <a:cxn ang="0">
                  <a:pos x="115" y="24"/>
                </a:cxn>
              </a:cxnLst>
              <a:rect l="0" t="0" r="r" b="b"/>
              <a:pathLst>
                <a:path w="155" h="28">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 name="任意多边形(F) 51">
              <a:extLst>
                <a:ext uri="{FF2B5EF4-FFF2-40B4-BE49-F238E27FC236}">
                  <a16:creationId xmlns:a16="http://schemas.microsoft.com/office/drawing/2014/main" id="{0F40CCA2-0623-4AFA-2546-69001CF77ADF}"/>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 name="任意多边形(F) 52">
              <a:extLst>
                <a:ext uri="{FF2B5EF4-FFF2-40B4-BE49-F238E27FC236}">
                  <a16:creationId xmlns:a16="http://schemas.microsoft.com/office/drawing/2014/main" id="{7F6D33B9-6F88-2C39-B7F4-D0A96867473C}"/>
                </a:ext>
              </a:extLst>
            </p:cNvPr>
            <p:cNvSpPr>
              <a:spLocks/>
            </p:cNvSpPr>
            <p:nvPr/>
          </p:nvSpPr>
          <p:spPr bwMode="auto">
            <a:xfrm>
              <a:off x="6696402" y="-1776167"/>
              <a:ext cx="39428" cy="42147"/>
            </a:xfrm>
            <a:custGeom>
              <a:avLst/>
              <a:gdLst/>
              <a:ahLst/>
              <a:cxnLst>
                <a:cxn ang="0">
                  <a:pos x="24" y="0"/>
                </a:cxn>
                <a:cxn ang="0">
                  <a:pos x="24" y="0"/>
                </a:cxn>
                <a:cxn ang="0">
                  <a:pos x="27" y="3"/>
                </a:cxn>
                <a:cxn ang="0">
                  <a:pos x="29" y="10"/>
                </a:cxn>
                <a:cxn ang="0">
                  <a:pos x="19" y="16"/>
                </a:cxn>
                <a:cxn ang="0">
                  <a:pos x="19" y="18"/>
                </a:cxn>
                <a:cxn ang="0">
                  <a:pos x="10" y="26"/>
                </a:cxn>
                <a:cxn ang="0">
                  <a:pos x="2" y="31"/>
                </a:cxn>
                <a:cxn ang="0">
                  <a:pos x="0" y="31"/>
                </a:cxn>
                <a:cxn ang="0">
                  <a:pos x="0" y="26"/>
                </a:cxn>
                <a:cxn ang="0">
                  <a:pos x="8" y="23"/>
                </a:cxn>
                <a:cxn ang="0">
                  <a:pos x="19" y="11"/>
                </a:cxn>
                <a:cxn ang="0">
                  <a:pos x="22" y="10"/>
                </a:cxn>
                <a:cxn ang="0">
                  <a:pos x="22" y="5"/>
                </a:cxn>
                <a:cxn ang="0">
                  <a:pos x="24" y="7"/>
                </a:cxn>
                <a:cxn ang="0">
                  <a:pos x="24" y="5"/>
                </a:cxn>
                <a:cxn ang="0">
                  <a:pos x="22" y="5"/>
                </a:cxn>
                <a:cxn ang="0">
                  <a:pos x="24" y="0"/>
                </a:cxn>
                <a:cxn ang="0">
                  <a:pos x="24" y="0"/>
                </a:cxn>
              </a:cxnLst>
              <a:rect l="0" t="0" r="r" b="b"/>
              <a:pathLst>
                <a:path w="29" h="31">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 name="任意多边形(F) 53">
              <a:extLst>
                <a:ext uri="{FF2B5EF4-FFF2-40B4-BE49-F238E27FC236}">
                  <a16:creationId xmlns:a16="http://schemas.microsoft.com/office/drawing/2014/main" id="{AE7DB495-DECA-ED32-5198-18A556782F41}"/>
                </a:ext>
              </a:extLst>
            </p:cNvPr>
            <p:cNvSpPr>
              <a:spLocks/>
            </p:cNvSpPr>
            <p:nvPr/>
          </p:nvSpPr>
          <p:spPr bwMode="auto">
            <a:xfrm>
              <a:off x="6735828" y="-1784324"/>
              <a:ext cx="4079" cy="4079"/>
            </a:xfrm>
            <a:custGeom>
              <a:avLst/>
              <a:gdLst/>
              <a:ahLst/>
              <a:cxnLst>
                <a:cxn ang="0">
                  <a:pos x="0" y="0"/>
                </a:cxn>
                <a:cxn ang="0">
                  <a:pos x="3" y="1"/>
                </a:cxn>
                <a:cxn ang="0">
                  <a:pos x="1" y="3"/>
                </a:cxn>
                <a:cxn ang="0">
                  <a:pos x="0" y="0"/>
                </a:cxn>
                <a:cxn ang="0">
                  <a:pos x="0" y="0"/>
                </a:cxn>
              </a:cxnLst>
              <a:rect l="0" t="0" r="r" b="b"/>
              <a:pathLst>
                <a:path w="3" h="3">
                  <a:moveTo>
                    <a:pt x="0" y="0"/>
                  </a:moveTo>
                  <a:lnTo>
                    <a:pt x="3"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 name="任意多边形(F) 54">
              <a:extLst>
                <a:ext uri="{FF2B5EF4-FFF2-40B4-BE49-F238E27FC236}">
                  <a16:creationId xmlns:a16="http://schemas.microsoft.com/office/drawing/2014/main" id="{7AB3B2FD-5271-9215-9FE9-F93BEAB0831D}"/>
                </a:ext>
              </a:extLst>
            </p:cNvPr>
            <p:cNvSpPr>
              <a:spLocks/>
            </p:cNvSpPr>
            <p:nvPr/>
          </p:nvSpPr>
          <p:spPr bwMode="auto">
            <a:xfrm>
              <a:off x="6733109" y="-1788403"/>
              <a:ext cx="9517" cy="4079"/>
            </a:xfrm>
            <a:custGeom>
              <a:avLst/>
              <a:gdLst/>
              <a:ahLst/>
              <a:cxnLst>
                <a:cxn ang="0">
                  <a:pos x="0" y="0"/>
                </a:cxn>
                <a:cxn ang="0">
                  <a:pos x="7" y="3"/>
                </a:cxn>
                <a:cxn ang="0">
                  <a:pos x="3" y="1"/>
                </a:cxn>
                <a:cxn ang="0">
                  <a:pos x="0" y="0"/>
                </a:cxn>
                <a:cxn ang="0">
                  <a:pos x="0" y="0"/>
                </a:cxn>
              </a:cxnLst>
              <a:rect l="0" t="0" r="r" b="b"/>
              <a:pathLst>
                <a:path w="7" h="3">
                  <a:moveTo>
                    <a:pt x="0" y="0"/>
                  </a:moveTo>
                  <a:lnTo>
                    <a:pt x="7" y="3"/>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 name="任意多边形(F) 55">
              <a:extLst>
                <a:ext uri="{FF2B5EF4-FFF2-40B4-BE49-F238E27FC236}">
                  <a16:creationId xmlns:a16="http://schemas.microsoft.com/office/drawing/2014/main" id="{42BA1BFA-9677-4076-EE64-5FBF4CAEAF1C}"/>
                </a:ext>
              </a:extLst>
            </p:cNvPr>
            <p:cNvSpPr>
              <a:spLocks/>
            </p:cNvSpPr>
            <p:nvPr/>
          </p:nvSpPr>
          <p:spPr bwMode="auto">
            <a:xfrm>
              <a:off x="6737188" y="-1806077"/>
              <a:ext cx="28551" cy="19034"/>
            </a:xfrm>
            <a:custGeom>
              <a:avLst/>
              <a:gdLst/>
              <a:ahLst/>
              <a:cxnLst>
                <a:cxn ang="0">
                  <a:pos x="0" y="1"/>
                </a:cxn>
                <a:cxn ang="0">
                  <a:pos x="10" y="0"/>
                </a:cxn>
                <a:cxn ang="0">
                  <a:pos x="18" y="3"/>
                </a:cxn>
                <a:cxn ang="0">
                  <a:pos x="21" y="9"/>
                </a:cxn>
                <a:cxn ang="0">
                  <a:pos x="21" y="11"/>
                </a:cxn>
                <a:cxn ang="0">
                  <a:pos x="18" y="14"/>
                </a:cxn>
                <a:cxn ang="0">
                  <a:pos x="13" y="11"/>
                </a:cxn>
                <a:cxn ang="0">
                  <a:pos x="7" y="3"/>
                </a:cxn>
                <a:cxn ang="0">
                  <a:pos x="0" y="1"/>
                </a:cxn>
                <a:cxn ang="0">
                  <a:pos x="0" y="1"/>
                </a:cxn>
              </a:cxnLst>
              <a:rect l="0" t="0" r="r" b="b"/>
              <a:pathLst>
                <a:path w="21" h="14">
                  <a:moveTo>
                    <a:pt x="0" y="1"/>
                  </a:moveTo>
                  <a:lnTo>
                    <a:pt x="10" y="0"/>
                  </a:lnTo>
                  <a:lnTo>
                    <a:pt x="18" y="3"/>
                  </a:lnTo>
                  <a:lnTo>
                    <a:pt x="21" y="9"/>
                  </a:lnTo>
                  <a:lnTo>
                    <a:pt x="21" y="11"/>
                  </a:lnTo>
                  <a:lnTo>
                    <a:pt x="18" y="14"/>
                  </a:lnTo>
                  <a:lnTo>
                    <a:pt x="13" y="11"/>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 name="任意多边形(F) 56">
              <a:extLst>
                <a:ext uri="{FF2B5EF4-FFF2-40B4-BE49-F238E27FC236}">
                  <a16:creationId xmlns:a16="http://schemas.microsoft.com/office/drawing/2014/main" id="{A8A59757-5B63-D394-24C1-E2FF6E3940E0}"/>
                </a:ext>
              </a:extLst>
            </p:cNvPr>
            <p:cNvSpPr>
              <a:spLocks/>
            </p:cNvSpPr>
            <p:nvPr/>
          </p:nvSpPr>
          <p:spPr bwMode="auto">
            <a:xfrm>
              <a:off x="6711356" y="-1880853"/>
              <a:ext cx="107405" cy="87012"/>
            </a:xfrm>
            <a:custGeom>
              <a:avLst/>
              <a:gdLst/>
              <a:ahLst/>
              <a:cxnLst>
                <a:cxn ang="0">
                  <a:pos x="32" y="3"/>
                </a:cxn>
                <a:cxn ang="0">
                  <a:pos x="32" y="13"/>
                </a:cxn>
                <a:cxn ang="0">
                  <a:pos x="39" y="20"/>
                </a:cxn>
                <a:cxn ang="0">
                  <a:pos x="31" y="31"/>
                </a:cxn>
                <a:cxn ang="0">
                  <a:pos x="29" y="36"/>
                </a:cxn>
                <a:cxn ang="0">
                  <a:pos x="36" y="45"/>
                </a:cxn>
                <a:cxn ang="0">
                  <a:pos x="44" y="50"/>
                </a:cxn>
                <a:cxn ang="0">
                  <a:pos x="45" y="48"/>
                </a:cxn>
                <a:cxn ang="0">
                  <a:pos x="56" y="48"/>
                </a:cxn>
                <a:cxn ang="0">
                  <a:pos x="63" y="52"/>
                </a:cxn>
                <a:cxn ang="0">
                  <a:pos x="72" y="52"/>
                </a:cxn>
                <a:cxn ang="0">
                  <a:pos x="69" y="55"/>
                </a:cxn>
                <a:cxn ang="0">
                  <a:pos x="74" y="56"/>
                </a:cxn>
                <a:cxn ang="0">
                  <a:pos x="79" y="61"/>
                </a:cxn>
                <a:cxn ang="0">
                  <a:pos x="76" y="63"/>
                </a:cxn>
                <a:cxn ang="0">
                  <a:pos x="72" y="61"/>
                </a:cxn>
                <a:cxn ang="0">
                  <a:pos x="63" y="56"/>
                </a:cxn>
                <a:cxn ang="0">
                  <a:pos x="50" y="50"/>
                </a:cxn>
                <a:cxn ang="0">
                  <a:pos x="42" y="52"/>
                </a:cxn>
                <a:cxn ang="0">
                  <a:pos x="34" y="53"/>
                </a:cxn>
                <a:cxn ang="0">
                  <a:pos x="24" y="52"/>
                </a:cxn>
                <a:cxn ang="0">
                  <a:pos x="21" y="48"/>
                </a:cxn>
                <a:cxn ang="0">
                  <a:pos x="18" y="42"/>
                </a:cxn>
                <a:cxn ang="0">
                  <a:pos x="13" y="42"/>
                </a:cxn>
                <a:cxn ang="0">
                  <a:pos x="10" y="39"/>
                </a:cxn>
                <a:cxn ang="0">
                  <a:pos x="3" y="26"/>
                </a:cxn>
                <a:cxn ang="0">
                  <a:pos x="10" y="28"/>
                </a:cxn>
                <a:cxn ang="0">
                  <a:pos x="5" y="2"/>
                </a:cxn>
                <a:cxn ang="0">
                  <a:pos x="15" y="2"/>
                </a:cxn>
                <a:cxn ang="0">
                  <a:pos x="26" y="3"/>
                </a:cxn>
                <a:cxn ang="0">
                  <a:pos x="28" y="2"/>
                </a:cxn>
                <a:cxn ang="0">
                  <a:pos x="31" y="3"/>
                </a:cxn>
              </a:cxnLst>
              <a:rect l="0" t="0" r="r" b="b"/>
              <a:pathLst>
                <a:path w="79" h="64">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 name="任意多边形(F) 57">
              <a:extLst>
                <a:ext uri="{FF2B5EF4-FFF2-40B4-BE49-F238E27FC236}">
                  <a16:creationId xmlns:a16="http://schemas.microsoft.com/office/drawing/2014/main" id="{F07F6FA2-5ACD-34C7-06A6-72F138A221CB}"/>
                </a:ext>
              </a:extLst>
            </p:cNvPr>
            <p:cNvSpPr>
              <a:spLocks/>
            </p:cNvSpPr>
            <p:nvPr/>
          </p:nvSpPr>
          <p:spPr bwMode="auto">
            <a:xfrm>
              <a:off x="6761660" y="-1827830"/>
              <a:ext cx="4079" cy="4079"/>
            </a:xfrm>
            <a:custGeom>
              <a:avLst/>
              <a:gdLst/>
              <a:ahLst/>
              <a:cxnLst>
                <a:cxn ang="0">
                  <a:pos x="0" y="0"/>
                </a:cxn>
                <a:cxn ang="0">
                  <a:pos x="2" y="0"/>
                </a:cxn>
                <a:cxn ang="0">
                  <a:pos x="3" y="3"/>
                </a:cxn>
                <a:cxn ang="0">
                  <a:pos x="2" y="3"/>
                </a:cxn>
                <a:cxn ang="0">
                  <a:pos x="0" y="0"/>
                </a:cxn>
                <a:cxn ang="0">
                  <a:pos x="0" y="0"/>
                </a:cxn>
              </a:cxnLst>
              <a:rect l="0" t="0" r="r" b="b"/>
              <a:pathLst>
                <a:path w="3" h="3">
                  <a:moveTo>
                    <a:pt x="0" y="0"/>
                  </a:moveTo>
                  <a:lnTo>
                    <a:pt x="2" y="0"/>
                  </a:lnTo>
                  <a:lnTo>
                    <a:pt x="3" y="3"/>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 name="任意多边形(F) 58">
              <a:extLst>
                <a:ext uri="{FF2B5EF4-FFF2-40B4-BE49-F238E27FC236}">
                  <a16:creationId xmlns:a16="http://schemas.microsoft.com/office/drawing/2014/main" id="{AB3B825C-EFAA-C17D-3974-33F4AA5F416E}"/>
                </a:ext>
              </a:extLst>
            </p:cNvPr>
            <p:cNvSpPr>
              <a:spLocks/>
            </p:cNvSpPr>
            <p:nvPr/>
          </p:nvSpPr>
          <p:spPr bwMode="auto">
            <a:xfrm>
              <a:off x="6768458" y="-1806077"/>
              <a:ext cx="6798" cy="4079"/>
            </a:xfrm>
            <a:custGeom>
              <a:avLst/>
              <a:gdLst/>
              <a:ahLst/>
              <a:cxnLst>
                <a:cxn ang="0">
                  <a:pos x="2" y="1"/>
                </a:cxn>
                <a:cxn ang="0">
                  <a:pos x="0" y="0"/>
                </a:cxn>
                <a:cxn ang="0">
                  <a:pos x="3" y="0"/>
                </a:cxn>
                <a:cxn ang="0">
                  <a:pos x="5" y="3"/>
                </a:cxn>
                <a:cxn ang="0">
                  <a:pos x="2" y="1"/>
                </a:cxn>
                <a:cxn ang="0">
                  <a:pos x="2" y="1"/>
                </a:cxn>
              </a:cxnLst>
              <a:rect l="0" t="0" r="r" b="b"/>
              <a:pathLst>
                <a:path w="5" h="3">
                  <a:moveTo>
                    <a:pt x="2" y="1"/>
                  </a:moveTo>
                  <a:lnTo>
                    <a:pt x="0" y="0"/>
                  </a:lnTo>
                  <a:lnTo>
                    <a:pt x="3"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 name="任意多边形(F) 59">
              <a:extLst>
                <a:ext uri="{FF2B5EF4-FFF2-40B4-BE49-F238E27FC236}">
                  <a16:creationId xmlns:a16="http://schemas.microsoft.com/office/drawing/2014/main" id="{5B175480-4999-97F0-C1A9-7CB9D6553EA5}"/>
                </a:ext>
              </a:extLst>
            </p:cNvPr>
            <p:cNvSpPr>
              <a:spLocks/>
            </p:cNvSpPr>
            <p:nvPr/>
          </p:nvSpPr>
          <p:spPr bwMode="auto">
            <a:xfrm>
              <a:off x="6776615" y="-1793841"/>
              <a:ext cx="2719" cy="6798"/>
            </a:xfrm>
            <a:custGeom>
              <a:avLst/>
              <a:gdLst/>
              <a:ahLst/>
              <a:cxnLst>
                <a:cxn ang="0">
                  <a:pos x="0" y="2"/>
                </a:cxn>
                <a:cxn ang="0">
                  <a:pos x="0" y="0"/>
                </a:cxn>
                <a:cxn ang="0">
                  <a:pos x="0" y="0"/>
                </a:cxn>
                <a:cxn ang="0">
                  <a:pos x="2" y="5"/>
                </a:cxn>
                <a:cxn ang="0">
                  <a:pos x="0" y="2"/>
                </a:cxn>
                <a:cxn ang="0">
                  <a:pos x="0" y="2"/>
                </a:cxn>
              </a:cxnLst>
              <a:rect l="0" t="0" r="r" b="b"/>
              <a:pathLst>
                <a:path w="2" h="5">
                  <a:moveTo>
                    <a:pt x="0" y="2"/>
                  </a:moveTo>
                  <a:lnTo>
                    <a:pt x="0" y="0"/>
                  </a:lnTo>
                  <a:lnTo>
                    <a:pt x="0"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5" name="任意多边形(F) 60">
              <a:extLst>
                <a:ext uri="{FF2B5EF4-FFF2-40B4-BE49-F238E27FC236}">
                  <a16:creationId xmlns:a16="http://schemas.microsoft.com/office/drawing/2014/main" id="{E018EAB2-9D66-BC02-7BE3-8E43C64F552D}"/>
                </a:ext>
              </a:extLst>
            </p:cNvPr>
            <p:cNvSpPr>
              <a:spLocks/>
            </p:cNvSpPr>
            <p:nvPr/>
          </p:nvSpPr>
          <p:spPr bwMode="auto">
            <a:xfrm>
              <a:off x="6786132" y="-1791122"/>
              <a:ext cx="6798" cy="2719"/>
            </a:xfrm>
            <a:custGeom>
              <a:avLst/>
              <a:gdLst/>
              <a:ahLst/>
              <a:cxnLst>
                <a:cxn ang="0">
                  <a:pos x="0" y="0"/>
                </a:cxn>
                <a:cxn ang="0">
                  <a:pos x="1" y="0"/>
                </a:cxn>
                <a:cxn ang="0">
                  <a:pos x="5" y="2"/>
                </a:cxn>
                <a:cxn ang="0">
                  <a:pos x="0" y="0"/>
                </a:cxn>
                <a:cxn ang="0">
                  <a:pos x="0" y="0"/>
                </a:cxn>
              </a:cxnLst>
              <a:rect l="0" t="0" r="r" b="b"/>
              <a:pathLst>
                <a:path w="5" h="2">
                  <a:moveTo>
                    <a:pt x="0" y="0"/>
                  </a:moveTo>
                  <a:lnTo>
                    <a:pt x="1"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6" name="任意多边形(F) 61">
              <a:extLst>
                <a:ext uri="{FF2B5EF4-FFF2-40B4-BE49-F238E27FC236}">
                  <a16:creationId xmlns:a16="http://schemas.microsoft.com/office/drawing/2014/main" id="{A867E1DF-AB0B-3ACA-66A5-D3258DF602C3}"/>
                </a:ext>
              </a:extLst>
            </p:cNvPr>
            <p:cNvSpPr>
              <a:spLocks/>
            </p:cNvSpPr>
            <p:nvPr/>
          </p:nvSpPr>
          <p:spPr bwMode="auto">
            <a:xfrm>
              <a:off x="6803806" y="-1793841"/>
              <a:ext cx="19034" cy="10876"/>
            </a:xfrm>
            <a:custGeom>
              <a:avLst/>
              <a:gdLst/>
              <a:ahLst/>
              <a:cxnLst>
                <a:cxn ang="0">
                  <a:pos x="0" y="0"/>
                </a:cxn>
                <a:cxn ang="0">
                  <a:pos x="12" y="5"/>
                </a:cxn>
                <a:cxn ang="0">
                  <a:pos x="14" y="8"/>
                </a:cxn>
                <a:cxn ang="0">
                  <a:pos x="9" y="7"/>
                </a:cxn>
                <a:cxn ang="0">
                  <a:pos x="4" y="5"/>
                </a:cxn>
                <a:cxn ang="0">
                  <a:pos x="1" y="7"/>
                </a:cxn>
                <a:cxn ang="0">
                  <a:pos x="0" y="0"/>
                </a:cxn>
                <a:cxn ang="0">
                  <a:pos x="0" y="0"/>
                </a:cxn>
              </a:cxnLst>
              <a:rect l="0" t="0" r="r" b="b"/>
              <a:pathLst>
                <a:path w="14" h="8">
                  <a:moveTo>
                    <a:pt x="0" y="0"/>
                  </a:moveTo>
                  <a:lnTo>
                    <a:pt x="12" y="5"/>
                  </a:lnTo>
                  <a:lnTo>
                    <a:pt x="14" y="8"/>
                  </a:lnTo>
                  <a:lnTo>
                    <a:pt x="9" y="7"/>
                  </a:lnTo>
                  <a:lnTo>
                    <a:pt x="4" y="5"/>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7" name="任意多边形(F) 62">
              <a:extLst>
                <a:ext uri="{FF2B5EF4-FFF2-40B4-BE49-F238E27FC236}">
                  <a16:creationId xmlns:a16="http://schemas.microsoft.com/office/drawing/2014/main" id="{E8D2DE9F-E3EC-AFE2-309B-4A28A2B81B07}"/>
                </a:ext>
              </a:extLst>
            </p:cNvPr>
            <p:cNvSpPr>
              <a:spLocks/>
            </p:cNvSpPr>
            <p:nvPr/>
          </p:nvSpPr>
          <p:spPr bwMode="auto">
            <a:xfrm>
              <a:off x="6825559" y="-1793841"/>
              <a:ext cx="36708" cy="21753"/>
            </a:xfrm>
            <a:custGeom>
              <a:avLst/>
              <a:gdLst/>
              <a:ahLst/>
              <a:cxnLst>
                <a:cxn ang="0">
                  <a:pos x="0" y="0"/>
                </a:cxn>
                <a:cxn ang="0">
                  <a:pos x="11" y="0"/>
                </a:cxn>
                <a:cxn ang="0">
                  <a:pos x="14" y="2"/>
                </a:cxn>
                <a:cxn ang="0">
                  <a:pos x="19" y="4"/>
                </a:cxn>
                <a:cxn ang="0">
                  <a:pos x="22" y="10"/>
                </a:cxn>
                <a:cxn ang="0">
                  <a:pos x="27" y="16"/>
                </a:cxn>
                <a:cxn ang="0">
                  <a:pos x="19" y="15"/>
                </a:cxn>
                <a:cxn ang="0">
                  <a:pos x="14" y="12"/>
                </a:cxn>
                <a:cxn ang="0">
                  <a:pos x="12" y="8"/>
                </a:cxn>
                <a:cxn ang="0">
                  <a:pos x="4" y="5"/>
                </a:cxn>
                <a:cxn ang="0">
                  <a:pos x="0" y="0"/>
                </a:cxn>
                <a:cxn ang="0">
                  <a:pos x="0" y="0"/>
                </a:cxn>
              </a:cxnLst>
              <a:rect l="0" t="0" r="r" b="b"/>
              <a:pathLst>
                <a:path w="27" h="16">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8" name="任意多边形(F) 63">
              <a:extLst>
                <a:ext uri="{FF2B5EF4-FFF2-40B4-BE49-F238E27FC236}">
                  <a16:creationId xmlns:a16="http://schemas.microsoft.com/office/drawing/2014/main" id="{C0A6B857-0DC3-8381-215E-9EA1DDD084E6}"/>
                </a:ext>
              </a:extLst>
            </p:cNvPr>
            <p:cNvSpPr>
              <a:spLocks/>
            </p:cNvSpPr>
            <p:nvPr/>
          </p:nvSpPr>
          <p:spPr bwMode="auto">
            <a:xfrm>
              <a:off x="6779334" y="-1782965"/>
              <a:ext cx="25832" cy="20394"/>
            </a:xfrm>
            <a:custGeom>
              <a:avLst/>
              <a:gdLst/>
              <a:ahLst/>
              <a:cxnLst>
                <a:cxn ang="0">
                  <a:pos x="0" y="0"/>
                </a:cxn>
                <a:cxn ang="0">
                  <a:pos x="3" y="0"/>
                </a:cxn>
                <a:cxn ang="0">
                  <a:pos x="8" y="2"/>
                </a:cxn>
                <a:cxn ang="0">
                  <a:pos x="19" y="4"/>
                </a:cxn>
                <a:cxn ang="0">
                  <a:pos x="19" y="8"/>
                </a:cxn>
                <a:cxn ang="0">
                  <a:pos x="14" y="12"/>
                </a:cxn>
                <a:cxn ang="0">
                  <a:pos x="8" y="13"/>
                </a:cxn>
                <a:cxn ang="0">
                  <a:pos x="6" y="15"/>
                </a:cxn>
                <a:cxn ang="0">
                  <a:pos x="3" y="10"/>
                </a:cxn>
                <a:cxn ang="0">
                  <a:pos x="2" y="4"/>
                </a:cxn>
                <a:cxn ang="0">
                  <a:pos x="0" y="0"/>
                </a:cxn>
                <a:cxn ang="0">
                  <a:pos x="0" y="0"/>
                </a:cxn>
              </a:cxnLst>
              <a:rect l="0" t="0" r="r" b="b"/>
              <a:pathLst>
                <a:path w="19" h="15">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9" name="任意多边形(F) 64">
              <a:extLst>
                <a:ext uri="{FF2B5EF4-FFF2-40B4-BE49-F238E27FC236}">
                  <a16:creationId xmlns:a16="http://schemas.microsoft.com/office/drawing/2014/main" id="{0B4F978A-B9BB-2622-7EE9-73EEB95E65A2}"/>
                </a:ext>
              </a:extLst>
            </p:cNvPr>
            <p:cNvSpPr>
              <a:spLocks/>
            </p:cNvSpPr>
            <p:nvPr/>
          </p:nvSpPr>
          <p:spPr bwMode="auto">
            <a:xfrm>
              <a:off x="6798368" y="-1772088"/>
              <a:ext cx="20394" cy="28551"/>
            </a:xfrm>
            <a:custGeom>
              <a:avLst/>
              <a:gdLst/>
              <a:ahLst/>
              <a:cxnLst>
                <a:cxn ang="0">
                  <a:pos x="5" y="2"/>
                </a:cxn>
                <a:cxn ang="0">
                  <a:pos x="7" y="0"/>
                </a:cxn>
                <a:cxn ang="0">
                  <a:pos x="13" y="2"/>
                </a:cxn>
                <a:cxn ang="0">
                  <a:pos x="13" y="4"/>
                </a:cxn>
                <a:cxn ang="0">
                  <a:pos x="12" y="13"/>
                </a:cxn>
                <a:cxn ang="0">
                  <a:pos x="15" y="20"/>
                </a:cxn>
                <a:cxn ang="0">
                  <a:pos x="13" y="21"/>
                </a:cxn>
                <a:cxn ang="0">
                  <a:pos x="0" y="15"/>
                </a:cxn>
                <a:cxn ang="0">
                  <a:pos x="0" y="12"/>
                </a:cxn>
                <a:cxn ang="0">
                  <a:pos x="5" y="10"/>
                </a:cxn>
                <a:cxn ang="0">
                  <a:pos x="5" y="2"/>
                </a:cxn>
                <a:cxn ang="0">
                  <a:pos x="5" y="2"/>
                </a:cxn>
              </a:cxnLst>
              <a:rect l="0" t="0" r="r" b="b"/>
              <a:pathLst>
                <a:path w="15" h="21">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0" name="任意多边形(F) 65">
              <a:extLst>
                <a:ext uri="{FF2B5EF4-FFF2-40B4-BE49-F238E27FC236}">
                  <a16:creationId xmlns:a16="http://schemas.microsoft.com/office/drawing/2014/main" id="{BD910AB5-5E22-CD31-6369-5238E4876E69}"/>
                </a:ext>
              </a:extLst>
            </p:cNvPr>
            <p:cNvSpPr>
              <a:spLocks/>
            </p:cNvSpPr>
            <p:nvPr/>
          </p:nvSpPr>
          <p:spPr bwMode="auto">
            <a:xfrm>
              <a:off x="6829638" y="-1777527"/>
              <a:ext cx="25832" cy="19034"/>
            </a:xfrm>
            <a:custGeom>
              <a:avLst/>
              <a:gdLst/>
              <a:ahLst/>
              <a:cxnLst>
                <a:cxn ang="0">
                  <a:pos x="0" y="0"/>
                </a:cxn>
                <a:cxn ang="0">
                  <a:pos x="3" y="1"/>
                </a:cxn>
                <a:cxn ang="0">
                  <a:pos x="9" y="1"/>
                </a:cxn>
                <a:cxn ang="0">
                  <a:pos x="13" y="3"/>
                </a:cxn>
                <a:cxn ang="0">
                  <a:pos x="14" y="8"/>
                </a:cxn>
                <a:cxn ang="0">
                  <a:pos x="19" y="12"/>
                </a:cxn>
                <a:cxn ang="0">
                  <a:pos x="16" y="12"/>
                </a:cxn>
                <a:cxn ang="0">
                  <a:pos x="16" y="14"/>
                </a:cxn>
                <a:cxn ang="0">
                  <a:pos x="13" y="12"/>
                </a:cxn>
                <a:cxn ang="0">
                  <a:pos x="8" y="6"/>
                </a:cxn>
                <a:cxn ang="0">
                  <a:pos x="5" y="6"/>
                </a:cxn>
                <a:cxn ang="0">
                  <a:pos x="0" y="0"/>
                </a:cxn>
                <a:cxn ang="0">
                  <a:pos x="0" y="0"/>
                </a:cxn>
              </a:cxnLst>
              <a:rect l="0" t="0" r="r" b="b"/>
              <a:pathLst>
                <a:path w="19" h="14">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1" name="任意多边形(F) 66">
              <a:extLst>
                <a:ext uri="{FF2B5EF4-FFF2-40B4-BE49-F238E27FC236}">
                  <a16:creationId xmlns:a16="http://schemas.microsoft.com/office/drawing/2014/main" id="{B31F66C0-30D3-7033-0D47-83012A019760}"/>
                </a:ext>
              </a:extLst>
            </p:cNvPr>
            <p:cNvSpPr>
              <a:spLocks/>
            </p:cNvSpPr>
            <p:nvPr/>
          </p:nvSpPr>
          <p:spPr bwMode="auto">
            <a:xfrm>
              <a:off x="6818762" y="-1773448"/>
              <a:ext cx="10876" cy="23113"/>
            </a:xfrm>
            <a:custGeom>
              <a:avLst/>
              <a:gdLst/>
              <a:ahLst/>
              <a:cxnLst>
                <a:cxn ang="0">
                  <a:pos x="5" y="0"/>
                </a:cxn>
                <a:cxn ang="0">
                  <a:pos x="8" y="8"/>
                </a:cxn>
                <a:cxn ang="0">
                  <a:pos x="5" y="9"/>
                </a:cxn>
                <a:cxn ang="0">
                  <a:pos x="1" y="17"/>
                </a:cxn>
                <a:cxn ang="0">
                  <a:pos x="0" y="14"/>
                </a:cxn>
                <a:cxn ang="0">
                  <a:pos x="5" y="0"/>
                </a:cxn>
                <a:cxn ang="0">
                  <a:pos x="5" y="0"/>
                </a:cxn>
              </a:cxnLst>
              <a:rect l="0" t="0" r="r" b="b"/>
              <a:pathLst>
                <a:path w="8" h="17">
                  <a:moveTo>
                    <a:pt x="5" y="0"/>
                  </a:moveTo>
                  <a:lnTo>
                    <a:pt x="8" y="8"/>
                  </a:lnTo>
                  <a:lnTo>
                    <a:pt x="5" y="9"/>
                  </a:lnTo>
                  <a:lnTo>
                    <a:pt x="1" y="17"/>
                  </a:lnTo>
                  <a:lnTo>
                    <a:pt x="0" y="14"/>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2" name="任意多边形(F) 67">
              <a:extLst>
                <a:ext uri="{FF2B5EF4-FFF2-40B4-BE49-F238E27FC236}">
                  <a16:creationId xmlns:a16="http://schemas.microsoft.com/office/drawing/2014/main" id="{51347009-2175-DD97-F203-C55F157EEB2F}"/>
                </a:ext>
              </a:extLst>
            </p:cNvPr>
            <p:cNvSpPr>
              <a:spLocks/>
            </p:cNvSpPr>
            <p:nvPr/>
          </p:nvSpPr>
          <p:spPr bwMode="auto">
            <a:xfrm>
              <a:off x="6829638" y="-1758493"/>
              <a:ext cx="12236" cy="6798"/>
            </a:xfrm>
            <a:custGeom>
              <a:avLst/>
              <a:gdLst/>
              <a:ahLst/>
              <a:cxnLst>
                <a:cxn ang="0">
                  <a:pos x="0" y="3"/>
                </a:cxn>
                <a:cxn ang="0">
                  <a:pos x="3" y="0"/>
                </a:cxn>
                <a:cxn ang="0">
                  <a:pos x="9" y="0"/>
                </a:cxn>
                <a:cxn ang="0">
                  <a:pos x="9" y="5"/>
                </a:cxn>
                <a:cxn ang="0">
                  <a:pos x="1" y="5"/>
                </a:cxn>
                <a:cxn ang="0">
                  <a:pos x="0" y="3"/>
                </a:cxn>
                <a:cxn ang="0">
                  <a:pos x="0" y="3"/>
                </a:cxn>
              </a:cxnLst>
              <a:rect l="0" t="0" r="r" b="b"/>
              <a:pathLst>
                <a:path w="9" h="5">
                  <a:moveTo>
                    <a:pt x="0" y="3"/>
                  </a:moveTo>
                  <a:lnTo>
                    <a:pt x="3" y="0"/>
                  </a:lnTo>
                  <a:lnTo>
                    <a:pt x="9" y="0"/>
                  </a:lnTo>
                  <a:lnTo>
                    <a:pt x="9" y="5"/>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3" name="任意多边形(F) 68">
              <a:extLst>
                <a:ext uri="{FF2B5EF4-FFF2-40B4-BE49-F238E27FC236}">
                  <a16:creationId xmlns:a16="http://schemas.microsoft.com/office/drawing/2014/main" id="{754044BD-3864-5469-CB97-F63BA0669881}"/>
                </a:ext>
              </a:extLst>
            </p:cNvPr>
            <p:cNvSpPr>
              <a:spLocks/>
            </p:cNvSpPr>
            <p:nvPr/>
          </p:nvSpPr>
          <p:spPr bwMode="auto">
            <a:xfrm>
              <a:off x="6801087" y="-1754414"/>
              <a:ext cx="97888" cy="59821"/>
            </a:xfrm>
            <a:custGeom>
              <a:avLst/>
              <a:gdLst/>
              <a:ahLst/>
              <a:cxnLst>
                <a:cxn ang="0">
                  <a:pos x="45" y="0"/>
                </a:cxn>
                <a:cxn ang="0">
                  <a:pos x="48" y="0"/>
                </a:cxn>
                <a:cxn ang="0">
                  <a:pos x="59" y="7"/>
                </a:cxn>
                <a:cxn ang="0">
                  <a:pos x="63" y="10"/>
                </a:cxn>
                <a:cxn ang="0">
                  <a:pos x="61" y="13"/>
                </a:cxn>
                <a:cxn ang="0">
                  <a:pos x="64" y="13"/>
                </a:cxn>
                <a:cxn ang="0">
                  <a:pos x="72" y="24"/>
                </a:cxn>
                <a:cxn ang="0">
                  <a:pos x="72" y="28"/>
                </a:cxn>
                <a:cxn ang="0">
                  <a:pos x="69" y="31"/>
                </a:cxn>
                <a:cxn ang="0">
                  <a:pos x="71" y="36"/>
                </a:cxn>
                <a:cxn ang="0">
                  <a:pos x="69" y="34"/>
                </a:cxn>
                <a:cxn ang="0">
                  <a:pos x="66" y="29"/>
                </a:cxn>
                <a:cxn ang="0">
                  <a:pos x="61" y="26"/>
                </a:cxn>
                <a:cxn ang="0">
                  <a:pos x="59" y="26"/>
                </a:cxn>
                <a:cxn ang="0">
                  <a:pos x="56" y="31"/>
                </a:cxn>
                <a:cxn ang="0">
                  <a:pos x="56" y="32"/>
                </a:cxn>
                <a:cxn ang="0">
                  <a:pos x="63" y="39"/>
                </a:cxn>
                <a:cxn ang="0">
                  <a:pos x="61" y="44"/>
                </a:cxn>
                <a:cxn ang="0">
                  <a:pos x="59" y="42"/>
                </a:cxn>
                <a:cxn ang="0">
                  <a:pos x="56" y="39"/>
                </a:cxn>
                <a:cxn ang="0">
                  <a:pos x="51" y="40"/>
                </a:cxn>
                <a:cxn ang="0">
                  <a:pos x="42" y="37"/>
                </a:cxn>
                <a:cxn ang="0">
                  <a:pos x="40" y="36"/>
                </a:cxn>
                <a:cxn ang="0">
                  <a:pos x="34" y="29"/>
                </a:cxn>
                <a:cxn ang="0">
                  <a:pos x="35" y="24"/>
                </a:cxn>
                <a:cxn ang="0">
                  <a:pos x="26" y="20"/>
                </a:cxn>
                <a:cxn ang="0">
                  <a:pos x="24" y="20"/>
                </a:cxn>
                <a:cxn ang="0">
                  <a:pos x="22" y="24"/>
                </a:cxn>
                <a:cxn ang="0">
                  <a:pos x="19" y="23"/>
                </a:cxn>
                <a:cxn ang="0">
                  <a:pos x="18" y="23"/>
                </a:cxn>
                <a:cxn ang="0">
                  <a:pos x="14" y="26"/>
                </a:cxn>
                <a:cxn ang="0">
                  <a:pos x="11" y="21"/>
                </a:cxn>
                <a:cxn ang="0">
                  <a:pos x="10" y="21"/>
                </a:cxn>
                <a:cxn ang="0">
                  <a:pos x="8" y="24"/>
                </a:cxn>
                <a:cxn ang="0">
                  <a:pos x="6" y="29"/>
                </a:cxn>
                <a:cxn ang="0">
                  <a:pos x="2" y="29"/>
                </a:cxn>
                <a:cxn ang="0">
                  <a:pos x="0" y="28"/>
                </a:cxn>
                <a:cxn ang="0">
                  <a:pos x="2" y="21"/>
                </a:cxn>
                <a:cxn ang="0">
                  <a:pos x="3" y="18"/>
                </a:cxn>
                <a:cxn ang="0">
                  <a:pos x="11" y="16"/>
                </a:cxn>
                <a:cxn ang="0">
                  <a:pos x="13" y="15"/>
                </a:cxn>
                <a:cxn ang="0">
                  <a:pos x="18" y="11"/>
                </a:cxn>
                <a:cxn ang="0">
                  <a:pos x="24" y="13"/>
                </a:cxn>
                <a:cxn ang="0">
                  <a:pos x="26" y="15"/>
                </a:cxn>
                <a:cxn ang="0">
                  <a:pos x="26" y="18"/>
                </a:cxn>
                <a:cxn ang="0">
                  <a:pos x="30" y="16"/>
                </a:cxn>
                <a:cxn ang="0">
                  <a:pos x="32" y="13"/>
                </a:cxn>
                <a:cxn ang="0">
                  <a:pos x="35" y="13"/>
                </a:cxn>
                <a:cxn ang="0">
                  <a:pos x="37" y="13"/>
                </a:cxn>
                <a:cxn ang="0">
                  <a:pos x="38" y="8"/>
                </a:cxn>
                <a:cxn ang="0">
                  <a:pos x="42" y="10"/>
                </a:cxn>
                <a:cxn ang="0">
                  <a:pos x="48" y="8"/>
                </a:cxn>
                <a:cxn ang="0">
                  <a:pos x="45" y="0"/>
                </a:cxn>
                <a:cxn ang="0">
                  <a:pos x="45" y="0"/>
                </a:cxn>
              </a:cxnLst>
              <a:rect l="0" t="0" r="r" b="b"/>
              <a:pathLst>
                <a:path w="72" h="44">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4" name="任意多边形(F) 69">
              <a:extLst>
                <a:ext uri="{FF2B5EF4-FFF2-40B4-BE49-F238E27FC236}">
                  <a16:creationId xmlns:a16="http://schemas.microsoft.com/office/drawing/2014/main" id="{D48BFD62-3AA3-DAFE-A71D-69C5FA52D633}"/>
                </a:ext>
              </a:extLst>
            </p:cNvPr>
            <p:cNvSpPr>
              <a:spLocks/>
            </p:cNvSpPr>
            <p:nvPr/>
          </p:nvSpPr>
          <p:spPr bwMode="auto">
            <a:xfrm>
              <a:off x="6801087" y="-1710908"/>
              <a:ext cx="10876" cy="2719"/>
            </a:xfrm>
            <a:custGeom>
              <a:avLst/>
              <a:gdLst/>
              <a:ahLst/>
              <a:cxnLst>
                <a:cxn ang="0">
                  <a:pos x="0" y="0"/>
                </a:cxn>
                <a:cxn ang="0">
                  <a:pos x="3" y="0"/>
                </a:cxn>
                <a:cxn ang="0">
                  <a:pos x="8" y="2"/>
                </a:cxn>
                <a:cxn ang="0">
                  <a:pos x="3" y="2"/>
                </a:cxn>
                <a:cxn ang="0">
                  <a:pos x="0" y="0"/>
                </a:cxn>
                <a:cxn ang="0">
                  <a:pos x="0" y="0"/>
                </a:cxn>
              </a:cxnLst>
              <a:rect l="0" t="0" r="r" b="b"/>
              <a:pathLst>
                <a:path w="8" h="2">
                  <a:moveTo>
                    <a:pt x="0" y="0"/>
                  </a:moveTo>
                  <a:lnTo>
                    <a:pt x="3" y="0"/>
                  </a:lnTo>
                  <a:lnTo>
                    <a:pt x="8" y="2"/>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5" name="任意多边形(F) 70">
              <a:extLst>
                <a:ext uri="{FF2B5EF4-FFF2-40B4-BE49-F238E27FC236}">
                  <a16:creationId xmlns:a16="http://schemas.microsoft.com/office/drawing/2014/main" id="{438421C6-ED7D-FF4F-3C8C-3C29C242C5BB}"/>
                </a:ext>
              </a:extLst>
            </p:cNvPr>
            <p:cNvSpPr>
              <a:spLocks/>
            </p:cNvSpPr>
            <p:nvPr/>
          </p:nvSpPr>
          <p:spPr bwMode="auto">
            <a:xfrm>
              <a:off x="6786132" y="-1701391"/>
              <a:ext cx="10876" cy="1360"/>
            </a:xfrm>
            <a:custGeom>
              <a:avLst/>
              <a:gdLst/>
              <a:ahLst/>
              <a:cxnLst>
                <a:cxn ang="0">
                  <a:pos x="0" y="1"/>
                </a:cxn>
                <a:cxn ang="0">
                  <a:pos x="3" y="0"/>
                </a:cxn>
                <a:cxn ang="0">
                  <a:pos x="8" y="1"/>
                </a:cxn>
                <a:cxn ang="0">
                  <a:pos x="6" y="1"/>
                </a:cxn>
                <a:cxn ang="0">
                  <a:pos x="0" y="1"/>
                </a:cxn>
                <a:cxn ang="0">
                  <a:pos x="0" y="1"/>
                </a:cxn>
              </a:cxnLst>
              <a:rect l="0" t="0" r="r" b="b"/>
              <a:pathLst>
                <a:path w="8" h="1">
                  <a:moveTo>
                    <a:pt x="0" y="1"/>
                  </a:moveTo>
                  <a:lnTo>
                    <a:pt x="3" y="0"/>
                  </a:lnTo>
                  <a:lnTo>
                    <a:pt x="8" y="1"/>
                  </a:lnTo>
                  <a:lnTo>
                    <a:pt x="6"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6" name="任意多边形(F) 71">
              <a:extLst>
                <a:ext uri="{FF2B5EF4-FFF2-40B4-BE49-F238E27FC236}">
                  <a16:creationId xmlns:a16="http://schemas.microsoft.com/office/drawing/2014/main" id="{A1755A34-9698-F924-AF3C-F705EF008623}"/>
                </a:ext>
              </a:extLst>
            </p:cNvPr>
            <p:cNvSpPr>
              <a:spLocks/>
            </p:cNvSpPr>
            <p:nvPr/>
          </p:nvSpPr>
          <p:spPr bwMode="auto">
            <a:xfrm>
              <a:off x="6768458" y="-1690515"/>
              <a:ext cx="6798" cy="4079"/>
            </a:xfrm>
            <a:custGeom>
              <a:avLst/>
              <a:gdLst/>
              <a:ahLst/>
              <a:cxnLst>
                <a:cxn ang="0">
                  <a:pos x="0" y="3"/>
                </a:cxn>
                <a:cxn ang="0">
                  <a:pos x="0" y="0"/>
                </a:cxn>
                <a:cxn ang="0">
                  <a:pos x="5" y="0"/>
                </a:cxn>
                <a:cxn ang="0">
                  <a:pos x="5" y="1"/>
                </a:cxn>
                <a:cxn ang="0">
                  <a:pos x="0" y="3"/>
                </a:cxn>
                <a:cxn ang="0">
                  <a:pos x="0" y="3"/>
                </a:cxn>
              </a:cxnLst>
              <a:rect l="0" t="0" r="r" b="b"/>
              <a:pathLst>
                <a:path w="5" h="3">
                  <a:moveTo>
                    <a:pt x="0" y="3"/>
                  </a:moveTo>
                  <a:lnTo>
                    <a:pt x="0" y="0"/>
                  </a:lnTo>
                  <a:lnTo>
                    <a:pt x="5" y="0"/>
                  </a:lnTo>
                  <a:lnTo>
                    <a:pt x="5" y="1"/>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7" name="任意多边形(F) 72">
              <a:extLst>
                <a:ext uri="{FF2B5EF4-FFF2-40B4-BE49-F238E27FC236}">
                  <a16:creationId xmlns:a16="http://schemas.microsoft.com/office/drawing/2014/main" id="{29B1572E-1423-7A0D-4D30-1D73C5D5A5FD}"/>
                </a:ext>
              </a:extLst>
            </p:cNvPr>
            <p:cNvSpPr>
              <a:spLocks/>
            </p:cNvSpPr>
            <p:nvPr/>
          </p:nvSpPr>
          <p:spPr bwMode="auto">
            <a:xfrm>
              <a:off x="7260617" y="-1827830"/>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8" name="任意多边形(F) 73">
              <a:extLst>
                <a:ext uri="{FF2B5EF4-FFF2-40B4-BE49-F238E27FC236}">
                  <a16:creationId xmlns:a16="http://schemas.microsoft.com/office/drawing/2014/main" id="{449C3B5D-51DF-37FD-506D-E04BDA956F5C}"/>
                </a:ext>
              </a:extLst>
            </p:cNvPr>
            <p:cNvSpPr>
              <a:spLocks/>
            </p:cNvSpPr>
            <p:nvPr/>
          </p:nvSpPr>
          <p:spPr bwMode="auto">
            <a:xfrm>
              <a:off x="7249741" y="-1808796"/>
              <a:ext cx="5438" cy="4079"/>
            </a:xfrm>
            <a:custGeom>
              <a:avLst/>
              <a:gdLst/>
              <a:ahLst/>
              <a:cxnLst>
                <a:cxn ang="0">
                  <a:pos x="4" y="0"/>
                </a:cxn>
                <a:cxn ang="0">
                  <a:pos x="2" y="3"/>
                </a:cxn>
                <a:cxn ang="0">
                  <a:pos x="0" y="2"/>
                </a:cxn>
                <a:cxn ang="0">
                  <a:pos x="4" y="0"/>
                </a:cxn>
                <a:cxn ang="0">
                  <a:pos x="4" y="0"/>
                </a:cxn>
              </a:cxnLst>
              <a:rect l="0" t="0" r="r" b="b"/>
              <a:pathLst>
                <a:path w="4" h="3">
                  <a:moveTo>
                    <a:pt x="4" y="0"/>
                  </a:moveTo>
                  <a:lnTo>
                    <a:pt x="2" y="3"/>
                  </a:lnTo>
                  <a:lnTo>
                    <a:pt x="0" y="2"/>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9" name="任意多边形(F) 74">
              <a:extLst>
                <a:ext uri="{FF2B5EF4-FFF2-40B4-BE49-F238E27FC236}">
                  <a16:creationId xmlns:a16="http://schemas.microsoft.com/office/drawing/2014/main" id="{69DB2C99-C6B4-3DBD-E86A-9E0641C97ADD}"/>
                </a:ext>
              </a:extLst>
            </p:cNvPr>
            <p:cNvSpPr>
              <a:spLocks/>
            </p:cNvSpPr>
            <p:nvPr/>
          </p:nvSpPr>
          <p:spPr bwMode="auto">
            <a:xfrm>
              <a:off x="7068920" y="-1725864"/>
              <a:ext cx="2719" cy="4079"/>
            </a:xfrm>
            <a:custGeom>
              <a:avLst/>
              <a:gdLst/>
              <a:ahLst/>
              <a:cxnLst>
                <a:cxn ang="0">
                  <a:pos x="2" y="0"/>
                </a:cxn>
                <a:cxn ang="0">
                  <a:pos x="2" y="3"/>
                </a:cxn>
                <a:cxn ang="0">
                  <a:pos x="0" y="2"/>
                </a:cxn>
                <a:cxn ang="0">
                  <a:pos x="2" y="0"/>
                </a:cxn>
                <a:cxn ang="0">
                  <a:pos x="2" y="0"/>
                </a:cxn>
              </a:cxnLst>
              <a:rect l="0" t="0" r="r" b="b"/>
              <a:pathLst>
                <a:path w="2" h="3">
                  <a:moveTo>
                    <a:pt x="2" y="0"/>
                  </a:move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0" name="长方形 75">
              <a:extLst>
                <a:ext uri="{FF2B5EF4-FFF2-40B4-BE49-F238E27FC236}">
                  <a16:creationId xmlns:a16="http://schemas.microsoft.com/office/drawing/2014/main" id="{D4B835F7-4C98-0BC5-8F00-0CF9F6F4A970}"/>
                </a:ext>
              </a:extLst>
            </p:cNvPr>
            <p:cNvSpPr>
              <a:spLocks noChangeArrowheads="1"/>
            </p:cNvSpPr>
            <p:nvPr/>
          </p:nvSpPr>
          <p:spPr bwMode="auto">
            <a:xfrm>
              <a:off x="7134179" y="-1751695"/>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1" name="任意多边形(F) 76">
              <a:extLst>
                <a:ext uri="{FF2B5EF4-FFF2-40B4-BE49-F238E27FC236}">
                  <a16:creationId xmlns:a16="http://schemas.microsoft.com/office/drawing/2014/main" id="{4DD21DE0-079A-A3B9-60A5-383F85989713}"/>
                </a:ext>
              </a:extLst>
            </p:cNvPr>
            <p:cNvSpPr>
              <a:spLocks/>
            </p:cNvSpPr>
            <p:nvPr/>
          </p:nvSpPr>
          <p:spPr bwMode="auto">
            <a:xfrm>
              <a:off x="7574675" y="-1716346"/>
              <a:ext cx="4079" cy="1360"/>
            </a:xfrm>
            <a:custGeom>
              <a:avLst/>
              <a:gdLst/>
              <a:ahLst/>
              <a:cxnLst>
                <a:cxn ang="0">
                  <a:pos x="0" y="0"/>
                </a:cxn>
                <a:cxn ang="0">
                  <a:pos x="3" y="1"/>
                </a:cxn>
                <a:cxn ang="0">
                  <a:pos x="0" y="1"/>
                </a:cxn>
                <a:cxn ang="0">
                  <a:pos x="0" y="0"/>
                </a:cxn>
                <a:cxn ang="0">
                  <a:pos x="0" y="0"/>
                </a:cxn>
              </a:cxnLst>
              <a:rect l="0" t="0" r="r" b="b"/>
              <a:pathLst>
                <a:path w="3" h="1">
                  <a:moveTo>
                    <a:pt x="0" y="0"/>
                  </a:moveTo>
                  <a:lnTo>
                    <a:pt x="3" y="1"/>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2" name="任意多边形(F) 77">
              <a:extLst>
                <a:ext uri="{FF2B5EF4-FFF2-40B4-BE49-F238E27FC236}">
                  <a16:creationId xmlns:a16="http://schemas.microsoft.com/office/drawing/2014/main" id="{2B2DDB23-80F1-D1F2-D85D-F1F7B8D1A671}"/>
                </a:ext>
              </a:extLst>
            </p:cNvPr>
            <p:cNvSpPr>
              <a:spLocks/>
            </p:cNvSpPr>
            <p:nvPr/>
          </p:nvSpPr>
          <p:spPr bwMode="auto">
            <a:xfrm>
              <a:off x="7686159" y="-1694593"/>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3" name="任意多边形(F) 78">
              <a:extLst>
                <a:ext uri="{FF2B5EF4-FFF2-40B4-BE49-F238E27FC236}">
                  <a16:creationId xmlns:a16="http://schemas.microsoft.com/office/drawing/2014/main" id="{F6615713-7FB6-6416-E76C-40707BA1776D}"/>
                </a:ext>
              </a:extLst>
            </p:cNvPr>
            <p:cNvSpPr>
              <a:spLocks/>
            </p:cNvSpPr>
            <p:nvPr/>
          </p:nvSpPr>
          <p:spPr bwMode="auto">
            <a:xfrm>
              <a:off x="7381618" y="-1592627"/>
              <a:ext cx="10876" cy="4079"/>
            </a:xfrm>
            <a:custGeom>
              <a:avLst/>
              <a:gdLst/>
              <a:ahLst/>
              <a:cxnLst>
                <a:cxn ang="0">
                  <a:pos x="0" y="0"/>
                </a:cxn>
                <a:cxn ang="0">
                  <a:pos x="8" y="2"/>
                </a:cxn>
                <a:cxn ang="0">
                  <a:pos x="8" y="3"/>
                </a:cxn>
                <a:cxn ang="0">
                  <a:pos x="4" y="2"/>
                </a:cxn>
                <a:cxn ang="0">
                  <a:pos x="1" y="3"/>
                </a:cxn>
                <a:cxn ang="0">
                  <a:pos x="0" y="0"/>
                </a:cxn>
                <a:cxn ang="0">
                  <a:pos x="0" y="0"/>
                </a:cxn>
              </a:cxnLst>
              <a:rect l="0" t="0" r="r" b="b"/>
              <a:pathLst>
                <a:path w="8" h="3">
                  <a:moveTo>
                    <a:pt x="0" y="0"/>
                  </a:moveTo>
                  <a:lnTo>
                    <a:pt x="8" y="2"/>
                  </a:lnTo>
                  <a:lnTo>
                    <a:pt x="8" y="3"/>
                  </a:lnTo>
                  <a:lnTo>
                    <a:pt x="4" y="2"/>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4" name="任意多边形(F) 79">
              <a:extLst>
                <a:ext uri="{FF2B5EF4-FFF2-40B4-BE49-F238E27FC236}">
                  <a16:creationId xmlns:a16="http://schemas.microsoft.com/office/drawing/2014/main" id="{BA2CEA44-1C24-B4FD-3078-0E2A2DFB620C}"/>
                </a:ext>
              </a:extLst>
            </p:cNvPr>
            <p:cNvSpPr>
              <a:spLocks/>
            </p:cNvSpPr>
            <p:nvPr/>
          </p:nvSpPr>
          <p:spPr bwMode="auto">
            <a:xfrm>
              <a:off x="7441439" y="-1600784"/>
              <a:ext cx="5438" cy="4079"/>
            </a:xfrm>
            <a:custGeom>
              <a:avLst/>
              <a:gdLst/>
              <a:ahLst/>
              <a:cxnLst>
                <a:cxn ang="0">
                  <a:pos x="0" y="0"/>
                </a:cxn>
                <a:cxn ang="0">
                  <a:pos x="4" y="1"/>
                </a:cxn>
                <a:cxn ang="0">
                  <a:pos x="4" y="3"/>
                </a:cxn>
                <a:cxn ang="0">
                  <a:pos x="0" y="0"/>
                </a:cxn>
                <a:cxn ang="0">
                  <a:pos x="0" y="0"/>
                </a:cxn>
              </a:cxnLst>
              <a:rect l="0" t="0" r="r" b="b"/>
              <a:pathLst>
                <a:path w="4" h="3">
                  <a:moveTo>
                    <a:pt x="0" y="0"/>
                  </a:moveTo>
                  <a:lnTo>
                    <a:pt x="4"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5" name="任意多边形(F) 80">
              <a:extLst>
                <a:ext uri="{FF2B5EF4-FFF2-40B4-BE49-F238E27FC236}">
                  <a16:creationId xmlns:a16="http://schemas.microsoft.com/office/drawing/2014/main" id="{92EC1FE1-3C17-4D7E-3F71-DE751371CDAF}"/>
                </a:ext>
              </a:extLst>
            </p:cNvPr>
            <p:cNvSpPr>
              <a:spLocks/>
            </p:cNvSpPr>
            <p:nvPr/>
          </p:nvSpPr>
          <p:spPr bwMode="auto">
            <a:xfrm>
              <a:off x="7457754" y="-1585829"/>
              <a:ext cx="10876" cy="4079"/>
            </a:xfrm>
            <a:custGeom>
              <a:avLst/>
              <a:gdLst/>
              <a:ahLst/>
              <a:cxnLst>
                <a:cxn ang="0">
                  <a:pos x="0" y="0"/>
                </a:cxn>
                <a:cxn ang="0">
                  <a:pos x="6" y="0"/>
                </a:cxn>
                <a:cxn ang="0">
                  <a:pos x="8" y="1"/>
                </a:cxn>
                <a:cxn ang="0">
                  <a:pos x="4" y="3"/>
                </a:cxn>
                <a:cxn ang="0">
                  <a:pos x="0" y="0"/>
                </a:cxn>
                <a:cxn ang="0">
                  <a:pos x="0" y="0"/>
                </a:cxn>
              </a:cxnLst>
              <a:rect l="0" t="0" r="r" b="b"/>
              <a:pathLst>
                <a:path w="8" h="3">
                  <a:moveTo>
                    <a:pt x="0" y="0"/>
                  </a:moveTo>
                  <a:lnTo>
                    <a:pt x="6" y="0"/>
                  </a:lnTo>
                  <a:lnTo>
                    <a:pt x="8"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6" name="任意多边形(F) 81">
              <a:extLst>
                <a:ext uri="{FF2B5EF4-FFF2-40B4-BE49-F238E27FC236}">
                  <a16:creationId xmlns:a16="http://schemas.microsoft.com/office/drawing/2014/main" id="{4908E6FB-982E-617F-E369-95A182846436}"/>
                </a:ext>
              </a:extLst>
            </p:cNvPr>
            <p:cNvSpPr>
              <a:spLocks/>
            </p:cNvSpPr>
            <p:nvPr/>
          </p:nvSpPr>
          <p:spPr bwMode="auto">
            <a:xfrm>
              <a:off x="7476787" y="-1584470"/>
              <a:ext cx="61180" cy="31270"/>
            </a:xfrm>
            <a:custGeom>
              <a:avLst/>
              <a:gdLst/>
              <a:ahLst/>
              <a:cxnLst>
                <a:cxn ang="0">
                  <a:pos x="0" y="0"/>
                </a:cxn>
                <a:cxn ang="0">
                  <a:pos x="18" y="7"/>
                </a:cxn>
                <a:cxn ang="0">
                  <a:pos x="21" y="7"/>
                </a:cxn>
                <a:cxn ang="0">
                  <a:pos x="37" y="13"/>
                </a:cxn>
                <a:cxn ang="0">
                  <a:pos x="40" y="15"/>
                </a:cxn>
                <a:cxn ang="0">
                  <a:pos x="45" y="18"/>
                </a:cxn>
                <a:cxn ang="0">
                  <a:pos x="43" y="23"/>
                </a:cxn>
                <a:cxn ang="0">
                  <a:pos x="42" y="23"/>
                </a:cxn>
                <a:cxn ang="0">
                  <a:pos x="34" y="13"/>
                </a:cxn>
                <a:cxn ang="0">
                  <a:pos x="29" y="10"/>
                </a:cxn>
                <a:cxn ang="0">
                  <a:pos x="0" y="2"/>
                </a:cxn>
                <a:cxn ang="0">
                  <a:pos x="0" y="0"/>
                </a:cxn>
                <a:cxn ang="0">
                  <a:pos x="0" y="0"/>
                </a:cxn>
              </a:cxnLst>
              <a:rect l="0" t="0" r="r" b="b"/>
              <a:pathLst>
                <a:path w="45" h="23">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7" name="任意多边形(F) 82">
              <a:extLst>
                <a:ext uri="{FF2B5EF4-FFF2-40B4-BE49-F238E27FC236}">
                  <a16:creationId xmlns:a16="http://schemas.microsoft.com/office/drawing/2014/main" id="{CE90D2D8-0043-4773-63BF-CEC387655028}"/>
                </a:ext>
              </a:extLst>
            </p:cNvPr>
            <p:cNvSpPr>
              <a:spLocks/>
            </p:cNvSpPr>
            <p:nvPr/>
          </p:nvSpPr>
          <p:spPr bwMode="auto">
            <a:xfrm>
              <a:off x="7408810" y="-1546402"/>
              <a:ext cx="6798" cy="4079"/>
            </a:xfrm>
            <a:custGeom>
              <a:avLst/>
              <a:gdLst/>
              <a:ahLst/>
              <a:cxnLst>
                <a:cxn ang="0">
                  <a:pos x="0" y="0"/>
                </a:cxn>
                <a:cxn ang="0">
                  <a:pos x="5" y="1"/>
                </a:cxn>
                <a:cxn ang="0">
                  <a:pos x="4" y="3"/>
                </a:cxn>
                <a:cxn ang="0">
                  <a:pos x="0" y="0"/>
                </a:cxn>
                <a:cxn ang="0">
                  <a:pos x="0" y="0"/>
                </a:cxn>
              </a:cxnLst>
              <a:rect l="0" t="0" r="r" b="b"/>
              <a:pathLst>
                <a:path w="5" h="3">
                  <a:moveTo>
                    <a:pt x="0" y="0"/>
                  </a:moveTo>
                  <a:lnTo>
                    <a:pt x="5"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8" name="任意多边形(F) 83">
              <a:extLst>
                <a:ext uri="{FF2B5EF4-FFF2-40B4-BE49-F238E27FC236}">
                  <a16:creationId xmlns:a16="http://schemas.microsoft.com/office/drawing/2014/main" id="{D8EDFA56-E8E7-330B-11AA-BB3DBA9EAFFC}"/>
                </a:ext>
              </a:extLst>
            </p:cNvPr>
            <p:cNvSpPr>
              <a:spLocks/>
            </p:cNvSpPr>
            <p:nvPr/>
          </p:nvSpPr>
          <p:spPr bwMode="auto">
            <a:xfrm>
              <a:off x="7429202" y="-1542323"/>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9" name="任意多边形(F) 84">
              <a:extLst>
                <a:ext uri="{FF2B5EF4-FFF2-40B4-BE49-F238E27FC236}">
                  <a16:creationId xmlns:a16="http://schemas.microsoft.com/office/drawing/2014/main" id="{7A2C99EE-6A1E-79A4-0D89-0E3AE8D6E061}"/>
                </a:ext>
              </a:extLst>
            </p:cNvPr>
            <p:cNvSpPr>
              <a:spLocks/>
            </p:cNvSpPr>
            <p:nvPr/>
          </p:nvSpPr>
          <p:spPr bwMode="auto">
            <a:xfrm>
              <a:off x="7440079" y="-1562717"/>
              <a:ext cx="82933" cy="31270"/>
            </a:xfrm>
            <a:custGeom>
              <a:avLst/>
              <a:gdLst/>
              <a:ahLst/>
              <a:cxnLst>
                <a:cxn ang="0">
                  <a:pos x="0" y="15"/>
                </a:cxn>
                <a:cxn ang="0">
                  <a:pos x="0" y="13"/>
                </a:cxn>
                <a:cxn ang="0">
                  <a:pos x="14" y="15"/>
                </a:cxn>
                <a:cxn ang="0">
                  <a:pos x="22" y="15"/>
                </a:cxn>
                <a:cxn ang="0">
                  <a:pos x="25" y="13"/>
                </a:cxn>
                <a:cxn ang="0">
                  <a:pos x="25" y="10"/>
                </a:cxn>
                <a:cxn ang="0">
                  <a:pos x="27" y="13"/>
                </a:cxn>
                <a:cxn ang="0">
                  <a:pos x="38" y="15"/>
                </a:cxn>
                <a:cxn ang="0">
                  <a:pos x="43" y="10"/>
                </a:cxn>
                <a:cxn ang="0">
                  <a:pos x="50" y="8"/>
                </a:cxn>
                <a:cxn ang="0">
                  <a:pos x="46" y="2"/>
                </a:cxn>
                <a:cxn ang="0">
                  <a:pos x="54" y="0"/>
                </a:cxn>
                <a:cxn ang="0">
                  <a:pos x="59" y="4"/>
                </a:cxn>
                <a:cxn ang="0">
                  <a:pos x="61" y="7"/>
                </a:cxn>
                <a:cxn ang="0">
                  <a:pos x="58" y="8"/>
                </a:cxn>
                <a:cxn ang="0">
                  <a:pos x="59" y="13"/>
                </a:cxn>
                <a:cxn ang="0">
                  <a:pos x="59" y="15"/>
                </a:cxn>
                <a:cxn ang="0">
                  <a:pos x="53" y="15"/>
                </a:cxn>
                <a:cxn ang="0">
                  <a:pos x="50" y="20"/>
                </a:cxn>
                <a:cxn ang="0">
                  <a:pos x="42" y="21"/>
                </a:cxn>
                <a:cxn ang="0">
                  <a:pos x="25" y="23"/>
                </a:cxn>
                <a:cxn ang="0">
                  <a:pos x="21" y="21"/>
                </a:cxn>
                <a:cxn ang="0">
                  <a:pos x="16" y="21"/>
                </a:cxn>
                <a:cxn ang="0">
                  <a:pos x="5" y="18"/>
                </a:cxn>
                <a:cxn ang="0">
                  <a:pos x="0" y="15"/>
                </a:cxn>
                <a:cxn ang="0">
                  <a:pos x="0" y="15"/>
                </a:cxn>
              </a:cxnLst>
              <a:rect l="0" t="0" r="r" b="b"/>
              <a:pathLst>
                <a:path w="61" h="23">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0" name="任意多边形(F) 85">
              <a:extLst>
                <a:ext uri="{FF2B5EF4-FFF2-40B4-BE49-F238E27FC236}">
                  <a16:creationId xmlns:a16="http://schemas.microsoft.com/office/drawing/2014/main" id="{E522A093-7EFC-8F5E-D0A2-32522D624F7A}"/>
                </a:ext>
              </a:extLst>
            </p:cNvPr>
            <p:cNvSpPr>
              <a:spLocks/>
            </p:cNvSpPr>
            <p:nvPr/>
          </p:nvSpPr>
          <p:spPr bwMode="auto">
            <a:xfrm>
              <a:off x="7570596" y="-1551840"/>
              <a:ext cx="4079" cy="5438"/>
            </a:xfrm>
            <a:custGeom>
              <a:avLst/>
              <a:gdLst/>
              <a:ahLst/>
              <a:cxnLst>
                <a:cxn ang="0">
                  <a:pos x="0" y="0"/>
                </a:cxn>
                <a:cxn ang="0">
                  <a:pos x="3" y="4"/>
                </a:cxn>
                <a:cxn ang="0">
                  <a:pos x="0" y="0"/>
                </a:cxn>
                <a:cxn ang="0">
                  <a:pos x="0" y="0"/>
                </a:cxn>
              </a:cxnLst>
              <a:rect l="0" t="0" r="r" b="b"/>
              <a:pathLst>
                <a:path w="3" h="4">
                  <a:moveTo>
                    <a:pt x="0" y="0"/>
                  </a:move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1" name="任意多边形(F) 86">
              <a:extLst>
                <a:ext uri="{FF2B5EF4-FFF2-40B4-BE49-F238E27FC236}">
                  <a16:creationId xmlns:a16="http://schemas.microsoft.com/office/drawing/2014/main" id="{BF3A15BB-9738-D555-5388-89FB5343C7C2}"/>
                </a:ext>
              </a:extLst>
            </p:cNvPr>
            <p:cNvSpPr>
              <a:spLocks/>
            </p:cNvSpPr>
            <p:nvPr/>
          </p:nvSpPr>
          <p:spPr bwMode="auto">
            <a:xfrm>
              <a:off x="7577395" y="-1545042"/>
              <a:ext cx="35348" cy="20394"/>
            </a:xfrm>
            <a:custGeom>
              <a:avLst/>
              <a:gdLst/>
              <a:ahLst/>
              <a:cxnLst>
                <a:cxn ang="0">
                  <a:pos x="0" y="0"/>
                </a:cxn>
                <a:cxn ang="0">
                  <a:pos x="5" y="0"/>
                </a:cxn>
                <a:cxn ang="0">
                  <a:pos x="24" y="10"/>
                </a:cxn>
                <a:cxn ang="0">
                  <a:pos x="26" y="13"/>
                </a:cxn>
                <a:cxn ang="0">
                  <a:pos x="21" y="15"/>
                </a:cxn>
                <a:cxn ang="0">
                  <a:pos x="14" y="13"/>
                </a:cxn>
                <a:cxn ang="0">
                  <a:pos x="11" y="8"/>
                </a:cxn>
                <a:cxn ang="0">
                  <a:pos x="1" y="3"/>
                </a:cxn>
                <a:cxn ang="0">
                  <a:pos x="0" y="0"/>
                </a:cxn>
                <a:cxn ang="0">
                  <a:pos x="0" y="0"/>
                </a:cxn>
              </a:cxnLst>
              <a:rect l="0" t="0" r="r" b="b"/>
              <a:pathLst>
                <a:path w="26" h="15">
                  <a:moveTo>
                    <a:pt x="0" y="0"/>
                  </a:moveTo>
                  <a:lnTo>
                    <a:pt x="5" y="0"/>
                  </a:lnTo>
                  <a:lnTo>
                    <a:pt x="24" y="10"/>
                  </a:lnTo>
                  <a:lnTo>
                    <a:pt x="26" y="13"/>
                  </a:lnTo>
                  <a:lnTo>
                    <a:pt x="21" y="15"/>
                  </a:lnTo>
                  <a:lnTo>
                    <a:pt x="14" y="13"/>
                  </a:lnTo>
                  <a:lnTo>
                    <a:pt x="11" y="8"/>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2" name="任意多边形(F) 87">
              <a:extLst>
                <a:ext uri="{FF2B5EF4-FFF2-40B4-BE49-F238E27FC236}">
                  <a16:creationId xmlns:a16="http://schemas.microsoft.com/office/drawing/2014/main" id="{88A7BBF2-89DE-DDAE-E08F-BBAB11889068}"/>
                </a:ext>
              </a:extLst>
            </p:cNvPr>
            <p:cNvSpPr>
              <a:spLocks/>
            </p:cNvSpPr>
            <p:nvPr/>
          </p:nvSpPr>
          <p:spPr bwMode="auto">
            <a:xfrm>
              <a:off x="7623620" y="-1527368"/>
              <a:ext cx="25832" cy="8157"/>
            </a:xfrm>
            <a:custGeom>
              <a:avLst/>
              <a:gdLst/>
              <a:ahLst/>
              <a:cxnLst>
                <a:cxn ang="0">
                  <a:pos x="0" y="0"/>
                </a:cxn>
                <a:cxn ang="0">
                  <a:pos x="8" y="2"/>
                </a:cxn>
                <a:cxn ang="0">
                  <a:pos x="19" y="6"/>
                </a:cxn>
                <a:cxn ang="0">
                  <a:pos x="9" y="5"/>
                </a:cxn>
                <a:cxn ang="0">
                  <a:pos x="0" y="0"/>
                </a:cxn>
                <a:cxn ang="0">
                  <a:pos x="0" y="0"/>
                </a:cxn>
              </a:cxnLst>
              <a:rect l="0" t="0" r="r" b="b"/>
              <a:pathLst>
                <a:path w="19" h="6">
                  <a:moveTo>
                    <a:pt x="0" y="0"/>
                  </a:moveTo>
                  <a:lnTo>
                    <a:pt x="8" y="2"/>
                  </a:lnTo>
                  <a:lnTo>
                    <a:pt x="19" y="6"/>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3" name="任意多边形(F) 88">
              <a:extLst>
                <a:ext uri="{FF2B5EF4-FFF2-40B4-BE49-F238E27FC236}">
                  <a16:creationId xmlns:a16="http://schemas.microsoft.com/office/drawing/2014/main" id="{3706574C-6072-3A99-2890-F370081466DE}"/>
                </a:ext>
              </a:extLst>
            </p:cNvPr>
            <p:cNvSpPr>
              <a:spLocks/>
            </p:cNvSpPr>
            <p:nvPr/>
          </p:nvSpPr>
          <p:spPr bwMode="auto">
            <a:xfrm>
              <a:off x="7629058" y="-1516492"/>
              <a:ext cx="6798" cy="6798"/>
            </a:xfrm>
            <a:custGeom>
              <a:avLst/>
              <a:gdLst/>
              <a:ahLst/>
              <a:cxnLst>
                <a:cxn ang="0">
                  <a:pos x="0" y="0"/>
                </a:cxn>
                <a:cxn ang="0">
                  <a:pos x="5" y="3"/>
                </a:cxn>
                <a:cxn ang="0">
                  <a:pos x="5" y="5"/>
                </a:cxn>
                <a:cxn ang="0">
                  <a:pos x="0" y="0"/>
                </a:cxn>
                <a:cxn ang="0">
                  <a:pos x="0" y="0"/>
                </a:cxn>
              </a:cxnLst>
              <a:rect l="0" t="0" r="r" b="b"/>
              <a:pathLst>
                <a:path w="5" h="5">
                  <a:moveTo>
                    <a:pt x="0" y="0"/>
                  </a:moveTo>
                  <a:lnTo>
                    <a:pt x="5" y="3"/>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4" name="任意多边形(F) 89">
              <a:extLst>
                <a:ext uri="{FF2B5EF4-FFF2-40B4-BE49-F238E27FC236}">
                  <a16:creationId xmlns:a16="http://schemas.microsoft.com/office/drawing/2014/main" id="{15D31C55-20D6-7388-8A37-620F88F3BBB4}"/>
                </a:ext>
              </a:extLst>
            </p:cNvPr>
            <p:cNvSpPr>
              <a:spLocks/>
            </p:cNvSpPr>
            <p:nvPr/>
          </p:nvSpPr>
          <p:spPr bwMode="auto">
            <a:xfrm>
              <a:off x="7639934" y="-1512413"/>
              <a:ext cx="6798" cy="4079"/>
            </a:xfrm>
            <a:custGeom>
              <a:avLst/>
              <a:gdLst/>
              <a:ahLst/>
              <a:cxnLst>
                <a:cxn ang="0">
                  <a:pos x="4" y="2"/>
                </a:cxn>
                <a:cxn ang="0">
                  <a:pos x="5" y="3"/>
                </a:cxn>
                <a:cxn ang="0">
                  <a:pos x="4" y="3"/>
                </a:cxn>
                <a:cxn ang="0">
                  <a:pos x="0" y="0"/>
                </a:cxn>
                <a:cxn ang="0">
                  <a:pos x="4" y="2"/>
                </a:cxn>
                <a:cxn ang="0">
                  <a:pos x="4" y="2"/>
                </a:cxn>
              </a:cxnLst>
              <a:rect l="0" t="0" r="r" b="b"/>
              <a:pathLst>
                <a:path w="5" h="3">
                  <a:moveTo>
                    <a:pt x="4" y="2"/>
                  </a:moveTo>
                  <a:lnTo>
                    <a:pt x="5" y="3"/>
                  </a:lnTo>
                  <a:lnTo>
                    <a:pt x="4" y="3"/>
                  </a:lnTo>
                  <a:lnTo>
                    <a:pt x="0" y="0"/>
                  </a:lnTo>
                  <a:lnTo>
                    <a:pt x="4" y="2"/>
                  </a:lnTo>
                  <a:lnTo>
                    <a:pt x="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5" name="任意多边形(F) 90">
              <a:extLst>
                <a:ext uri="{FF2B5EF4-FFF2-40B4-BE49-F238E27FC236}">
                  <a16:creationId xmlns:a16="http://schemas.microsoft.com/office/drawing/2014/main" id="{40E8F56D-6486-B918-DEC7-61CBFD318781}"/>
                </a:ext>
              </a:extLst>
            </p:cNvPr>
            <p:cNvSpPr>
              <a:spLocks/>
            </p:cNvSpPr>
            <p:nvPr/>
          </p:nvSpPr>
          <p:spPr bwMode="auto">
            <a:xfrm>
              <a:off x="7649451" y="-1509694"/>
              <a:ext cx="14956" cy="8157"/>
            </a:xfrm>
            <a:custGeom>
              <a:avLst/>
              <a:gdLst/>
              <a:ahLst/>
              <a:cxnLst>
                <a:cxn ang="0">
                  <a:pos x="0" y="3"/>
                </a:cxn>
                <a:cxn ang="0">
                  <a:pos x="0" y="1"/>
                </a:cxn>
                <a:cxn ang="0">
                  <a:pos x="3" y="0"/>
                </a:cxn>
                <a:cxn ang="0">
                  <a:pos x="9" y="3"/>
                </a:cxn>
                <a:cxn ang="0">
                  <a:pos x="11" y="6"/>
                </a:cxn>
                <a:cxn ang="0">
                  <a:pos x="0" y="3"/>
                </a:cxn>
                <a:cxn ang="0">
                  <a:pos x="0" y="3"/>
                </a:cxn>
              </a:cxnLst>
              <a:rect l="0" t="0" r="r" b="b"/>
              <a:pathLst>
                <a:path w="11" h="6">
                  <a:moveTo>
                    <a:pt x="0" y="3"/>
                  </a:moveTo>
                  <a:lnTo>
                    <a:pt x="0" y="1"/>
                  </a:lnTo>
                  <a:lnTo>
                    <a:pt x="3" y="0"/>
                  </a:lnTo>
                  <a:lnTo>
                    <a:pt x="9" y="3"/>
                  </a:lnTo>
                  <a:lnTo>
                    <a:pt x="11" y="6"/>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6" name="任意多边形(F) 91">
              <a:extLst>
                <a:ext uri="{FF2B5EF4-FFF2-40B4-BE49-F238E27FC236}">
                  <a16:creationId xmlns:a16="http://schemas.microsoft.com/office/drawing/2014/main" id="{05A5286A-083B-41C1-27AD-5832107051EB}"/>
                </a:ext>
              </a:extLst>
            </p:cNvPr>
            <p:cNvSpPr>
              <a:spLocks/>
            </p:cNvSpPr>
            <p:nvPr/>
          </p:nvSpPr>
          <p:spPr bwMode="auto">
            <a:xfrm>
              <a:off x="7653530" y="-1502896"/>
              <a:ext cx="1360" cy="1360"/>
            </a:xfrm>
            <a:custGeom>
              <a:avLst/>
              <a:gdLst/>
              <a:ahLst/>
              <a:cxnLst>
                <a:cxn ang="0">
                  <a:pos x="0" y="1"/>
                </a:cxn>
                <a:cxn ang="0">
                  <a:pos x="0" y="0"/>
                </a:cxn>
                <a:cxn ang="0">
                  <a:pos x="0" y="1"/>
                </a:cxn>
                <a:cxn ang="0">
                  <a:pos x="0" y="1"/>
                </a:cxn>
                <a:cxn ang="0">
                  <a:pos x="0" y="1"/>
                </a:cxn>
              </a:cxnLst>
              <a:rect l="0" t="0" r="r" b="b"/>
              <a:pathLst>
                <a:path h="1">
                  <a:moveTo>
                    <a:pt x="0" y="1"/>
                  </a:moveTo>
                  <a:lnTo>
                    <a:pt x="0" y="0"/>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7" name="任意多边形(F) 92">
              <a:extLst>
                <a:ext uri="{FF2B5EF4-FFF2-40B4-BE49-F238E27FC236}">
                  <a16:creationId xmlns:a16="http://schemas.microsoft.com/office/drawing/2014/main" id="{2410CB20-1202-427D-0815-0B960360C975}"/>
                </a:ext>
              </a:extLst>
            </p:cNvPr>
            <p:cNvSpPr>
              <a:spLocks/>
            </p:cNvSpPr>
            <p:nvPr/>
          </p:nvSpPr>
          <p:spPr bwMode="auto">
            <a:xfrm>
              <a:off x="7667125" y="-1501536"/>
              <a:ext cx="4079" cy="2719"/>
            </a:xfrm>
            <a:custGeom>
              <a:avLst/>
              <a:gdLst/>
              <a:ahLst/>
              <a:cxnLst>
                <a:cxn ang="0">
                  <a:pos x="0" y="0"/>
                </a:cxn>
                <a:cxn ang="0">
                  <a:pos x="1" y="0"/>
                </a:cxn>
                <a:cxn ang="0">
                  <a:pos x="3" y="2"/>
                </a:cxn>
                <a:cxn ang="0">
                  <a:pos x="0" y="0"/>
                </a:cxn>
                <a:cxn ang="0">
                  <a:pos x="0" y="0"/>
                </a:cxn>
              </a:cxnLst>
              <a:rect l="0" t="0" r="r" b="b"/>
              <a:pathLst>
                <a:path w="3" h="2">
                  <a:moveTo>
                    <a:pt x="0" y="0"/>
                  </a:moveTo>
                  <a:lnTo>
                    <a:pt x="1" y="0"/>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8" name="任意多边形(F) 93">
              <a:extLst>
                <a:ext uri="{FF2B5EF4-FFF2-40B4-BE49-F238E27FC236}">
                  <a16:creationId xmlns:a16="http://schemas.microsoft.com/office/drawing/2014/main" id="{1555D741-27D8-87AF-399F-DF1E5516472C}"/>
                </a:ext>
              </a:extLst>
            </p:cNvPr>
            <p:cNvSpPr>
              <a:spLocks/>
            </p:cNvSpPr>
            <p:nvPr/>
          </p:nvSpPr>
          <p:spPr bwMode="auto">
            <a:xfrm>
              <a:off x="7672564" y="-1516492"/>
              <a:ext cx="35348" cy="13596"/>
            </a:xfrm>
            <a:custGeom>
              <a:avLst/>
              <a:gdLst/>
              <a:ahLst/>
              <a:cxnLst>
                <a:cxn ang="0">
                  <a:pos x="0" y="0"/>
                </a:cxn>
                <a:cxn ang="0">
                  <a:pos x="23" y="6"/>
                </a:cxn>
                <a:cxn ang="0">
                  <a:pos x="26" y="10"/>
                </a:cxn>
                <a:cxn ang="0">
                  <a:pos x="7" y="5"/>
                </a:cxn>
                <a:cxn ang="0">
                  <a:pos x="0" y="0"/>
                </a:cxn>
                <a:cxn ang="0">
                  <a:pos x="0" y="0"/>
                </a:cxn>
              </a:cxnLst>
              <a:rect l="0" t="0" r="r" b="b"/>
              <a:pathLst>
                <a:path w="26" h="10">
                  <a:moveTo>
                    <a:pt x="0" y="0"/>
                  </a:moveTo>
                  <a:lnTo>
                    <a:pt x="23" y="6"/>
                  </a:lnTo>
                  <a:lnTo>
                    <a:pt x="26" y="10"/>
                  </a:lnTo>
                  <a:lnTo>
                    <a:pt x="7"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9" name="任意多边形(F) 94">
              <a:extLst>
                <a:ext uri="{FF2B5EF4-FFF2-40B4-BE49-F238E27FC236}">
                  <a16:creationId xmlns:a16="http://schemas.microsoft.com/office/drawing/2014/main" id="{D17BE185-33D5-EE65-02DC-7FB72EFD1556}"/>
                </a:ext>
              </a:extLst>
            </p:cNvPr>
            <p:cNvSpPr>
              <a:spLocks/>
            </p:cNvSpPr>
            <p:nvPr/>
          </p:nvSpPr>
          <p:spPr bwMode="auto">
            <a:xfrm>
              <a:off x="7725586" y="-1505615"/>
              <a:ext cx="28551" cy="20394"/>
            </a:xfrm>
            <a:custGeom>
              <a:avLst/>
              <a:gdLst/>
              <a:ahLst/>
              <a:cxnLst>
                <a:cxn ang="0">
                  <a:pos x="0" y="2"/>
                </a:cxn>
                <a:cxn ang="0">
                  <a:pos x="2" y="0"/>
                </a:cxn>
                <a:cxn ang="0">
                  <a:pos x="3" y="2"/>
                </a:cxn>
                <a:cxn ang="0">
                  <a:pos x="6" y="5"/>
                </a:cxn>
                <a:cxn ang="0">
                  <a:pos x="13" y="10"/>
                </a:cxn>
                <a:cxn ang="0">
                  <a:pos x="14" y="11"/>
                </a:cxn>
                <a:cxn ang="0">
                  <a:pos x="18" y="11"/>
                </a:cxn>
                <a:cxn ang="0">
                  <a:pos x="21" y="15"/>
                </a:cxn>
                <a:cxn ang="0">
                  <a:pos x="10" y="10"/>
                </a:cxn>
                <a:cxn ang="0">
                  <a:pos x="0" y="2"/>
                </a:cxn>
                <a:cxn ang="0">
                  <a:pos x="0" y="2"/>
                </a:cxn>
              </a:cxnLst>
              <a:rect l="0" t="0" r="r" b="b"/>
              <a:pathLst>
                <a:path w="21" h="15">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0" name="任意多边形(F) 95">
              <a:extLst>
                <a:ext uri="{FF2B5EF4-FFF2-40B4-BE49-F238E27FC236}">
                  <a16:creationId xmlns:a16="http://schemas.microsoft.com/office/drawing/2014/main" id="{F8D220CB-5A1E-6BAB-7028-E2CF2FCB634C}"/>
                </a:ext>
              </a:extLst>
            </p:cNvPr>
            <p:cNvSpPr>
              <a:spLocks/>
            </p:cNvSpPr>
            <p:nvPr/>
          </p:nvSpPr>
          <p:spPr bwMode="auto">
            <a:xfrm>
              <a:off x="7718789" y="-1494739"/>
              <a:ext cx="6798" cy="2719"/>
            </a:xfrm>
            <a:custGeom>
              <a:avLst/>
              <a:gdLst/>
              <a:ahLst/>
              <a:cxnLst>
                <a:cxn ang="0">
                  <a:pos x="0" y="0"/>
                </a:cxn>
                <a:cxn ang="0">
                  <a:pos x="2" y="0"/>
                </a:cxn>
                <a:cxn ang="0">
                  <a:pos x="5" y="2"/>
                </a:cxn>
                <a:cxn ang="0">
                  <a:pos x="0" y="0"/>
                </a:cxn>
                <a:cxn ang="0">
                  <a:pos x="0" y="0"/>
                </a:cxn>
              </a:cxnLst>
              <a:rect l="0" t="0" r="r" b="b"/>
              <a:pathLst>
                <a:path w="5" h="2">
                  <a:moveTo>
                    <a:pt x="0" y="0"/>
                  </a:moveTo>
                  <a:lnTo>
                    <a:pt x="2"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1" name="任意多边形(F) 96">
              <a:extLst>
                <a:ext uri="{FF2B5EF4-FFF2-40B4-BE49-F238E27FC236}">
                  <a16:creationId xmlns:a16="http://schemas.microsoft.com/office/drawing/2014/main" id="{8D264FD6-747D-242C-9D7F-56AC2D6FAA8A}"/>
                </a:ext>
              </a:extLst>
            </p:cNvPr>
            <p:cNvSpPr>
              <a:spLocks/>
            </p:cNvSpPr>
            <p:nvPr/>
          </p:nvSpPr>
          <p:spPr bwMode="auto">
            <a:xfrm>
              <a:off x="7707912" y="-1490660"/>
              <a:ext cx="31270" cy="9517"/>
            </a:xfrm>
            <a:custGeom>
              <a:avLst/>
              <a:gdLst/>
              <a:ahLst/>
              <a:cxnLst>
                <a:cxn ang="0">
                  <a:pos x="0" y="0"/>
                </a:cxn>
                <a:cxn ang="0">
                  <a:pos x="11" y="0"/>
                </a:cxn>
                <a:cxn ang="0">
                  <a:pos x="23" y="4"/>
                </a:cxn>
                <a:cxn ang="0">
                  <a:pos x="23" y="5"/>
                </a:cxn>
                <a:cxn ang="0">
                  <a:pos x="21" y="7"/>
                </a:cxn>
                <a:cxn ang="0">
                  <a:pos x="8" y="5"/>
                </a:cxn>
                <a:cxn ang="0">
                  <a:pos x="0" y="2"/>
                </a:cxn>
                <a:cxn ang="0">
                  <a:pos x="0" y="0"/>
                </a:cxn>
                <a:cxn ang="0">
                  <a:pos x="0" y="0"/>
                </a:cxn>
              </a:cxnLst>
              <a:rect l="0" t="0" r="r" b="b"/>
              <a:pathLst>
                <a:path w="23" h="7">
                  <a:moveTo>
                    <a:pt x="0" y="0"/>
                  </a:moveTo>
                  <a:lnTo>
                    <a:pt x="11" y="0"/>
                  </a:lnTo>
                  <a:lnTo>
                    <a:pt x="23" y="4"/>
                  </a:lnTo>
                  <a:lnTo>
                    <a:pt x="23" y="5"/>
                  </a:lnTo>
                  <a:lnTo>
                    <a:pt x="21" y="7"/>
                  </a:lnTo>
                  <a:lnTo>
                    <a:pt x="8"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2" name="任意多边形(F) 97">
              <a:extLst>
                <a:ext uri="{FF2B5EF4-FFF2-40B4-BE49-F238E27FC236}">
                  <a16:creationId xmlns:a16="http://schemas.microsoft.com/office/drawing/2014/main" id="{112AFF77-3FC1-E98A-078C-640912E39835}"/>
                </a:ext>
              </a:extLst>
            </p:cNvPr>
            <p:cNvSpPr>
              <a:spLocks/>
            </p:cNvSpPr>
            <p:nvPr/>
          </p:nvSpPr>
          <p:spPr bwMode="auto">
            <a:xfrm>
              <a:off x="7751418" y="-1479783"/>
              <a:ext cx="25832" cy="10876"/>
            </a:xfrm>
            <a:custGeom>
              <a:avLst/>
              <a:gdLst/>
              <a:ahLst/>
              <a:cxnLst>
                <a:cxn ang="0">
                  <a:pos x="0" y="0"/>
                </a:cxn>
                <a:cxn ang="0">
                  <a:pos x="13" y="4"/>
                </a:cxn>
                <a:cxn ang="0">
                  <a:pos x="19" y="7"/>
                </a:cxn>
                <a:cxn ang="0">
                  <a:pos x="18" y="8"/>
                </a:cxn>
                <a:cxn ang="0">
                  <a:pos x="10" y="7"/>
                </a:cxn>
                <a:cxn ang="0">
                  <a:pos x="0" y="0"/>
                </a:cxn>
                <a:cxn ang="0">
                  <a:pos x="0" y="0"/>
                </a:cxn>
              </a:cxnLst>
              <a:rect l="0" t="0" r="r" b="b"/>
              <a:pathLst>
                <a:path w="19" h="8">
                  <a:moveTo>
                    <a:pt x="0" y="0"/>
                  </a:moveTo>
                  <a:lnTo>
                    <a:pt x="13" y="4"/>
                  </a:lnTo>
                  <a:lnTo>
                    <a:pt x="19" y="7"/>
                  </a:lnTo>
                  <a:lnTo>
                    <a:pt x="18" y="8"/>
                  </a:lnTo>
                  <a:lnTo>
                    <a:pt x="10"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3" name="任意多边形(F) 98">
              <a:extLst>
                <a:ext uri="{FF2B5EF4-FFF2-40B4-BE49-F238E27FC236}">
                  <a16:creationId xmlns:a16="http://schemas.microsoft.com/office/drawing/2014/main" id="{B89115EA-4454-959E-22DC-D68CA11689E6}"/>
                </a:ext>
              </a:extLst>
            </p:cNvPr>
            <p:cNvSpPr>
              <a:spLocks/>
            </p:cNvSpPr>
            <p:nvPr/>
          </p:nvSpPr>
          <p:spPr bwMode="auto">
            <a:xfrm>
              <a:off x="7552923" y="-1494739"/>
              <a:ext cx="9517" cy="4079"/>
            </a:xfrm>
            <a:custGeom>
              <a:avLst/>
              <a:gdLst/>
              <a:ahLst/>
              <a:cxnLst>
                <a:cxn ang="0">
                  <a:pos x="0" y="0"/>
                </a:cxn>
                <a:cxn ang="0">
                  <a:pos x="7" y="2"/>
                </a:cxn>
                <a:cxn ang="0">
                  <a:pos x="7" y="3"/>
                </a:cxn>
                <a:cxn ang="0">
                  <a:pos x="5" y="3"/>
                </a:cxn>
                <a:cxn ang="0">
                  <a:pos x="0" y="0"/>
                </a:cxn>
                <a:cxn ang="0">
                  <a:pos x="0" y="0"/>
                </a:cxn>
              </a:cxnLst>
              <a:rect l="0" t="0" r="r" b="b"/>
              <a:pathLst>
                <a:path w="7" h="3">
                  <a:moveTo>
                    <a:pt x="0" y="0"/>
                  </a:moveTo>
                  <a:lnTo>
                    <a:pt x="7" y="2"/>
                  </a:lnTo>
                  <a:lnTo>
                    <a:pt x="7"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4" name="任意多边形(F) 99">
              <a:extLst>
                <a:ext uri="{FF2B5EF4-FFF2-40B4-BE49-F238E27FC236}">
                  <a16:creationId xmlns:a16="http://schemas.microsoft.com/office/drawing/2014/main" id="{E4570F47-076C-2B39-60EE-005663FDD16F}"/>
                </a:ext>
              </a:extLst>
            </p:cNvPr>
            <p:cNvSpPr>
              <a:spLocks/>
            </p:cNvSpPr>
            <p:nvPr/>
          </p:nvSpPr>
          <p:spPr bwMode="auto">
            <a:xfrm>
              <a:off x="7509417" y="-1490660"/>
              <a:ext cx="13596" cy="6798"/>
            </a:xfrm>
            <a:custGeom>
              <a:avLst/>
              <a:gdLst/>
              <a:ahLst/>
              <a:cxnLst>
                <a:cxn ang="0">
                  <a:pos x="0" y="0"/>
                </a:cxn>
                <a:cxn ang="0">
                  <a:pos x="8" y="2"/>
                </a:cxn>
                <a:cxn ang="0">
                  <a:pos x="10" y="5"/>
                </a:cxn>
                <a:cxn ang="0">
                  <a:pos x="2" y="4"/>
                </a:cxn>
                <a:cxn ang="0">
                  <a:pos x="0" y="0"/>
                </a:cxn>
                <a:cxn ang="0">
                  <a:pos x="0" y="0"/>
                </a:cxn>
              </a:cxnLst>
              <a:rect l="0" t="0" r="r" b="b"/>
              <a:pathLst>
                <a:path w="10" h="5">
                  <a:moveTo>
                    <a:pt x="0" y="0"/>
                  </a:moveTo>
                  <a:lnTo>
                    <a:pt x="8" y="2"/>
                  </a:lnTo>
                  <a:lnTo>
                    <a:pt x="10" y="5"/>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5" name="任意多边形(F) 100">
              <a:extLst>
                <a:ext uri="{FF2B5EF4-FFF2-40B4-BE49-F238E27FC236}">
                  <a16:creationId xmlns:a16="http://schemas.microsoft.com/office/drawing/2014/main" id="{D734835D-2544-9D7F-C9E0-10849D884FCB}"/>
                </a:ext>
              </a:extLst>
            </p:cNvPr>
            <p:cNvSpPr>
              <a:spLocks/>
            </p:cNvSpPr>
            <p:nvPr/>
          </p:nvSpPr>
          <p:spPr bwMode="auto">
            <a:xfrm>
              <a:off x="7520293" y="-1483862"/>
              <a:ext cx="10876" cy="4079"/>
            </a:xfrm>
            <a:custGeom>
              <a:avLst/>
              <a:gdLst/>
              <a:ahLst/>
              <a:cxnLst>
                <a:cxn ang="0">
                  <a:pos x="0" y="0"/>
                </a:cxn>
                <a:cxn ang="0">
                  <a:pos x="3" y="2"/>
                </a:cxn>
                <a:cxn ang="0">
                  <a:pos x="7" y="2"/>
                </a:cxn>
                <a:cxn ang="0">
                  <a:pos x="8" y="3"/>
                </a:cxn>
                <a:cxn ang="0">
                  <a:pos x="5" y="3"/>
                </a:cxn>
                <a:cxn ang="0">
                  <a:pos x="0" y="0"/>
                </a:cxn>
                <a:cxn ang="0">
                  <a:pos x="0" y="0"/>
                </a:cxn>
              </a:cxnLst>
              <a:rect l="0" t="0" r="r" b="b"/>
              <a:pathLst>
                <a:path w="8" h="3">
                  <a:moveTo>
                    <a:pt x="0" y="0"/>
                  </a:moveTo>
                  <a:lnTo>
                    <a:pt x="3" y="2"/>
                  </a:lnTo>
                  <a:lnTo>
                    <a:pt x="7" y="2"/>
                  </a:lnTo>
                  <a:lnTo>
                    <a:pt x="8"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6" name="任意多边形(F) 101">
              <a:extLst>
                <a:ext uri="{FF2B5EF4-FFF2-40B4-BE49-F238E27FC236}">
                  <a16:creationId xmlns:a16="http://schemas.microsoft.com/office/drawing/2014/main" id="{1297B184-0E41-8B3E-8BFC-3FC42CC2914E}"/>
                </a:ext>
              </a:extLst>
            </p:cNvPr>
            <p:cNvSpPr>
              <a:spLocks/>
            </p:cNvSpPr>
            <p:nvPr/>
          </p:nvSpPr>
          <p:spPr bwMode="auto">
            <a:xfrm>
              <a:off x="7132819" y="-1607582"/>
              <a:ext cx="19034" cy="6798"/>
            </a:xfrm>
            <a:custGeom>
              <a:avLst/>
              <a:gdLst/>
              <a:ahLst/>
              <a:cxnLst>
                <a:cxn ang="0">
                  <a:pos x="0" y="0"/>
                </a:cxn>
                <a:cxn ang="0">
                  <a:pos x="6" y="0"/>
                </a:cxn>
                <a:cxn ang="0">
                  <a:pos x="14" y="3"/>
                </a:cxn>
                <a:cxn ang="0">
                  <a:pos x="9" y="5"/>
                </a:cxn>
                <a:cxn ang="0">
                  <a:pos x="0" y="0"/>
                </a:cxn>
                <a:cxn ang="0">
                  <a:pos x="0" y="0"/>
                </a:cxn>
              </a:cxnLst>
              <a:rect l="0" t="0" r="r" b="b"/>
              <a:pathLst>
                <a:path w="14" h="5">
                  <a:moveTo>
                    <a:pt x="0" y="0"/>
                  </a:moveTo>
                  <a:lnTo>
                    <a:pt x="6" y="0"/>
                  </a:lnTo>
                  <a:lnTo>
                    <a:pt x="14" y="3"/>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7" name="任意多边形(F) 102">
              <a:extLst>
                <a:ext uri="{FF2B5EF4-FFF2-40B4-BE49-F238E27FC236}">
                  <a16:creationId xmlns:a16="http://schemas.microsoft.com/office/drawing/2014/main" id="{DC457DB1-1030-98F9-45BD-45E4F6D23DD3}"/>
                </a:ext>
              </a:extLst>
            </p:cNvPr>
            <p:cNvSpPr>
              <a:spLocks/>
            </p:cNvSpPr>
            <p:nvPr/>
          </p:nvSpPr>
          <p:spPr bwMode="auto">
            <a:xfrm>
              <a:off x="7139617" y="-1596705"/>
              <a:ext cx="27191" cy="4079"/>
            </a:xfrm>
            <a:custGeom>
              <a:avLst/>
              <a:gdLst/>
              <a:ahLst/>
              <a:cxnLst>
                <a:cxn ang="0">
                  <a:pos x="0" y="0"/>
                </a:cxn>
                <a:cxn ang="0">
                  <a:pos x="19" y="1"/>
                </a:cxn>
                <a:cxn ang="0">
                  <a:pos x="20" y="3"/>
                </a:cxn>
                <a:cxn ang="0">
                  <a:pos x="11" y="3"/>
                </a:cxn>
                <a:cxn ang="0">
                  <a:pos x="0" y="0"/>
                </a:cxn>
                <a:cxn ang="0">
                  <a:pos x="0" y="0"/>
                </a:cxn>
              </a:cxnLst>
              <a:rect l="0" t="0" r="r" b="b"/>
              <a:pathLst>
                <a:path w="20" h="3">
                  <a:moveTo>
                    <a:pt x="0" y="0"/>
                  </a:moveTo>
                  <a:lnTo>
                    <a:pt x="19" y="1"/>
                  </a:lnTo>
                  <a:lnTo>
                    <a:pt x="20" y="3"/>
                  </a:lnTo>
                  <a:lnTo>
                    <a:pt x="1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8" name="任意多边形(F) 103">
              <a:extLst>
                <a:ext uri="{FF2B5EF4-FFF2-40B4-BE49-F238E27FC236}">
                  <a16:creationId xmlns:a16="http://schemas.microsoft.com/office/drawing/2014/main" id="{234118C9-7070-C815-15C1-2C7327B34DCD}"/>
                </a:ext>
              </a:extLst>
            </p:cNvPr>
            <p:cNvSpPr>
              <a:spLocks/>
            </p:cNvSpPr>
            <p:nvPr/>
          </p:nvSpPr>
          <p:spPr bwMode="auto">
            <a:xfrm>
              <a:off x="7018616" y="-1618458"/>
              <a:ext cx="20394" cy="5438"/>
            </a:xfrm>
            <a:custGeom>
              <a:avLst/>
              <a:gdLst/>
              <a:ahLst/>
              <a:cxnLst>
                <a:cxn ang="0">
                  <a:pos x="0" y="1"/>
                </a:cxn>
                <a:cxn ang="0">
                  <a:pos x="5" y="0"/>
                </a:cxn>
                <a:cxn ang="0">
                  <a:pos x="15" y="3"/>
                </a:cxn>
                <a:cxn ang="0">
                  <a:pos x="8" y="4"/>
                </a:cxn>
                <a:cxn ang="0">
                  <a:pos x="2" y="3"/>
                </a:cxn>
                <a:cxn ang="0">
                  <a:pos x="0" y="1"/>
                </a:cxn>
                <a:cxn ang="0">
                  <a:pos x="0" y="1"/>
                </a:cxn>
                <a:cxn ang="0">
                  <a:pos x="0" y="1"/>
                </a:cxn>
              </a:cxnLst>
              <a:rect l="0" t="0" r="r" b="b"/>
              <a:pathLst>
                <a:path w="15" h="4">
                  <a:moveTo>
                    <a:pt x="0" y="1"/>
                  </a:moveTo>
                  <a:lnTo>
                    <a:pt x="5" y="0"/>
                  </a:lnTo>
                  <a:lnTo>
                    <a:pt x="15" y="3"/>
                  </a:lnTo>
                  <a:lnTo>
                    <a:pt x="8" y="4"/>
                  </a:lnTo>
                  <a:lnTo>
                    <a:pt x="2" y="3"/>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9" name="任意多边形(F) 104">
              <a:extLst>
                <a:ext uri="{FF2B5EF4-FFF2-40B4-BE49-F238E27FC236}">
                  <a16:creationId xmlns:a16="http://schemas.microsoft.com/office/drawing/2014/main" id="{7CDBB8C0-E358-210E-A469-C35AFBEC37B6}"/>
                </a:ext>
              </a:extLst>
            </p:cNvPr>
            <p:cNvSpPr>
              <a:spLocks/>
            </p:cNvSpPr>
            <p:nvPr/>
          </p:nvSpPr>
          <p:spPr bwMode="auto">
            <a:xfrm>
              <a:off x="7014538" y="-1595346"/>
              <a:ext cx="13596" cy="5438"/>
            </a:xfrm>
            <a:custGeom>
              <a:avLst/>
              <a:gdLst/>
              <a:ahLst/>
              <a:cxnLst>
                <a:cxn ang="0">
                  <a:pos x="0" y="2"/>
                </a:cxn>
                <a:cxn ang="0">
                  <a:pos x="8" y="0"/>
                </a:cxn>
                <a:cxn ang="0">
                  <a:pos x="10" y="4"/>
                </a:cxn>
                <a:cxn ang="0">
                  <a:pos x="5" y="4"/>
                </a:cxn>
                <a:cxn ang="0">
                  <a:pos x="0" y="2"/>
                </a:cxn>
                <a:cxn ang="0">
                  <a:pos x="0" y="2"/>
                </a:cxn>
              </a:cxnLst>
              <a:rect l="0" t="0" r="r" b="b"/>
              <a:pathLst>
                <a:path w="10" h="4">
                  <a:moveTo>
                    <a:pt x="0" y="2"/>
                  </a:moveTo>
                  <a:lnTo>
                    <a:pt x="8" y="0"/>
                  </a:lnTo>
                  <a:lnTo>
                    <a:pt x="10" y="4"/>
                  </a:lnTo>
                  <a:lnTo>
                    <a:pt x="5" y="4"/>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0" name="任意多边形(F) 105">
              <a:extLst>
                <a:ext uri="{FF2B5EF4-FFF2-40B4-BE49-F238E27FC236}">
                  <a16:creationId xmlns:a16="http://schemas.microsoft.com/office/drawing/2014/main" id="{28C35701-3E1D-7045-52B4-A645A9834EC8}"/>
                </a:ext>
              </a:extLst>
            </p:cNvPr>
            <p:cNvSpPr>
              <a:spLocks/>
            </p:cNvSpPr>
            <p:nvPr/>
          </p:nvSpPr>
          <p:spPr bwMode="auto">
            <a:xfrm>
              <a:off x="6981909" y="-1579031"/>
              <a:ext cx="65259" cy="14956"/>
            </a:xfrm>
            <a:custGeom>
              <a:avLst/>
              <a:gdLst/>
              <a:ahLst/>
              <a:cxnLst>
                <a:cxn ang="0">
                  <a:pos x="2" y="8"/>
                </a:cxn>
                <a:cxn ang="0">
                  <a:pos x="0" y="4"/>
                </a:cxn>
                <a:cxn ang="0">
                  <a:pos x="3" y="0"/>
                </a:cxn>
                <a:cxn ang="0">
                  <a:pos x="19" y="1"/>
                </a:cxn>
                <a:cxn ang="0">
                  <a:pos x="24" y="0"/>
                </a:cxn>
                <a:cxn ang="0">
                  <a:pos x="31" y="1"/>
                </a:cxn>
                <a:cxn ang="0">
                  <a:pos x="40" y="3"/>
                </a:cxn>
                <a:cxn ang="0">
                  <a:pos x="45" y="6"/>
                </a:cxn>
                <a:cxn ang="0">
                  <a:pos x="47" y="6"/>
                </a:cxn>
                <a:cxn ang="0">
                  <a:pos x="48" y="9"/>
                </a:cxn>
                <a:cxn ang="0">
                  <a:pos x="48" y="11"/>
                </a:cxn>
                <a:cxn ang="0">
                  <a:pos x="29" y="4"/>
                </a:cxn>
                <a:cxn ang="0">
                  <a:pos x="21" y="6"/>
                </a:cxn>
                <a:cxn ang="0">
                  <a:pos x="16" y="4"/>
                </a:cxn>
                <a:cxn ang="0">
                  <a:pos x="10" y="6"/>
                </a:cxn>
                <a:cxn ang="0">
                  <a:pos x="3" y="3"/>
                </a:cxn>
                <a:cxn ang="0">
                  <a:pos x="2" y="8"/>
                </a:cxn>
                <a:cxn ang="0">
                  <a:pos x="2" y="8"/>
                </a:cxn>
              </a:cxnLst>
              <a:rect l="0" t="0" r="r" b="b"/>
              <a:pathLst>
                <a:path w="48" h="11">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1" name="任意多边形(F) 106">
              <a:extLst>
                <a:ext uri="{FF2B5EF4-FFF2-40B4-BE49-F238E27FC236}">
                  <a16:creationId xmlns:a16="http://schemas.microsoft.com/office/drawing/2014/main" id="{E2CDF794-BD07-F153-8DD8-B763891BA401}"/>
                </a:ext>
              </a:extLst>
            </p:cNvPr>
            <p:cNvSpPr>
              <a:spLocks/>
            </p:cNvSpPr>
            <p:nvPr/>
          </p:nvSpPr>
          <p:spPr bwMode="auto">
            <a:xfrm>
              <a:off x="7104269" y="-1545042"/>
              <a:ext cx="1360" cy="4079"/>
            </a:xfrm>
            <a:custGeom>
              <a:avLst/>
              <a:gdLst/>
              <a:ahLst/>
              <a:cxnLst>
                <a:cxn ang="0">
                  <a:pos x="0" y="0"/>
                </a:cxn>
                <a:cxn ang="0">
                  <a:pos x="1" y="0"/>
                </a:cxn>
                <a:cxn ang="0">
                  <a:pos x="0" y="3"/>
                </a:cxn>
                <a:cxn ang="0">
                  <a:pos x="0" y="0"/>
                </a:cxn>
                <a:cxn ang="0">
                  <a:pos x="0" y="0"/>
                </a:cxn>
              </a:cxnLst>
              <a:rect l="0" t="0" r="r" b="b"/>
              <a:pathLst>
                <a:path w="1" h="3">
                  <a:moveTo>
                    <a:pt x="0" y="0"/>
                  </a:moveTo>
                  <a:lnTo>
                    <a:pt x="1" y="0"/>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2" name="任意多边形(F) 107">
              <a:extLst>
                <a:ext uri="{FF2B5EF4-FFF2-40B4-BE49-F238E27FC236}">
                  <a16:creationId xmlns:a16="http://schemas.microsoft.com/office/drawing/2014/main" id="{464EE8D2-FBE4-CE1C-7BBC-5ED7AE9B5285}"/>
                </a:ext>
              </a:extLst>
            </p:cNvPr>
            <p:cNvSpPr>
              <a:spLocks/>
            </p:cNvSpPr>
            <p:nvPr/>
          </p:nvSpPr>
          <p:spPr bwMode="auto">
            <a:xfrm>
              <a:off x="7132819" y="-1542323"/>
              <a:ext cx="12236" cy="12236"/>
            </a:xfrm>
            <a:custGeom>
              <a:avLst/>
              <a:gdLst/>
              <a:ahLst/>
              <a:cxnLst>
                <a:cxn ang="0">
                  <a:pos x="0" y="3"/>
                </a:cxn>
                <a:cxn ang="0">
                  <a:pos x="3" y="0"/>
                </a:cxn>
                <a:cxn ang="0">
                  <a:pos x="5" y="0"/>
                </a:cxn>
                <a:cxn ang="0">
                  <a:pos x="8" y="1"/>
                </a:cxn>
                <a:cxn ang="0">
                  <a:pos x="9" y="9"/>
                </a:cxn>
                <a:cxn ang="0">
                  <a:pos x="5" y="6"/>
                </a:cxn>
                <a:cxn ang="0">
                  <a:pos x="3" y="3"/>
                </a:cxn>
                <a:cxn ang="0">
                  <a:pos x="0" y="3"/>
                </a:cxn>
                <a:cxn ang="0">
                  <a:pos x="0" y="3"/>
                </a:cxn>
              </a:cxnLst>
              <a:rect l="0" t="0" r="r" b="b"/>
              <a:pathLst>
                <a:path w="9" h="9">
                  <a:moveTo>
                    <a:pt x="0" y="3"/>
                  </a:moveTo>
                  <a:lnTo>
                    <a:pt x="3" y="0"/>
                  </a:lnTo>
                  <a:lnTo>
                    <a:pt x="5" y="0"/>
                  </a:lnTo>
                  <a:lnTo>
                    <a:pt x="8" y="1"/>
                  </a:lnTo>
                  <a:lnTo>
                    <a:pt x="9" y="9"/>
                  </a:lnTo>
                  <a:lnTo>
                    <a:pt x="5" y="6"/>
                  </a:lnTo>
                  <a:lnTo>
                    <a:pt x="3" y="3"/>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3" name="任意多边形(F) 108">
              <a:extLst>
                <a:ext uri="{FF2B5EF4-FFF2-40B4-BE49-F238E27FC236}">
                  <a16:creationId xmlns:a16="http://schemas.microsoft.com/office/drawing/2014/main" id="{BD2CBE16-0688-B04D-227F-900D981C0A20}"/>
                </a:ext>
              </a:extLst>
            </p:cNvPr>
            <p:cNvSpPr>
              <a:spLocks/>
            </p:cNvSpPr>
            <p:nvPr/>
          </p:nvSpPr>
          <p:spPr bwMode="auto">
            <a:xfrm>
              <a:off x="7132819" y="-1531446"/>
              <a:ext cx="8157" cy="8157"/>
            </a:xfrm>
            <a:custGeom>
              <a:avLst/>
              <a:gdLst/>
              <a:ahLst/>
              <a:cxnLst>
                <a:cxn ang="0">
                  <a:pos x="0" y="0"/>
                </a:cxn>
                <a:cxn ang="0">
                  <a:pos x="6" y="3"/>
                </a:cxn>
                <a:cxn ang="0">
                  <a:pos x="6" y="6"/>
                </a:cxn>
                <a:cxn ang="0">
                  <a:pos x="5" y="6"/>
                </a:cxn>
                <a:cxn ang="0">
                  <a:pos x="1" y="3"/>
                </a:cxn>
                <a:cxn ang="0">
                  <a:pos x="1" y="3"/>
                </a:cxn>
                <a:cxn ang="0">
                  <a:pos x="3" y="5"/>
                </a:cxn>
                <a:cxn ang="0">
                  <a:pos x="0" y="0"/>
                </a:cxn>
                <a:cxn ang="0">
                  <a:pos x="0" y="0"/>
                </a:cxn>
              </a:cxnLst>
              <a:rect l="0" t="0" r="r" b="b"/>
              <a:pathLst>
                <a:path w="6" h="6">
                  <a:moveTo>
                    <a:pt x="0" y="0"/>
                  </a:moveTo>
                  <a:lnTo>
                    <a:pt x="6" y="3"/>
                  </a:lnTo>
                  <a:lnTo>
                    <a:pt x="6" y="6"/>
                  </a:lnTo>
                  <a:lnTo>
                    <a:pt x="5" y="6"/>
                  </a:lnTo>
                  <a:lnTo>
                    <a:pt x="1" y="3"/>
                  </a:lnTo>
                  <a:lnTo>
                    <a:pt x="1" y="3"/>
                  </a:ln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4" name="任意多边形(F) 109">
              <a:extLst>
                <a:ext uri="{FF2B5EF4-FFF2-40B4-BE49-F238E27FC236}">
                  <a16:creationId xmlns:a16="http://schemas.microsoft.com/office/drawing/2014/main" id="{D9C19E8B-BF89-3650-3192-F39501BB40AA}"/>
                </a:ext>
              </a:extLst>
            </p:cNvPr>
            <p:cNvSpPr>
              <a:spLocks/>
            </p:cNvSpPr>
            <p:nvPr/>
          </p:nvSpPr>
          <p:spPr bwMode="auto">
            <a:xfrm>
              <a:off x="7075718" y="-1519211"/>
              <a:ext cx="10876" cy="10876"/>
            </a:xfrm>
            <a:custGeom>
              <a:avLst/>
              <a:gdLst/>
              <a:ahLst/>
              <a:cxnLst>
                <a:cxn ang="0">
                  <a:pos x="0" y="7"/>
                </a:cxn>
                <a:cxn ang="0">
                  <a:pos x="2" y="5"/>
                </a:cxn>
                <a:cxn ang="0">
                  <a:pos x="0" y="4"/>
                </a:cxn>
                <a:cxn ang="0">
                  <a:pos x="3" y="0"/>
                </a:cxn>
                <a:cxn ang="0">
                  <a:pos x="6" y="0"/>
                </a:cxn>
                <a:cxn ang="0">
                  <a:pos x="8" y="4"/>
                </a:cxn>
                <a:cxn ang="0">
                  <a:pos x="5" y="8"/>
                </a:cxn>
                <a:cxn ang="0">
                  <a:pos x="0" y="7"/>
                </a:cxn>
                <a:cxn ang="0">
                  <a:pos x="0" y="7"/>
                </a:cxn>
              </a:cxnLst>
              <a:rect l="0" t="0" r="r" b="b"/>
              <a:pathLst>
                <a:path w="8" h="8">
                  <a:moveTo>
                    <a:pt x="0" y="7"/>
                  </a:moveTo>
                  <a:lnTo>
                    <a:pt x="2" y="5"/>
                  </a:lnTo>
                  <a:lnTo>
                    <a:pt x="0" y="4"/>
                  </a:lnTo>
                  <a:lnTo>
                    <a:pt x="3" y="0"/>
                  </a:lnTo>
                  <a:lnTo>
                    <a:pt x="6" y="0"/>
                  </a:lnTo>
                  <a:lnTo>
                    <a:pt x="8" y="4"/>
                  </a:lnTo>
                  <a:lnTo>
                    <a:pt x="5" y="8"/>
                  </a:lnTo>
                  <a:lnTo>
                    <a:pt x="0" y="7"/>
                  </a:lnTo>
                  <a:lnTo>
                    <a:pt x="0"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5" name="任意多边形(F) 110">
              <a:extLst>
                <a:ext uri="{FF2B5EF4-FFF2-40B4-BE49-F238E27FC236}">
                  <a16:creationId xmlns:a16="http://schemas.microsoft.com/office/drawing/2014/main" id="{0761C4DB-5C03-31FC-6601-164FA1508D0A}"/>
                </a:ext>
              </a:extLst>
            </p:cNvPr>
            <p:cNvSpPr>
              <a:spLocks/>
            </p:cNvSpPr>
            <p:nvPr/>
          </p:nvSpPr>
          <p:spPr bwMode="auto">
            <a:xfrm>
              <a:off x="7043088" y="-1509694"/>
              <a:ext cx="4079" cy="1360"/>
            </a:xfrm>
            <a:custGeom>
              <a:avLst/>
              <a:gdLst/>
              <a:ahLst/>
              <a:cxnLst>
                <a:cxn ang="0">
                  <a:pos x="0" y="0"/>
                </a:cxn>
                <a:cxn ang="0">
                  <a:pos x="3" y="0"/>
                </a:cxn>
                <a:cxn ang="0">
                  <a:pos x="3" y="1"/>
                </a:cxn>
                <a:cxn ang="0">
                  <a:pos x="3" y="1"/>
                </a:cxn>
                <a:cxn ang="0">
                  <a:pos x="0" y="0"/>
                </a:cxn>
                <a:cxn ang="0">
                  <a:pos x="0" y="0"/>
                </a:cxn>
              </a:cxnLst>
              <a:rect l="0" t="0" r="r" b="b"/>
              <a:pathLst>
                <a:path w="3" h="1">
                  <a:moveTo>
                    <a:pt x="0" y="0"/>
                  </a:moveTo>
                  <a:lnTo>
                    <a:pt x="3" y="0"/>
                  </a:lnTo>
                  <a:lnTo>
                    <a:pt x="3" y="1"/>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6" name="长方形 111">
              <a:extLst>
                <a:ext uri="{FF2B5EF4-FFF2-40B4-BE49-F238E27FC236}">
                  <a16:creationId xmlns:a16="http://schemas.microsoft.com/office/drawing/2014/main" id="{3E9C7101-5FDC-811B-284D-08EE2BF14315}"/>
                </a:ext>
              </a:extLst>
            </p:cNvPr>
            <p:cNvSpPr>
              <a:spLocks noChangeArrowheads="1"/>
            </p:cNvSpPr>
            <p:nvPr/>
          </p:nvSpPr>
          <p:spPr bwMode="auto">
            <a:xfrm>
              <a:off x="7017257" y="-1519211"/>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7" name="任意多边形(F) 112">
              <a:extLst>
                <a:ext uri="{FF2B5EF4-FFF2-40B4-BE49-F238E27FC236}">
                  <a16:creationId xmlns:a16="http://schemas.microsoft.com/office/drawing/2014/main" id="{31076F7E-F783-2041-3815-FEA67FC14336}"/>
                </a:ext>
              </a:extLst>
            </p:cNvPr>
            <p:cNvSpPr>
              <a:spLocks/>
            </p:cNvSpPr>
            <p:nvPr/>
          </p:nvSpPr>
          <p:spPr bwMode="auto">
            <a:xfrm>
              <a:off x="6960156" y="-1513773"/>
              <a:ext cx="21753" cy="5438"/>
            </a:xfrm>
            <a:custGeom>
              <a:avLst/>
              <a:gdLst/>
              <a:ahLst/>
              <a:cxnLst>
                <a:cxn ang="0">
                  <a:pos x="2" y="4"/>
                </a:cxn>
                <a:cxn ang="0">
                  <a:pos x="0" y="4"/>
                </a:cxn>
                <a:cxn ang="0">
                  <a:pos x="2" y="1"/>
                </a:cxn>
                <a:cxn ang="0">
                  <a:pos x="6" y="1"/>
                </a:cxn>
                <a:cxn ang="0">
                  <a:pos x="11" y="0"/>
                </a:cxn>
                <a:cxn ang="0">
                  <a:pos x="16" y="1"/>
                </a:cxn>
                <a:cxn ang="0">
                  <a:pos x="11" y="4"/>
                </a:cxn>
                <a:cxn ang="0">
                  <a:pos x="2" y="4"/>
                </a:cxn>
                <a:cxn ang="0">
                  <a:pos x="2" y="4"/>
                </a:cxn>
              </a:cxnLst>
              <a:rect l="0" t="0" r="r" b="b"/>
              <a:pathLst>
                <a:path w="16" h="4">
                  <a:moveTo>
                    <a:pt x="2" y="4"/>
                  </a:moveTo>
                  <a:lnTo>
                    <a:pt x="0" y="4"/>
                  </a:lnTo>
                  <a:lnTo>
                    <a:pt x="2" y="1"/>
                  </a:lnTo>
                  <a:lnTo>
                    <a:pt x="6" y="1"/>
                  </a:lnTo>
                  <a:lnTo>
                    <a:pt x="11" y="0"/>
                  </a:lnTo>
                  <a:lnTo>
                    <a:pt x="16" y="1"/>
                  </a:lnTo>
                  <a:lnTo>
                    <a:pt x="11" y="4"/>
                  </a:lnTo>
                  <a:lnTo>
                    <a:pt x="2" y="4"/>
                  </a:lnTo>
                  <a:lnTo>
                    <a:pt x="2"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8" name="任意多边形(F) 113">
              <a:extLst>
                <a:ext uri="{FF2B5EF4-FFF2-40B4-BE49-F238E27FC236}">
                  <a16:creationId xmlns:a16="http://schemas.microsoft.com/office/drawing/2014/main" id="{E96CAFED-E5F0-6A21-2549-015747FDC982}"/>
                </a:ext>
              </a:extLst>
            </p:cNvPr>
            <p:cNvSpPr>
              <a:spLocks/>
            </p:cNvSpPr>
            <p:nvPr/>
          </p:nvSpPr>
          <p:spPr bwMode="auto">
            <a:xfrm>
              <a:off x="6920728" y="-1502896"/>
              <a:ext cx="72057" cy="28551"/>
            </a:xfrm>
            <a:custGeom>
              <a:avLst/>
              <a:gdLst/>
              <a:ahLst/>
              <a:cxnLst>
                <a:cxn ang="0">
                  <a:pos x="23" y="11"/>
                </a:cxn>
                <a:cxn ang="0">
                  <a:pos x="23" y="14"/>
                </a:cxn>
                <a:cxn ang="0">
                  <a:pos x="18" y="17"/>
                </a:cxn>
                <a:cxn ang="0">
                  <a:pos x="8" y="21"/>
                </a:cxn>
                <a:cxn ang="0">
                  <a:pos x="3" y="21"/>
                </a:cxn>
                <a:cxn ang="0">
                  <a:pos x="0" y="21"/>
                </a:cxn>
                <a:cxn ang="0">
                  <a:pos x="2" y="19"/>
                </a:cxn>
                <a:cxn ang="0">
                  <a:pos x="2" y="13"/>
                </a:cxn>
                <a:cxn ang="0">
                  <a:pos x="2" y="13"/>
                </a:cxn>
                <a:cxn ang="0">
                  <a:pos x="16" y="8"/>
                </a:cxn>
                <a:cxn ang="0">
                  <a:pos x="19" y="3"/>
                </a:cxn>
                <a:cxn ang="0">
                  <a:pos x="50" y="0"/>
                </a:cxn>
                <a:cxn ang="0">
                  <a:pos x="53" y="1"/>
                </a:cxn>
                <a:cxn ang="0">
                  <a:pos x="53" y="4"/>
                </a:cxn>
                <a:cxn ang="0">
                  <a:pos x="29" y="9"/>
                </a:cxn>
                <a:cxn ang="0">
                  <a:pos x="24" y="13"/>
                </a:cxn>
                <a:cxn ang="0">
                  <a:pos x="23" y="11"/>
                </a:cxn>
                <a:cxn ang="0">
                  <a:pos x="23" y="11"/>
                </a:cxn>
              </a:cxnLst>
              <a:rect l="0" t="0" r="r" b="b"/>
              <a:pathLst>
                <a:path w="53" h="21">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9" name="任意多边形(F) 114">
              <a:extLst>
                <a:ext uri="{FF2B5EF4-FFF2-40B4-BE49-F238E27FC236}">
                  <a16:creationId xmlns:a16="http://schemas.microsoft.com/office/drawing/2014/main" id="{A8947E68-A5A0-CE95-FAF9-F4025904AF4E}"/>
                </a:ext>
              </a:extLst>
            </p:cNvPr>
            <p:cNvSpPr>
              <a:spLocks/>
            </p:cNvSpPr>
            <p:nvPr/>
          </p:nvSpPr>
          <p:spPr bwMode="auto">
            <a:xfrm>
              <a:off x="6909852" y="-1472986"/>
              <a:ext cx="10876" cy="6798"/>
            </a:xfrm>
            <a:custGeom>
              <a:avLst/>
              <a:gdLst/>
              <a:ahLst/>
              <a:cxnLst>
                <a:cxn ang="0">
                  <a:pos x="0" y="5"/>
                </a:cxn>
                <a:cxn ang="0">
                  <a:pos x="0" y="3"/>
                </a:cxn>
                <a:cxn ang="0">
                  <a:pos x="8" y="0"/>
                </a:cxn>
                <a:cxn ang="0">
                  <a:pos x="7" y="3"/>
                </a:cxn>
                <a:cxn ang="0">
                  <a:pos x="3" y="5"/>
                </a:cxn>
                <a:cxn ang="0">
                  <a:pos x="0" y="5"/>
                </a:cxn>
                <a:cxn ang="0">
                  <a:pos x="0" y="5"/>
                </a:cxn>
              </a:cxnLst>
              <a:rect l="0" t="0" r="r" b="b"/>
              <a:pathLst>
                <a:path w="8" h="5">
                  <a:moveTo>
                    <a:pt x="0" y="5"/>
                  </a:moveTo>
                  <a:lnTo>
                    <a:pt x="0" y="3"/>
                  </a:lnTo>
                  <a:lnTo>
                    <a:pt x="8" y="0"/>
                  </a:lnTo>
                  <a:lnTo>
                    <a:pt x="7" y="3"/>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0" name="任意多边形(F) 115">
              <a:extLst>
                <a:ext uri="{FF2B5EF4-FFF2-40B4-BE49-F238E27FC236}">
                  <a16:creationId xmlns:a16="http://schemas.microsoft.com/office/drawing/2014/main" id="{687A410D-C4BB-C7CA-FC48-D9F780B2AC87}"/>
                </a:ext>
              </a:extLst>
            </p:cNvPr>
            <p:cNvSpPr>
              <a:spLocks/>
            </p:cNvSpPr>
            <p:nvPr/>
          </p:nvSpPr>
          <p:spPr bwMode="auto">
            <a:xfrm>
              <a:off x="6931605" y="-1505615"/>
              <a:ext cx="13596" cy="4079"/>
            </a:xfrm>
            <a:custGeom>
              <a:avLst/>
              <a:gdLst/>
              <a:ahLst/>
              <a:cxnLst>
                <a:cxn ang="0">
                  <a:pos x="0" y="0"/>
                </a:cxn>
                <a:cxn ang="0">
                  <a:pos x="8" y="0"/>
                </a:cxn>
                <a:cxn ang="0">
                  <a:pos x="10" y="2"/>
                </a:cxn>
                <a:cxn ang="0">
                  <a:pos x="8" y="3"/>
                </a:cxn>
                <a:cxn ang="0">
                  <a:pos x="3" y="3"/>
                </a:cxn>
                <a:cxn ang="0">
                  <a:pos x="0" y="3"/>
                </a:cxn>
                <a:cxn ang="0">
                  <a:pos x="0" y="0"/>
                </a:cxn>
                <a:cxn ang="0">
                  <a:pos x="0" y="0"/>
                </a:cxn>
              </a:cxnLst>
              <a:rect l="0" t="0" r="r" b="b"/>
              <a:pathLst>
                <a:path w="10" h="3">
                  <a:moveTo>
                    <a:pt x="0" y="0"/>
                  </a:moveTo>
                  <a:lnTo>
                    <a:pt x="8" y="0"/>
                  </a:lnTo>
                  <a:lnTo>
                    <a:pt x="10" y="2"/>
                  </a:lnTo>
                  <a:lnTo>
                    <a:pt x="8"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1" name="任意多边形(F) 116">
              <a:extLst>
                <a:ext uri="{FF2B5EF4-FFF2-40B4-BE49-F238E27FC236}">
                  <a16:creationId xmlns:a16="http://schemas.microsoft.com/office/drawing/2014/main" id="{91E0EBA8-BDF7-14E3-40D3-CED98FAF24E4}"/>
                </a:ext>
              </a:extLst>
            </p:cNvPr>
            <p:cNvSpPr>
              <a:spLocks/>
            </p:cNvSpPr>
            <p:nvPr/>
          </p:nvSpPr>
          <p:spPr bwMode="auto">
            <a:xfrm>
              <a:off x="6920728" y="-1502896"/>
              <a:ext cx="6798" cy="4079"/>
            </a:xfrm>
            <a:custGeom>
              <a:avLst/>
              <a:gdLst/>
              <a:ahLst/>
              <a:cxnLst>
                <a:cxn ang="0">
                  <a:pos x="2" y="1"/>
                </a:cxn>
                <a:cxn ang="0">
                  <a:pos x="0" y="0"/>
                </a:cxn>
                <a:cxn ang="0">
                  <a:pos x="5" y="0"/>
                </a:cxn>
                <a:cxn ang="0">
                  <a:pos x="5" y="3"/>
                </a:cxn>
                <a:cxn ang="0">
                  <a:pos x="2" y="1"/>
                </a:cxn>
                <a:cxn ang="0">
                  <a:pos x="2" y="1"/>
                </a:cxn>
              </a:cxnLst>
              <a:rect l="0" t="0" r="r" b="b"/>
              <a:pathLst>
                <a:path w="5" h="3">
                  <a:moveTo>
                    <a:pt x="2" y="1"/>
                  </a:moveTo>
                  <a:lnTo>
                    <a:pt x="0" y="0"/>
                  </a:lnTo>
                  <a:lnTo>
                    <a:pt x="5"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2" name="任意多边形(F) 117">
              <a:extLst>
                <a:ext uri="{FF2B5EF4-FFF2-40B4-BE49-F238E27FC236}">
                  <a16:creationId xmlns:a16="http://schemas.microsoft.com/office/drawing/2014/main" id="{2377A571-78C1-2EAA-2684-BB223668FE93}"/>
                </a:ext>
              </a:extLst>
            </p:cNvPr>
            <p:cNvSpPr>
              <a:spLocks/>
            </p:cNvSpPr>
            <p:nvPr/>
          </p:nvSpPr>
          <p:spPr bwMode="auto">
            <a:xfrm>
              <a:off x="6908493" y="-1505615"/>
              <a:ext cx="10876" cy="6798"/>
            </a:xfrm>
            <a:custGeom>
              <a:avLst/>
              <a:gdLst/>
              <a:ahLst/>
              <a:cxnLst>
                <a:cxn ang="0">
                  <a:pos x="0" y="3"/>
                </a:cxn>
                <a:cxn ang="0">
                  <a:pos x="1" y="2"/>
                </a:cxn>
                <a:cxn ang="0">
                  <a:pos x="3" y="2"/>
                </a:cxn>
                <a:cxn ang="0">
                  <a:pos x="6" y="0"/>
                </a:cxn>
                <a:cxn ang="0">
                  <a:pos x="8" y="2"/>
                </a:cxn>
                <a:cxn ang="0">
                  <a:pos x="4" y="3"/>
                </a:cxn>
                <a:cxn ang="0">
                  <a:pos x="3" y="5"/>
                </a:cxn>
                <a:cxn ang="0">
                  <a:pos x="0" y="3"/>
                </a:cxn>
                <a:cxn ang="0">
                  <a:pos x="0" y="3"/>
                </a:cxn>
              </a:cxnLst>
              <a:rect l="0" t="0" r="r" b="b"/>
              <a:pathLst>
                <a:path w="8" h="5">
                  <a:moveTo>
                    <a:pt x="0" y="3"/>
                  </a:moveTo>
                  <a:lnTo>
                    <a:pt x="1" y="2"/>
                  </a:lnTo>
                  <a:lnTo>
                    <a:pt x="3" y="2"/>
                  </a:lnTo>
                  <a:lnTo>
                    <a:pt x="6" y="0"/>
                  </a:lnTo>
                  <a:lnTo>
                    <a:pt x="8" y="2"/>
                  </a:lnTo>
                  <a:lnTo>
                    <a:pt x="4"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3" name="任意多边形(F) 118">
              <a:extLst>
                <a:ext uri="{FF2B5EF4-FFF2-40B4-BE49-F238E27FC236}">
                  <a16:creationId xmlns:a16="http://schemas.microsoft.com/office/drawing/2014/main" id="{D0C0C875-29B6-6CB4-3394-3265554CB1E6}"/>
                </a:ext>
              </a:extLst>
            </p:cNvPr>
            <p:cNvSpPr>
              <a:spLocks/>
            </p:cNvSpPr>
            <p:nvPr/>
          </p:nvSpPr>
          <p:spPr bwMode="auto">
            <a:xfrm>
              <a:off x="6833717" y="-1508334"/>
              <a:ext cx="67978" cy="13596"/>
            </a:xfrm>
            <a:custGeom>
              <a:avLst/>
              <a:gdLst/>
              <a:ahLst/>
              <a:cxnLst>
                <a:cxn ang="0">
                  <a:pos x="2" y="5"/>
                </a:cxn>
                <a:cxn ang="0">
                  <a:pos x="11" y="2"/>
                </a:cxn>
                <a:cxn ang="0">
                  <a:pos x="19" y="4"/>
                </a:cxn>
                <a:cxn ang="0">
                  <a:pos x="26" y="7"/>
                </a:cxn>
                <a:cxn ang="0">
                  <a:pos x="34" y="5"/>
                </a:cxn>
                <a:cxn ang="0">
                  <a:pos x="40" y="7"/>
                </a:cxn>
                <a:cxn ang="0">
                  <a:pos x="48" y="4"/>
                </a:cxn>
                <a:cxn ang="0">
                  <a:pos x="47" y="0"/>
                </a:cxn>
                <a:cxn ang="0">
                  <a:pos x="50" y="4"/>
                </a:cxn>
                <a:cxn ang="0">
                  <a:pos x="43" y="8"/>
                </a:cxn>
                <a:cxn ang="0">
                  <a:pos x="21" y="10"/>
                </a:cxn>
                <a:cxn ang="0">
                  <a:pos x="11" y="8"/>
                </a:cxn>
                <a:cxn ang="0">
                  <a:pos x="2" y="8"/>
                </a:cxn>
                <a:cxn ang="0">
                  <a:pos x="0" y="5"/>
                </a:cxn>
                <a:cxn ang="0">
                  <a:pos x="2" y="5"/>
                </a:cxn>
                <a:cxn ang="0">
                  <a:pos x="2" y="5"/>
                </a:cxn>
              </a:cxnLst>
              <a:rect l="0" t="0" r="r" b="b"/>
              <a:pathLst>
                <a:path w="50" h="1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4" name="任意多边形(F) 119">
              <a:extLst>
                <a:ext uri="{FF2B5EF4-FFF2-40B4-BE49-F238E27FC236}">
                  <a16:creationId xmlns:a16="http://schemas.microsoft.com/office/drawing/2014/main" id="{4BBAB8BE-05BB-F445-75E1-17B93BB2E559}"/>
                </a:ext>
              </a:extLst>
            </p:cNvPr>
            <p:cNvSpPr>
              <a:spLocks/>
            </p:cNvSpPr>
            <p:nvPr/>
          </p:nvSpPr>
          <p:spPr bwMode="auto">
            <a:xfrm>
              <a:off x="6820121" y="-1490660"/>
              <a:ext cx="42147" cy="16315"/>
            </a:xfrm>
            <a:custGeom>
              <a:avLst/>
              <a:gdLst/>
              <a:ahLst/>
              <a:cxnLst>
                <a:cxn ang="0">
                  <a:pos x="13" y="0"/>
                </a:cxn>
                <a:cxn ang="0">
                  <a:pos x="26" y="5"/>
                </a:cxn>
                <a:cxn ang="0">
                  <a:pos x="31" y="10"/>
                </a:cxn>
                <a:cxn ang="0">
                  <a:pos x="26" y="12"/>
                </a:cxn>
                <a:cxn ang="0">
                  <a:pos x="23" y="12"/>
                </a:cxn>
                <a:cxn ang="0">
                  <a:pos x="10" y="7"/>
                </a:cxn>
                <a:cxn ang="0">
                  <a:pos x="4" y="5"/>
                </a:cxn>
                <a:cxn ang="0">
                  <a:pos x="0" y="2"/>
                </a:cxn>
                <a:cxn ang="0">
                  <a:pos x="13" y="0"/>
                </a:cxn>
                <a:cxn ang="0">
                  <a:pos x="13" y="0"/>
                </a:cxn>
              </a:cxnLst>
              <a:rect l="0" t="0" r="r" b="b"/>
              <a:pathLst>
                <a:path w="31" h="12">
                  <a:moveTo>
                    <a:pt x="13" y="0"/>
                  </a:moveTo>
                  <a:lnTo>
                    <a:pt x="26" y="5"/>
                  </a:lnTo>
                  <a:lnTo>
                    <a:pt x="31" y="10"/>
                  </a:lnTo>
                  <a:lnTo>
                    <a:pt x="26" y="12"/>
                  </a:lnTo>
                  <a:lnTo>
                    <a:pt x="23" y="12"/>
                  </a:lnTo>
                  <a:lnTo>
                    <a:pt x="10" y="7"/>
                  </a:lnTo>
                  <a:lnTo>
                    <a:pt x="4" y="5"/>
                  </a:lnTo>
                  <a:lnTo>
                    <a:pt x="0" y="2"/>
                  </a:lnTo>
                  <a:lnTo>
                    <a:pt x="13" y="0"/>
                  </a:lnTo>
                  <a:lnTo>
                    <a:pt x="1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5" name="任意多边形(F) 120">
              <a:extLst>
                <a:ext uri="{FF2B5EF4-FFF2-40B4-BE49-F238E27FC236}">
                  <a16:creationId xmlns:a16="http://schemas.microsoft.com/office/drawing/2014/main" id="{BF46F5E6-E08C-CD13-79A7-94A5FF99DEE5}"/>
                </a:ext>
              </a:extLst>
            </p:cNvPr>
            <p:cNvSpPr>
              <a:spLocks/>
            </p:cNvSpPr>
            <p:nvPr/>
          </p:nvSpPr>
          <p:spPr bwMode="auto">
            <a:xfrm>
              <a:off x="6765739" y="-1505615"/>
              <a:ext cx="53023" cy="13596"/>
            </a:xfrm>
            <a:custGeom>
              <a:avLst/>
              <a:gdLst/>
              <a:ahLst/>
              <a:cxnLst>
                <a:cxn ang="0">
                  <a:pos x="5" y="3"/>
                </a:cxn>
                <a:cxn ang="0">
                  <a:pos x="13" y="3"/>
                </a:cxn>
                <a:cxn ang="0">
                  <a:pos x="18" y="6"/>
                </a:cxn>
                <a:cxn ang="0">
                  <a:pos x="23" y="5"/>
                </a:cxn>
                <a:cxn ang="0">
                  <a:pos x="16" y="2"/>
                </a:cxn>
                <a:cxn ang="0">
                  <a:pos x="15" y="0"/>
                </a:cxn>
                <a:cxn ang="0">
                  <a:pos x="18" y="0"/>
                </a:cxn>
                <a:cxn ang="0">
                  <a:pos x="23" y="2"/>
                </a:cxn>
                <a:cxn ang="0">
                  <a:pos x="28" y="2"/>
                </a:cxn>
                <a:cxn ang="0">
                  <a:pos x="31" y="3"/>
                </a:cxn>
                <a:cxn ang="0">
                  <a:pos x="32" y="2"/>
                </a:cxn>
                <a:cxn ang="0">
                  <a:pos x="39" y="6"/>
                </a:cxn>
                <a:cxn ang="0">
                  <a:pos x="36" y="5"/>
                </a:cxn>
                <a:cxn ang="0">
                  <a:pos x="36" y="6"/>
                </a:cxn>
                <a:cxn ang="0">
                  <a:pos x="31" y="6"/>
                </a:cxn>
                <a:cxn ang="0">
                  <a:pos x="28" y="6"/>
                </a:cxn>
                <a:cxn ang="0">
                  <a:pos x="16" y="10"/>
                </a:cxn>
                <a:cxn ang="0">
                  <a:pos x="7" y="10"/>
                </a:cxn>
                <a:cxn ang="0">
                  <a:pos x="4" y="10"/>
                </a:cxn>
                <a:cxn ang="0">
                  <a:pos x="0" y="5"/>
                </a:cxn>
                <a:cxn ang="0">
                  <a:pos x="5" y="3"/>
                </a:cxn>
                <a:cxn ang="0">
                  <a:pos x="5" y="3"/>
                </a:cxn>
              </a:cxnLst>
              <a:rect l="0" t="0" r="r" b="b"/>
              <a:pathLst>
                <a:path w="39" h="1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6" name="任意多边形(F) 121">
              <a:extLst>
                <a:ext uri="{FF2B5EF4-FFF2-40B4-BE49-F238E27FC236}">
                  <a16:creationId xmlns:a16="http://schemas.microsoft.com/office/drawing/2014/main" id="{53683F77-2867-F2FE-0CC5-56B40A3F31A9}"/>
                </a:ext>
              </a:extLst>
            </p:cNvPr>
            <p:cNvSpPr>
              <a:spLocks/>
            </p:cNvSpPr>
            <p:nvPr/>
          </p:nvSpPr>
          <p:spPr bwMode="auto">
            <a:xfrm>
              <a:off x="6749424" y="-1502896"/>
              <a:ext cx="14956" cy="8157"/>
            </a:xfrm>
            <a:custGeom>
              <a:avLst/>
              <a:gdLst/>
              <a:ahLst/>
              <a:cxnLst>
                <a:cxn ang="0">
                  <a:pos x="1" y="1"/>
                </a:cxn>
                <a:cxn ang="0">
                  <a:pos x="4" y="0"/>
                </a:cxn>
                <a:cxn ang="0">
                  <a:pos x="9" y="0"/>
                </a:cxn>
                <a:cxn ang="0">
                  <a:pos x="11" y="6"/>
                </a:cxn>
                <a:cxn ang="0">
                  <a:pos x="0" y="6"/>
                </a:cxn>
                <a:cxn ang="0">
                  <a:pos x="1" y="1"/>
                </a:cxn>
                <a:cxn ang="0">
                  <a:pos x="1" y="1"/>
                </a:cxn>
              </a:cxnLst>
              <a:rect l="0" t="0" r="r" b="b"/>
              <a:pathLst>
                <a:path w="11" h="6">
                  <a:moveTo>
                    <a:pt x="1" y="1"/>
                  </a:moveTo>
                  <a:lnTo>
                    <a:pt x="4" y="0"/>
                  </a:lnTo>
                  <a:lnTo>
                    <a:pt x="9" y="0"/>
                  </a:lnTo>
                  <a:lnTo>
                    <a:pt x="11" y="6"/>
                  </a:lnTo>
                  <a:lnTo>
                    <a:pt x="0" y="6"/>
                  </a:lnTo>
                  <a:lnTo>
                    <a:pt x="1" y="1"/>
                  </a:lnTo>
                  <a:lnTo>
                    <a:pt x="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7" name="任意多边形(F) 122">
              <a:extLst>
                <a:ext uri="{FF2B5EF4-FFF2-40B4-BE49-F238E27FC236}">
                  <a16:creationId xmlns:a16="http://schemas.microsoft.com/office/drawing/2014/main" id="{82B15028-B32F-1C17-3E7F-A1578114780D}"/>
                </a:ext>
              </a:extLst>
            </p:cNvPr>
            <p:cNvSpPr>
              <a:spLocks/>
            </p:cNvSpPr>
            <p:nvPr/>
          </p:nvSpPr>
          <p:spPr bwMode="auto">
            <a:xfrm>
              <a:off x="6715435" y="-1505615"/>
              <a:ext cx="24472" cy="8157"/>
            </a:xfrm>
            <a:custGeom>
              <a:avLst/>
              <a:gdLst/>
              <a:ahLst/>
              <a:cxnLst>
                <a:cxn ang="0">
                  <a:pos x="7" y="0"/>
                </a:cxn>
                <a:cxn ang="0">
                  <a:pos x="13" y="0"/>
                </a:cxn>
                <a:cxn ang="0">
                  <a:pos x="18" y="2"/>
                </a:cxn>
                <a:cxn ang="0">
                  <a:pos x="18" y="3"/>
                </a:cxn>
                <a:cxn ang="0">
                  <a:pos x="15" y="5"/>
                </a:cxn>
                <a:cxn ang="0">
                  <a:pos x="13" y="6"/>
                </a:cxn>
                <a:cxn ang="0">
                  <a:pos x="7" y="3"/>
                </a:cxn>
                <a:cxn ang="0">
                  <a:pos x="0" y="2"/>
                </a:cxn>
                <a:cxn ang="0">
                  <a:pos x="0" y="0"/>
                </a:cxn>
                <a:cxn ang="0">
                  <a:pos x="7" y="0"/>
                </a:cxn>
                <a:cxn ang="0">
                  <a:pos x="7" y="0"/>
                </a:cxn>
              </a:cxnLst>
              <a:rect l="0" t="0" r="r" b="b"/>
              <a:pathLst>
                <a:path w="18" h="6">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8" name="任意多边形(F) 123">
              <a:extLst>
                <a:ext uri="{FF2B5EF4-FFF2-40B4-BE49-F238E27FC236}">
                  <a16:creationId xmlns:a16="http://schemas.microsoft.com/office/drawing/2014/main" id="{B10FAB72-1F06-30B2-65D8-E190DB8F8EA7}"/>
                </a:ext>
              </a:extLst>
            </p:cNvPr>
            <p:cNvSpPr>
              <a:spLocks/>
            </p:cNvSpPr>
            <p:nvPr/>
          </p:nvSpPr>
          <p:spPr bwMode="auto">
            <a:xfrm>
              <a:off x="6670570" y="-1523289"/>
              <a:ext cx="28551" cy="4079"/>
            </a:xfrm>
            <a:custGeom>
              <a:avLst/>
              <a:gdLst/>
              <a:ahLst/>
              <a:cxnLst>
                <a:cxn ang="0">
                  <a:pos x="0" y="0"/>
                </a:cxn>
                <a:cxn ang="0">
                  <a:pos x="19" y="0"/>
                </a:cxn>
                <a:cxn ang="0">
                  <a:pos x="21" y="2"/>
                </a:cxn>
                <a:cxn ang="0">
                  <a:pos x="13" y="3"/>
                </a:cxn>
                <a:cxn ang="0">
                  <a:pos x="3" y="3"/>
                </a:cxn>
                <a:cxn ang="0">
                  <a:pos x="0" y="0"/>
                </a:cxn>
                <a:cxn ang="0">
                  <a:pos x="0" y="0"/>
                </a:cxn>
              </a:cxnLst>
              <a:rect l="0" t="0" r="r" b="b"/>
              <a:pathLst>
                <a:path w="21" h="3">
                  <a:moveTo>
                    <a:pt x="0" y="0"/>
                  </a:moveTo>
                  <a:lnTo>
                    <a:pt x="19" y="0"/>
                  </a:lnTo>
                  <a:lnTo>
                    <a:pt x="21" y="2"/>
                  </a:lnTo>
                  <a:lnTo>
                    <a:pt x="13"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9" name="任意多边形(F) 124">
              <a:extLst>
                <a:ext uri="{FF2B5EF4-FFF2-40B4-BE49-F238E27FC236}">
                  <a16:creationId xmlns:a16="http://schemas.microsoft.com/office/drawing/2014/main" id="{C593409A-46F9-8A6F-4AF4-5D2AB23921EC}"/>
                </a:ext>
              </a:extLst>
            </p:cNvPr>
            <p:cNvSpPr>
              <a:spLocks/>
            </p:cNvSpPr>
            <p:nvPr/>
          </p:nvSpPr>
          <p:spPr bwMode="auto">
            <a:xfrm>
              <a:off x="6724952" y="-1524649"/>
              <a:ext cx="6798" cy="4079"/>
            </a:xfrm>
            <a:custGeom>
              <a:avLst/>
              <a:gdLst/>
              <a:ahLst/>
              <a:cxnLst>
                <a:cxn ang="0">
                  <a:pos x="0" y="0"/>
                </a:cxn>
                <a:cxn ang="0">
                  <a:pos x="3" y="0"/>
                </a:cxn>
                <a:cxn ang="0">
                  <a:pos x="5" y="1"/>
                </a:cxn>
                <a:cxn ang="0">
                  <a:pos x="1" y="3"/>
                </a:cxn>
                <a:cxn ang="0">
                  <a:pos x="0" y="0"/>
                </a:cxn>
                <a:cxn ang="0">
                  <a:pos x="0" y="0"/>
                </a:cxn>
              </a:cxnLst>
              <a:rect l="0" t="0" r="r" b="b"/>
              <a:pathLst>
                <a:path w="5" h="3">
                  <a:moveTo>
                    <a:pt x="0" y="0"/>
                  </a:moveTo>
                  <a:lnTo>
                    <a:pt x="3" y="0"/>
                  </a:lnTo>
                  <a:lnTo>
                    <a:pt x="5"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0" name="任意多边形(F) 125">
              <a:extLst>
                <a:ext uri="{FF2B5EF4-FFF2-40B4-BE49-F238E27FC236}">
                  <a16:creationId xmlns:a16="http://schemas.microsoft.com/office/drawing/2014/main" id="{0ABAF707-BEC7-BEDB-2573-1485EBEE74C8}"/>
                </a:ext>
              </a:extLst>
            </p:cNvPr>
            <p:cNvSpPr>
              <a:spLocks/>
            </p:cNvSpPr>
            <p:nvPr/>
          </p:nvSpPr>
          <p:spPr bwMode="auto">
            <a:xfrm>
              <a:off x="6783413" y="-1642930"/>
              <a:ext cx="115563" cy="101967"/>
            </a:xfrm>
            <a:custGeom>
              <a:avLst/>
              <a:gdLst/>
              <a:ahLst/>
              <a:cxnLst>
                <a:cxn ang="0">
                  <a:pos x="26" y="5"/>
                </a:cxn>
                <a:cxn ang="0">
                  <a:pos x="43" y="8"/>
                </a:cxn>
                <a:cxn ang="0">
                  <a:pos x="56" y="8"/>
                </a:cxn>
                <a:cxn ang="0">
                  <a:pos x="71" y="8"/>
                </a:cxn>
                <a:cxn ang="0">
                  <a:pos x="84" y="2"/>
                </a:cxn>
                <a:cxn ang="0">
                  <a:pos x="79" y="11"/>
                </a:cxn>
                <a:cxn ang="0">
                  <a:pos x="61" y="14"/>
                </a:cxn>
                <a:cxn ang="0">
                  <a:pos x="37" y="14"/>
                </a:cxn>
                <a:cxn ang="0">
                  <a:pos x="24" y="14"/>
                </a:cxn>
                <a:cxn ang="0">
                  <a:pos x="13" y="16"/>
                </a:cxn>
                <a:cxn ang="0">
                  <a:pos x="13" y="26"/>
                </a:cxn>
                <a:cxn ang="0">
                  <a:pos x="26" y="32"/>
                </a:cxn>
                <a:cxn ang="0">
                  <a:pos x="35" y="27"/>
                </a:cxn>
                <a:cxn ang="0">
                  <a:pos x="45" y="27"/>
                </a:cxn>
                <a:cxn ang="0">
                  <a:pos x="56" y="26"/>
                </a:cxn>
                <a:cxn ang="0">
                  <a:pos x="61" y="24"/>
                </a:cxn>
                <a:cxn ang="0">
                  <a:pos x="66" y="26"/>
                </a:cxn>
                <a:cxn ang="0">
                  <a:pos x="64" y="29"/>
                </a:cxn>
                <a:cxn ang="0">
                  <a:pos x="58" y="27"/>
                </a:cxn>
                <a:cxn ang="0">
                  <a:pos x="42" y="37"/>
                </a:cxn>
                <a:cxn ang="0">
                  <a:pos x="39" y="39"/>
                </a:cxn>
                <a:cxn ang="0">
                  <a:pos x="59" y="51"/>
                </a:cxn>
                <a:cxn ang="0">
                  <a:pos x="58" y="55"/>
                </a:cxn>
                <a:cxn ang="0">
                  <a:pos x="64" y="59"/>
                </a:cxn>
                <a:cxn ang="0">
                  <a:pos x="69" y="63"/>
                </a:cxn>
                <a:cxn ang="0">
                  <a:pos x="56" y="67"/>
                </a:cxn>
                <a:cxn ang="0">
                  <a:pos x="48" y="63"/>
                </a:cxn>
                <a:cxn ang="0">
                  <a:pos x="39" y="56"/>
                </a:cxn>
                <a:cxn ang="0">
                  <a:pos x="37" y="50"/>
                </a:cxn>
                <a:cxn ang="0">
                  <a:pos x="34" y="45"/>
                </a:cxn>
                <a:cxn ang="0">
                  <a:pos x="24" y="48"/>
                </a:cxn>
                <a:cxn ang="0">
                  <a:pos x="27" y="53"/>
                </a:cxn>
                <a:cxn ang="0">
                  <a:pos x="32" y="69"/>
                </a:cxn>
                <a:cxn ang="0">
                  <a:pos x="23" y="75"/>
                </a:cxn>
                <a:cxn ang="0">
                  <a:pos x="18" y="72"/>
                </a:cxn>
                <a:cxn ang="0">
                  <a:pos x="13" y="53"/>
                </a:cxn>
                <a:cxn ang="0">
                  <a:pos x="3" y="51"/>
                </a:cxn>
                <a:cxn ang="0">
                  <a:pos x="5" y="37"/>
                </a:cxn>
                <a:cxn ang="0">
                  <a:pos x="7" y="24"/>
                </a:cxn>
                <a:cxn ang="0">
                  <a:pos x="5" y="19"/>
                </a:cxn>
                <a:cxn ang="0">
                  <a:pos x="7" y="11"/>
                </a:cxn>
                <a:cxn ang="0">
                  <a:pos x="15" y="10"/>
                </a:cxn>
                <a:cxn ang="0">
                  <a:pos x="21" y="5"/>
                </a:cxn>
              </a:cxnLst>
              <a:rect l="0" t="0" r="r" b="b"/>
              <a:pathLst>
                <a:path w="85" h="75">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1" name="任意多边形(F) 126">
              <a:extLst>
                <a:ext uri="{FF2B5EF4-FFF2-40B4-BE49-F238E27FC236}">
                  <a16:creationId xmlns:a16="http://schemas.microsoft.com/office/drawing/2014/main" id="{56276818-BD2D-4548-5DD8-24E15525648D}"/>
                </a:ext>
              </a:extLst>
            </p:cNvPr>
            <p:cNvSpPr>
              <a:spLocks/>
            </p:cNvSpPr>
            <p:nvPr/>
          </p:nvSpPr>
          <p:spPr bwMode="auto">
            <a:xfrm>
              <a:off x="6859549" y="-1546402"/>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2" name="任意多边形(F) 127">
              <a:extLst>
                <a:ext uri="{FF2B5EF4-FFF2-40B4-BE49-F238E27FC236}">
                  <a16:creationId xmlns:a16="http://schemas.microsoft.com/office/drawing/2014/main" id="{E97AF39D-64A6-E903-0083-51A399B106EC}"/>
                </a:ext>
              </a:extLst>
            </p:cNvPr>
            <p:cNvSpPr>
              <a:spLocks/>
            </p:cNvSpPr>
            <p:nvPr/>
          </p:nvSpPr>
          <p:spPr bwMode="auto">
            <a:xfrm>
              <a:off x="6869065" y="-1553199"/>
              <a:ext cx="8157" cy="8157"/>
            </a:xfrm>
            <a:custGeom>
              <a:avLst/>
              <a:gdLst/>
              <a:ahLst/>
              <a:cxnLst>
                <a:cxn ang="0">
                  <a:pos x="0" y="0"/>
                </a:cxn>
                <a:cxn ang="0">
                  <a:pos x="5" y="0"/>
                </a:cxn>
                <a:cxn ang="0">
                  <a:pos x="6" y="6"/>
                </a:cxn>
                <a:cxn ang="0">
                  <a:pos x="1" y="6"/>
                </a:cxn>
                <a:cxn ang="0">
                  <a:pos x="0" y="0"/>
                </a:cxn>
                <a:cxn ang="0">
                  <a:pos x="0" y="0"/>
                </a:cxn>
              </a:cxnLst>
              <a:rect l="0" t="0" r="r" b="b"/>
              <a:pathLst>
                <a:path w="6" h="6">
                  <a:moveTo>
                    <a:pt x="0" y="0"/>
                  </a:moveTo>
                  <a:lnTo>
                    <a:pt x="5" y="0"/>
                  </a:lnTo>
                  <a:lnTo>
                    <a:pt x="6" y="6"/>
                  </a:lnTo>
                  <a:lnTo>
                    <a:pt x="1" y="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3" name="任意多边形(F) 128">
              <a:extLst>
                <a:ext uri="{FF2B5EF4-FFF2-40B4-BE49-F238E27FC236}">
                  <a16:creationId xmlns:a16="http://schemas.microsoft.com/office/drawing/2014/main" id="{C9744101-2049-CBD3-D7B3-9EB79041F1E1}"/>
                </a:ext>
              </a:extLst>
            </p:cNvPr>
            <p:cNvSpPr>
              <a:spLocks/>
            </p:cNvSpPr>
            <p:nvPr/>
          </p:nvSpPr>
          <p:spPr bwMode="auto">
            <a:xfrm>
              <a:off x="6879941" y="-1557278"/>
              <a:ext cx="8157" cy="16315"/>
            </a:xfrm>
            <a:custGeom>
              <a:avLst/>
              <a:gdLst/>
              <a:ahLst/>
              <a:cxnLst>
                <a:cxn ang="0">
                  <a:pos x="0" y="6"/>
                </a:cxn>
                <a:cxn ang="0">
                  <a:pos x="0" y="0"/>
                </a:cxn>
                <a:cxn ang="0">
                  <a:pos x="5" y="3"/>
                </a:cxn>
                <a:cxn ang="0">
                  <a:pos x="3" y="6"/>
                </a:cxn>
                <a:cxn ang="0">
                  <a:pos x="6" y="9"/>
                </a:cxn>
                <a:cxn ang="0">
                  <a:pos x="1" y="12"/>
                </a:cxn>
                <a:cxn ang="0">
                  <a:pos x="0" y="11"/>
                </a:cxn>
                <a:cxn ang="0">
                  <a:pos x="0" y="6"/>
                </a:cxn>
                <a:cxn ang="0">
                  <a:pos x="0" y="6"/>
                </a:cxn>
              </a:cxnLst>
              <a:rect l="0" t="0" r="r" b="b"/>
              <a:pathLst>
                <a:path w="6" h="12">
                  <a:moveTo>
                    <a:pt x="0" y="6"/>
                  </a:moveTo>
                  <a:lnTo>
                    <a:pt x="0" y="0"/>
                  </a:lnTo>
                  <a:lnTo>
                    <a:pt x="5" y="3"/>
                  </a:lnTo>
                  <a:lnTo>
                    <a:pt x="3" y="6"/>
                  </a:lnTo>
                  <a:lnTo>
                    <a:pt x="6" y="9"/>
                  </a:lnTo>
                  <a:lnTo>
                    <a:pt x="1" y="12"/>
                  </a:lnTo>
                  <a:lnTo>
                    <a:pt x="0" y="11"/>
                  </a:lnTo>
                  <a:lnTo>
                    <a:pt x="0" y="6"/>
                  </a:lnTo>
                  <a:lnTo>
                    <a:pt x="0"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4" name="任意多边形(F) 129">
              <a:extLst>
                <a:ext uri="{FF2B5EF4-FFF2-40B4-BE49-F238E27FC236}">
                  <a16:creationId xmlns:a16="http://schemas.microsoft.com/office/drawing/2014/main" id="{67223AA5-AF31-7A88-0525-F6C37F642964}"/>
                </a:ext>
              </a:extLst>
            </p:cNvPr>
            <p:cNvSpPr>
              <a:spLocks/>
            </p:cNvSpPr>
            <p:nvPr/>
          </p:nvSpPr>
          <p:spPr bwMode="auto">
            <a:xfrm>
              <a:off x="6879941" y="-1562717"/>
              <a:ext cx="4079" cy="2719"/>
            </a:xfrm>
            <a:custGeom>
              <a:avLst/>
              <a:gdLst/>
              <a:ahLst/>
              <a:cxnLst>
                <a:cxn ang="0">
                  <a:pos x="0" y="0"/>
                </a:cxn>
                <a:cxn ang="0">
                  <a:pos x="3" y="0"/>
                </a:cxn>
                <a:cxn ang="0">
                  <a:pos x="3" y="2"/>
                </a:cxn>
                <a:cxn ang="0">
                  <a:pos x="1" y="2"/>
                </a:cxn>
                <a:cxn ang="0">
                  <a:pos x="0" y="0"/>
                </a:cxn>
                <a:cxn ang="0">
                  <a:pos x="0" y="0"/>
                </a:cxn>
              </a:cxnLst>
              <a:rect l="0" t="0" r="r" b="b"/>
              <a:pathLst>
                <a:path w="3" h="2">
                  <a:moveTo>
                    <a:pt x="0" y="0"/>
                  </a:moveTo>
                  <a:lnTo>
                    <a:pt x="3" y="0"/>
                  </a:lnTo>
                  <a:lnTo>
                    <a:pt x="3"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5" name="任意多边形(F) 130">
              <a:extLst>
                <a:ext uri="{FF2B5EF4-FFF2-40B4-BE49-F238E27FC236}">
                  <a16:creationId xmlns:a16="http://schemas.microsoft.com/office/drawing/2014/main" id="{5F3B03EB-D4FE-2387-2DA2-80E0DD9C2A81}"/>
                </a:ext>
              </a:extLst>
            </p:cNvPr>
            <p:cNvSpPr>
              <a:spLocks/>
            </p:cNvSpPr>
            <p:nvPr/>
          </p:nvSpPr>
          <p:spPr bwMode="auto">
            <a:xfrm>
              <a:off x="6862268" y="-1600784"/>
              <a:ext cx="6798" cy="4079"/>
            </a:xfrm>
            <a:custGeom>
              <a:avLst/>
              <a:gdLst/>
              <a:ahLst/>
              <a:cxnLst>
                <a:cxn ang="0">
                  <a:pos x="3" y="0"/>
                </a:cxn>
                <a:cxn ang="0">
                  <a:pos x="5" y="0"/>
                </a:cxn>
                <a:cxn ang="0">
                  <a:pos x="5" y="1"/>
                </a:cxn>
                <a:cxn ang="0">
                  <a:pos x="3" y="3"/>
                </a:cxn>
                <a:cxn ang="0">
                  <a:pos x="1" y="3"/>
                </a:cxn>
                <a:cxn ang="0">
                  <a:pos x="0" y="0"/>
                </a:cxn>
                <a:cxn ang="0">
                  <a:pos x="3" y="0"/>
                </a:cxn>
                <a:cxn ang="0">
                  <a:pos x="3" y="0"/>
                </a:cxn>
              </a:cxnLst>
              <a:rect l="0" t="0" r="r" b="b"/>
              <a:pathLst>
                <a:path w="5" h="3">
                  <a:moveTo>
                    <a:pt x="3" y="0"/>
                  </a:moveTo>
                  <a:lnTo>
                    <a:pt x="5" y="0"/>
                  </a:lnTo>
                  <a:lnTo>
                    <a:pt x="5" y="1"/>
                  </a:lnTo>
                  <a:lnTo>
                    <a:pt x="3" y="3"/>
                  </a:lnTo>
                  <a:lnTo>
                    <a:pt x="1"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6" name="任意多边形(F) 131">
              <a:extLst>
                <a:ext uri="{FF2B5EF4-FFF2-40B4-BE49-F238E27FC236}">
                  <a16:creationId xmlns:a16="http://schemas.microsoft.com/office/drawing/2014/main" id="{95EF162A-42DC-AC4A-CD27-BDFE03CAA6D3}"/>
                </a:ext>
              </a:extLst>
            </p:cNvPr>
            <p:cNvSpPr>
              <a:spLocks/>
            </p:cNvSpPr>
            <p:nvPr/>
          </p:nvSpPr>
          <p:spPr bwMode="auto">
            <a:xfrm>
              <a:off x="6870425" y="-1600784"/>
              <a:ext cx="6798" cy="4079"/>
            </a:xfrm>
            <a:custGeom>
              <a:avLst/>
              <a:gdLst/>
              <a:ahLst/>
              <a:cxnLst>
                <a:cxn ang="0">
                  <a:pos x="0" y="1"/>
                </a:cxn>
                <a:cxn ang="0">
                  <a:pos x="2" y="0"/>
                </a:cxn>
                <a:cxn ang="0">
                  <a:pos x="5" y="1"/>
                </a:cxn>
                <a:cxn ang="0">
                  <a:pos x="5" y="3"/>
                </a:cxn>
                <a:cxn ang="0">
                  <a:pos x="2" y="3"/>
                </a:cxn>
                <a:cxn ang="0">
                  <a:pos x="2" y="3"/>
                </a:cxn>
                <a:cxn ang="0">
                  <a:pos x="0" y="1"/>
                </a:cxn>
                <a:cxn ang="0">
                  <a:pos x="0" y="1"/>
                </a:cxn>
              </a:cxnLst>
              <a:rect l="0" t="0" r="r" b="b"/>
              <a:pathLst>
                <a:path w="5" h="3">
                  <a:moveTo>
                    <a:pt x="0" y="1"/>
                  </a:moveTo>
                  <a:lnTo>
                    <a:pt x="2" y="0"/>
                  </a:lnTo>
                  <a:lnTo>
                    <a:pt x="5" y="1"/>
                  </a:lnTo>
                  <a:lnTo>
                    <a:pt x="5" y="3"/>
                  </a:lnTo>
                  <a:lnTo>
                    <a:pt x="2" y="3"/>
                  </a:lnTo>
                  <a:lnTo>
                    <a:pt x="2" y="3"/>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7" name="任意多边形(F) 132">
              <a:extLst>
                <a:ext uri="{FF2B5EF4-FFF2-40B4-BE49-F238E27FC236}">
                  <a16:creationId xmlns:a16="http://schemas.microsoft.com/office/drawing/2014/main" id="{7DC9259C-BEBA-4653-9A95-7D60BF89F801}"/>
                </a:ext>
              </a:extLst>
            </p:cNvPr>
            <p:cNvSpPr>
              <a:spLocks/>
            </p:cNvSpPr>
            <p:nvPr/>
          </p:nvSpPr>
          <p:spPr bwMode="auto">
            <a:xfrm>
              <a:off x="6897616" y="-1595346"/>
              <a:ext cx="19034" cy="5438"/>
            </a:xfrm>
            <a:custGeom>
              <a:avLst/>
              <a:gdLst/>
              <a:ahLst/>
              <a:cxnLst>
                <a:cxn ang="0">
                  <a:pos x="0" y="0"/>
                </a:cxn>
                <a:cxn ang="0">
                  <a:pos x="14" y="2"/>
                </a:cxn>
                <a:cxn ang="0">
                  <a:pos x="4" y="4"/>
                </a:cxn>
                <a:cxn ang="0">
                  <a:pos x="3" y="4"/>
                </a:cxn>
                <a:cxn ang="0">
                  <a:pos x="0" y="0"/>
                </a:cxn>
                <a:cxn ang="0">
                  <a:pos x="0" y="0"/>
                </a:cxn>
              </a:cxnLst>
              <a:rect l="0" t="0" r="r" b="b"/>
              <a:pathLst>
                <a:path w="14" h="4">
                  <a:moveTo>
                    <a:pt x="0" y="0"/>
                  </a:moveTo>
                  <a:lnTo>
                    <a:pt x="14" y="2"/>
                  </a:lnTo>
                  <a:lnTo>
                    <a:pt x="4"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8" name="任意多边形(F) 133">
              <a:extLst>
                <a:ext uri="{FF2B5EF4-FFF2-40B4-BE49-F238E27FC236}">
                  <a16:creationId xmlns:a16="http://schemas.microsoft.com/office/drawing/2014/main" id="{7BA5766B-48A3-BE32-5010-9558A166F4E3}"/>
                </a:ext>
              </a:extLst>
            </p:cNvPr>
            <p:cNvSpPr>
              <a:spLocks/>
            </p:cNvSpPr>
            <p:nvPr/>
          </p:nvSpPr>
          <p:spPr bwMode="auto">
            <a:xfrm>
              <a:off x="6920728" y="-1592627"/>
              <a:ext cx="17675" cy="2719"/>
            </a:xfrm>
            <a:custGeom>
              <a:avLst/>
              <a:gdLst/>
              <a:ahLst/>
              <a:cxnLst>
                <a:cxn ang="0">
                  <a:pos x="0" y="0"/>
                </a:cxn>
                <a:cxn ang="0">
                  <a:pos x="13" y="0"/>
                </a:cxn>
                <a:cxn ang="0">
                  <a:pos x="2" y="2"/>
                </a:cxn>
                <a:cxn ang="0">
                  <a:pos x="0" y="0"/>
                </a:cxn>
                <a:cxn ang="0">
                  <a:pos x="0" y="0"/>
                </a:cxn>
              </a:cxnLst>
              <a:rect l="0" t="0" r="r" b="b"/>
              <a:pathLst>
                <a:path w="13" h="2">
                  <a:moveTo>
                    <a:pt x="0" y="0"/>
                  </a:moveTo>
                  <a:lnTo>
                    <a:pt x="13"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9" name="任意多边形(F) 134">
              <a:extLst>
                <a:ext uri="{FF2B5EF4-FFF2-40B4-BE49-F238E27FC236}">
                  <a16:creationId xmlns:a16="http://schemas.microsoft.com/office/drawing/2014/main" id="{A52870C5-3072-B060-7EF1-E9FD5BCA859B}"/>
                </a:ext>
              </a:extLst>
            </p:cNvPr>
            <p:cNvSpPr>
              <a:spLocks/>
            </p:cNvSpPr>
            <p:nvPr/>
          </p:nvSpPr>
          <p:spPr bwMode="auto">
            <a:xfrm>
              <a:off x="6931605" y="-1589908"/>
              <a:ext cx="4079" cy="5438"/>
            </a:xfrm>
            <a:custGeom>
              <a:avLst/>
              <a:gdLst/>
              <a:ahLst/>
              <a:cxnLst>
                <a:cxn ang="0">
                  <a:pos x="0" y="0"/>
                </a:cxn>
                <a:cxn ang="0">
                  <a:pos x="2" y="0"/>
                </a:cxn>
                <a:cxn ang="0">
                  <a:pos x="3" y="4"/>
                </a:cxn>
                <a:cxn ang="0">
                  <a:pos x="0" y="0"/>
                </a:cxn>
                <a:cxn ang="0">
                  <a:pos x="0" y="0"/>
                </a:cxn>
              </a:cxnLst>
              <a:rect l="0" t="0" r="r" b="b"/>
              <a:pathLst>
                <a:path w="3" h="4">
                  <a:moveTo>
                    <a:pt x="0" y="0"/>
                  </a:moveTo>
                  <a:lnTo>
                    <a:pt x="2" y="0"/>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0" name="任意多边形(F) 135">
              <a:extLst>
                <a:ext uri="{FF2B5EF4-FFF2-40B4-BE49-F238E27FC236}">
                  <a16:creationId xmlns:a16="http://schemas.microsoft.com/office/drawing/2014/main" id="{D76D4344-BB30-9F58-7FFF-36D1409B77CB}"/>
                </a:ext>
              </a:extLst>
            </p:cNvPr>
            <p:cNvSpPr>
              <a:spLocks/>
            </p:cNvSpPr>
            <p:nvPr/>
          </p:nvSpPr>
          <p:spPr bwMode="auto">
            <a:xfrm>
              <a:off x="6941122" y="-1577671"/>
              <a:ext cx="27191" cy="13596"/>
            </a:xfrm>
            <a:custGeom>
              <a:avLst/>
              <a:gdLst/>
              <a:ahLst/>
              <a:cxnLst>
                <a:cxn ang="0">
                  <a:pos x="0" y="2"/>
                </a:cxn>
                <a:cxn ang="0">
                  <a:pos x="1" y="2"/>
                </a:cxn>
                <a:cxn ang="0">
                  <a:pos x="11" y="0"/>
                </a:cxn>
                <a:cxn ang="0">
                  <a:pos x="19" y="3"/>
                </a:cxn>
                <a:cxn ang="0">
                  <a:pos x="20" y="7"/>
                </a:cxn>
                <a:cxn ang="0">
                  <a:pos x="19" y="8"/>
                </a:cxn>
                <a:cxn ang="0">
                  <a:pos x="14" y="10"/>
                </a:cxn>
                <a:cxn ang="0">
                  <a:pos x="9" y="8"/>
                </a:cxn>
                <a:cxn ang="0">
                  <a:pos x="3" y="7"/>
                </a:cxn>
                <a:cxn ang="0">
                  <a:pos x="0" y="2"/>
                </a:cxn>
                <a:cxn ang="0">
                  <a:pos x="0" y="2"/>
                </a:cxn>
              </a:cxnLst>
              <a:rect l="0" t="0" r="r" b="b"/>
              <a:pathLst>
                <a:path w="20" h="1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1" name="任意多边形(F) 136">
              <a:extLst>
                <a:ext uri="{FF2B5EF4-FFF2-40B4-BE49-F238E27FC236}">
                  <a16:creationId xmlns:a16="http://schemas.microsoft.com/office/drawing/2014/main" id="{F2AC888E-4459-3F7E-35A1-DF269D5E5B1B}"/>
                </a:ext>
              </a:extLst>
            </p:cNvPr>
            <p:cNvSpPr>
              <a:spLocks/>
            </p:cNvSpPr>
            <p:nvPr/>
          </p:nvSpPr>
          <p:spPr bwMode="auto">
            <a:xfrm>
              <a:off x="6916650" y="-1682358"/>
              <a:ext cx="4079" cy="9517"/>
            </a:xfrm>
            <a:custGeom>
              <a:avLst/>
              <a:gdLst/>
              <a:ahLst/>
              <a:cxnLst>
                <a:cxn ang="0">
                  <a:pos x="0" y="0"/>
                </a:cxn>
                <a:cxn ang="0">
                  <a:pos x="3" y="3"/>
                </a:cxn>
                <a:cxn ang="0">
                  <a:pos x="3" y="7"/>
                </a:cxn>
                <a:cxn ang="0">
                  <a:pos x="0" y="0"/>
                </a:cxn>
                <a:cxn ang="0">
                  <a:pos x="0" y="0"/>
                </a:cxn>
              </a:cxnLst>
              <a:rect l="0" t="0" r="r" b="b"/>
              <a:pathLst>
                <a:path w="3" h="7">
                  <a:moveTo>
                    <a:pt x="0" y="0"/>
                  </a:moveTo>
                  <a:lnTo>
                    <a:pt x="3" y="3"/>
                  </a:lnTo>
                  <a:lnTo>
                    <a:pt x="3"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2" name="任意多边形(F) 137">
              <a:extLst>
                <a:ext uri="{FF2B5EF4-FFF2-40B4-BE49-F238E27FC236}">
                  <a16:creationId xmlns:a16="http://schemas.microsoft.com/office/drawing/2014/main" id="{C14DF244-B8C1-D235-C67E-68EE05EB9B98}"/>
                </a:ext>
              </a:extLst>
            </p:cNvPr>
            <p:cNvSpPr>
              <a:spLocks/>
            </p:cNvSpPr>
            <p:nvPr/>
          </p:nvSpPr>
          <p:spPr bwMode="auto">
            <a:xfrm>
              <a:off x="6960156" y="-1656526"/>
              <a:ext cx="8157" cy="9517"/>
            </a:xfrm>
            <a:custGeom>
              <a:avLst/>
              <a:gdLst/>
              <a:ahLst/>
              <a:cxnLst>
                <a:cxn ang="0">
                  <a:pos x="3" y="0"/>
                </a:cxn>
                <a:cxn ang="0">
                  <a:pos x="6" y="5"/>
                </a:cxn>
                <a:cxn ang="0">
                  <a:pos x="5" y="7"/>
                </a:cxn>
                <a:cxn ang="0">
                  <a:pos x="3" y="7"/>
                </a:cxn>
                <a:cxn ang="0">
                  <a:pos x="0" y="4"/>
                </a:cxn>
                <a:cxn ang="0">
                  <a:pos x="3" y="0"/>
                </a:cxn>
                <a:cxn ang="0">
                  <a:pos x="3" y="0"/>
                </a:cxn>
              </a:cxnLst>
              <a:rect l="0" t="0" r="r" b="b"/>
              <a:pathLst>
                <a:path w="6" h="7">
                  <a:moveTo>
                    <a:pt x="3" y="0"/>
                  </a:moveTo>
                  <a:lnTo>
                    <a:pt x="6" y="5"/>
                  </a:lnTo>
                  <a:lnTo>
                    <a:pt x="5" y="7"/>
                  </a:lnTo>
                  <a:lnTo>
                    <a:pt x="3" y="7"/>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3" name="任意多边形(F) 138">
              <a:extLst>
                <a:ext uri="{FF2B5EF4-FFF2-40B4-BE49-F238E27FC236}">
                  <a16:creationId xmlns:a16="http://schemas.microsoft.com/office/drawing/2014/main" id="{02F32EB1-8F2C-0B20-C910-7E9E64A1BDB4}"/>
                </a:ext>
              </a:extLst>
            </p:cNvPr>
            <p:cNvSpPr>
              <a:spLocks/>
            </p:cNvSpPr>
            <p:nvPr/>
          </p:nvSpPr>
          <p:spPr bwMode="auto">
            <a:xfrm>
              <a:off x="6946560" y="-1649728"/>
              <a:ext cx="38068" cy="43506"/>
            </a:xfrm>
            <a:custGeom>
              <a:avLst/>
              <a:gdLst/>
              <a:ahLst/>
              <a:cxnLst>
                <a:cxn ang="0">
                  <a:pos x="5" y="0"/>
                </a:cxn>
                <a:cxn ang="0">
                  <a:pos x="7" y="2"/>
                </a:cxn>
                <a:cxn ang="0">
                  <a:pos x="5" y="3"/>
                </a:cxn>
                <a:cxn ang="0">
                  <a:pos x="8" y="7"/>
                </a:cxn>
                <a:cxn ang="0">
                  <a:pos x="10" y="10"/>
                </a:cxn>
                <a:cxn ang="0">
                  <a:pos x="7" y="15"/>
                </a:cxn>
                <a:cxn ang="0">
                  <a:pos x="8" y="15"/>
                </a:cxn>
                <a:cxn ang="0">
                  <a:pos x="16" y="8"/>
                </a:cxn>
                <a:cxn ang="0">
                  <a:pos x="18" y="8"/>
                </a:cxn>
                <a:cxn ang="0">
                  <a:pos x="21" y="10"/>
                </a:cxn>
                <a:cxn ang="0">
                  <a:pos x="23" y="11"/>
                </a:cxn>
                <a:cxn ang="0">
                  <a:pos x="18" y="15"/>
                </a:cxn>
                <a:cxn ang="0">
                  <a:pos x="23" y="18"/>
                </a:cxn>
                <a:cxn ang="0">
                  <a:pos x="28" y="21"/>
                </a:cxn>
                <a:cxn ang="0">
                  <a:pos x="13" y="18"/>
                </a:cxn>
                <a:cxn ang="0">
                  <a:pos x="13" y="19"/>
                </a:cxn>
                <a:cxn ang="0">
                  <a:pos x="15" y="26"/>
                </a:cxn>
                <a:cxn ang="0">
                  <a:pos x="24" y="32"/>
                </a:cxn>
                <a:cxn ang="0">
                  <a:pos x="23" y="32"/>
                </a:cxn>
                <a:cxn ang="0">
                  <a:pos x="12" y="26"/>
                </a:cxn>
                <a:cxn ang="0">
                  <a:pos x="5" y="15"/>
                </a:cxn>
                <a:cxn ang="0">
                  <a:pos x="0" y="11"/>
                </a:cxn>
                <a:cxn ang="0">
                  <a:pos x="2" y="5"/>
                </a:cxn>
                <a:cxn ang="0">
                  <a:pos x="5" y="0"/>
                </a:cxn>
                <a:cxn ang="0">
                  <a:pos x="5" y="0"/>
                </a:cxn>
              </a:cxnLst>
              <a:rect l="0" t="0" r="r" b="b"/>
              <a:pathLst>
                <a:path w="28" h="32">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4" name="任意多边形(F) 139">
              <a:extLst>
                <a:ext uri="{FF2B5EF4-FFF2-40B4-BE49-F238E27FC236}">
                  <a16:creationId xmlns:a16="http://schemas.microsoft.com/office/drawing/2014/main" id="{7E5EB8B7-543C-E03D-4CC3-9849AA440415}"/>
                </a:ext>
              </a:extLst>
            </p:cNvPr>
            <p:cNvSpPr>
              <a:spLocks/>
            </p:cNvSpPr>
            <p:nvPr/>
          </p:nvSpPr>
          <p:spPr bwMode="auto">
            <a:xfrm>
              <a:off x="6953358" y="-1614380"/>
              <a:ext cx="13596" cy="8157"/>
            </a:xfrm>
            <a:custGeom>
              <a:avLst/>
              <a:gdLst/>
              <a:ahLst/>
              <a:cxnLst>
                <a:cxn ang="0">
                  <a:pos x="0" y="0"/>
                </a:cxn>
                <a:cxn ang="0">
                  <a:pos x="3" y="0"/>
                </a:cxn>
                <a:cxn ang="0">
                  <a:pos x="10" y="5"/>
                </a:cxn>
                <a:cxn ang="0">
                  <a:pos x="10" y="6"/>
                </a:cxn>
                <a:cxn ang="0">
                  <a:pos x="5" y="5"/>
                </a:cxn>
                <a:cxn ang="0">
                  <a:pos x="0" y="0"/>
                </a:cxn>
                <a:cxn ang="0">
                  <a:pos x="0" y="0"/>
                </a:cxn>
              </a:cxnLst>
              <a:rect l="0" t="0" r="r" b="b"/>
              <a:pathLst>
                <a:path w="10" h="6">
                  <a:moveTo>
                    <a:pt x="0" y="0"/>
                  </a:moveTo>
                  <a:lnTo>
                    <a:pt x="3" y="0"/>
                  </a:lnTo>
                  <a:lnTo>
                    <a:pt x="10" y="5"/>
                  </a:lnTo>
                  <a:lnTo>
                    <a:pt x="10" y="6"/>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5" name="任意多边形(F) 140">
              <a:extLst>
                <a:ext uri="{FF2B5EF4-FFF2-40B4-BE49-F238E27FC236}">
                  <a16:creationId xmlns:a16="http://schemas.microsoft.com/office/drawing/2014/main" id="{25CD75F4-1924-4BAD-F8F5-3B7FF73F7ACF}"/>
                </a:ext>
              </a:extLst>
            </p:cNvPr>
            <p:cNvSpPr>
              <a:spLocks/>
            </p:cNvSpPr>
            <p:nvPr/>
          </p:nvSpPr>
          <p:spPr bwMode="auto">
            <a:xfrm>
              <a:off x="6962875" y="-1599424"/>
              <a:ext cx="14956" cy="4079"/>
            </a:xfrm>
            <a:custGeom>
              <a:avLst/>
              <a:gdLst/>
              <a:ahLst/>
              <a:cxnLst>
                <a:cxn ang="0">
                  <a:pos x="0" y="0"/>
                </a:cxn>
                <a:cxn ang="0">
                  <a:pos x="4" y="0"/>
                </a:cxn>
                <a:cxn ang="0">
                  <a:pos x="11" y="2"/>
                </a:cxn>
                <a:cxn ang="0">
                  <a:pos x="11" y="3"/>
                </a:cxn>
                <a:cxn ang="0">
                  <a:pos x="3" y="3"/>
                </a:cxn>
                <a:cxn ang="0">
                  <a:pos x="0" y="3"/>
                </a:cxn>
                <a:cxn ang="0">
                  <a:pos x="0" y="0"/>
                </a:cxn>
                <a:cxn ang="0">
                  <a:pos x="0" y="0"/>
                </a:cxn>
              </a:cxnLst>
              <a:rect l="0" t="0" r="r" b="b"/>
              <a:pathLst>
                <a:path w="11" h="3">
                  <a:moveTo>
                    <a:pt x="0" y="0"/>
                  </a:moveTo>
                  <a:lnTo>
                    <a:pt x="4" y="0"/>
                  </a:lnTo>
                  <a:lnTo>
                    <a:pt x="11" y="2"/>
                  </a:lnTo>
                  <a:lnTo>
                    <a:pt x="11"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6" name="任意多边形(F) 141">
              <a:extLst>
                <a:ext uri="{FF2B5EF4-FFF2-40B4-BE49-F238E27FC236}">
                  <a16:creationId xmlns:a16="http://schemas.microsoft.com/office/drawing/2014/main" id="{60C10DC8-E445-CC4E-817F-E07AA441D872}"/>
                </a:ext>
              </a:extLst>
            </p:cNvPr>
            <p:cNvSpPr>
              <a:spLocks/>
            </p:cNvSpPr>
            <p:nvPr/>
          </p:nvSpPr>
          <p:spPr bwMode="auto">
            <a:xfrm>
              <a:off x="6985987" y="-1568155"/>
              <a:ext cx="5438" cy="1360"/>
            </a:xfrm>
            <a:custGeom>
              <a:avLst/>
              <a:gdLst/>
              <a:ahLst/>
              <a:cxnLst>
                <a:cxn ang="0">
                  <a:pos x="2" y="1"/>
                </a:cxn>
                <a:cxn ang="0">
                  <a:pos x="0" y="0"/>
                </a:cxn>
                <a:cxn ang="0">
                  <a:pos x="4" y="0"/>
                </a:cxn>
                <a:cxn ang="0">
                  <a:pos x="4" y="1"/>
                </a:cxn>
                <a:cxn ang="0">
                  <a:pos x="2" y="1"/>
                </a:cxn>
                <a:cxn ang="0">
                  <a:pos x="2" y="1"/>
                </a:cxn>
              </a:cxnLst>
              <a:rect l="0" t="0" r="r" b="b"/>
              <a:pathLst>
                <a:path w="4" h="1">
                  <a:moveTo>
                    <a:pt x="2" y="1"/>
                  </a:moveTo>
                  <a:lnTo>
                    <a:pt x="0" y="0"/>
                  </a:lnTo>
                  <a:lnTo>
                    <a:pt x="4" y="0"/>
                  </a:lnTo>
                  <a:lnTo>
                    <a:pt x="4" y="1"/>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7" name="任意多边形(F) 142">
              <a:extLst>
                <a:ext uri="{FF2B5EF4-FFF2-40B4-BE49-F238E27FC236}">
                  <a16:creationId xmlns:a16="http://schemas.microsoft.com/office/drawing/2014/main" id="{15187B55-8B21-A3CA-324E-992AB86CDE0D}"/>
                </a:ext>
              </a:extLst>
            </p:cNvPr>
            <p:cNvSpPr>
              <a:spLocks/>
            </p:cNvSpPr>
            <p:nvPr/>
          </p:nvSpPr>
          <p:spPr bwMode="auto">
            <a:xfrm>
              <a:off x="7743261" y="-1750336"/>
              <a:ext cx="19034" cy="9517"/>
            </a:xfrm>
            <a:custGeom>
              <a:avLst/>
              <a:gdLst/>
              <a:ahLst/>
              <a:cxnLst>
                <a:cxn ang="0">
                  <a:pos x="0" y="0"/>
                </a:cxn>
                <a:cxn ang="0">
                  <a:pos x="8" y="0"/>
                </a:cxn>
                <a:cxn ang="0">
                  <a:pos x="13" y="4"/>
                </a:cxn>
                <a:cxn ang="0">
                  <a:pos x="14" y="7"/>
                </a:cxn>
                <a:cxn ang="0">
                  <a:pos x="8" y="4"/>
                </a:cxn>
                <a:cxn ang="0">
                  <a:pos x="0" y="0"/>
                </a:cxn>
                <a:cxn ang="0">
                  <a:pos x="0" y="0"/>
                </a:cxn>
              </a:cxnLst>
              <a:rect l="0" t="0" r="r" b="b"/>
              <a:pathLst>
                <a:path w="14" h="7">
                  <a:moveTo>
                    <a:pt x="0" y="0"/>
                  </a:moveTo>
                  <a:lnTo>
                    <a:pt x="8" y="0"/>
                  </a:lnTo>
                  <a:lnTo>
                    <a:pt x="13" y="4"/>
                  </a:lnTo>
                  <a:lnTo>
                    <a:pt x="14" y="7"/>
                  </a:lnTo>
                  <a:lnTo>
                    <a:pt x="8"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8" name="任意多边形(F) 143">
              <a:extLst>
                <a:ext uri="{FF2B5EF4-FFF2-40B4-BE49-F238E27FC236}">
                  <a16:creationId xmlns:a16="http://schemas.microsoft.com/office/drawing/2014/main" id="{21B12169-8C6B-0133-FEC2-6D76BC11264E}"/>
                </a:ext>
              </a:extLst>
            </p:cNvPr>
            <p:cNvSpPr>
              <a:spLocks/>
            </p:cNvSpPr>
            <p:nvPr/>
          </p:nvSpPr>
          <p:spPr bwMode="auto">
            <a:xfrm>
              <a:off x="7725586" y="-1777527"/>
              <a:ext cx="6798" cy="1360"/>
            </a:xfrm>
            <a:custGeom>
              <a:avLst/>
              <a:gdLst/>
              <a:ahLst/>
              <a:cxnLst>
                <a:cxn ang="0">
                  <a:pos x="3" y="0"/>
                </a:cxn>
                <a:cxn ang="0">
                  <a:pos x="5" y="0"/>
                </a:cxn>
                <a:cxn ang="0">
                  <a:pos x="3" y="1"/>
                </a:cxn>
                <a:cxn ang="0">
                  <a:pos x="2" y="1"/>
                </a:cxn>
                <a:cxn ang="0">
                  <a:pos x="0" y="0"/>
                </a:cxn>
                <a:cxn ang="0">
                  <a:pos x="3" y="0"/>
                </a:cxn>
                <a:cxn ang="0">
                  <a:pos x="3" y="0"/>
                </a:cxn>
              </a:cxnLst>
              <a:rect l="0" t="0" r="r" b="b"/>
              <a:pathLst>
                <a:path w="5" h="1">
                  <a:moveTo>
                    <a:pt x="3" y="0"/>
                  </a:moveTo>
                  <a:lnTo>
                    <a:pt x="5" y="0"/>
                  </a:lnTo>
                  <a:lnTo>
                    <a:pt x="3" y="1"/>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9" name="任意多边形(F) 144">
              <a:extLst>
                <a:ext uri="{FF2B5EF4-FFF2-40B4-BE49-F238E27FC236}">
                  <a16:creationId xmlns:a16="http://schemas.microsoft.com/office/drawing/2014/main" id="{0A5F13F0-F373-10DB-9644-95472683043D}"/>
                </a:ext>
              </a:extLst>
            </p:cNvPr>
            <p:cNvSpPr>
              <a:spLocks/>
            </p:cNvSpPr>
            <p:nvPr/>
          </p:nvSpPr>
          <p:spPr bwMode="auto">
            <a:xfrm>
              <a:off x="7830272" y="-1743537"/>
              <a:ext cx="8157" cy="4079"/>
            </a:xfrm>
            <a:custGeom>
              <a:avLst/>
              <a:gdLst/>
              <a:ahLst/>
              <a:cxnLst>
                <a:cxn ang="0">
                  <a:pos x="0" y="0"/>
                </a:cxn>
                <a:cxn ang="0">
                  <a:pos x="6" y="2"/>
                </a:cxn>
                <a:cxn ang="0">
                  <a:pos x="6" y="3"/>
                </a:cxn>
                <a:cxn ang="0">
                  <a:pos x="1" y="2"/>
                </a:cxn>
                <a:cxn ang="0">
                  <a:pos x="0" y="0"/>
                </a:cxn>
                <a:cxn ang="0">
                  <a:pos x="0" y="0"/>
                </a:cxn>
              </a:cxnLst>
              <a:rect l="0" t="0" r="r" b="b"/>
              <a:pathLst>
                <a:path w="6" h="3">
                  <a:moveTo>
                    <a:pt x="0" y="0"/>
                  </a:moveTo>
                  <a:lnTo>
                    <a:pt x="6" y="2"/>
                  </a:lnTo>
                  <a:lnTo>
                    <a:pt x="6"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0" name="任意多边形(F) 145">
              <a:extLst>
                <a:ext uri="{FF2B5EF4-FFF2-40B4-BE49-F238E27FC236}">
                  <a16:creationId xmlns:a16="http://schemas.microsoft.com/office/drawing/2014/main" id="{0E83774C-738C-EAC3-F35B-B4E8B1743E18}"/>
                </a:ext>
              </a:extLst>
            </p:cNvPr>
            <p:cNvSpPr>
              <a:spLocks/>
            </p:cNvSpPr>
            <p:nvPr/>
          </p:nvSpPr>
          <p:spPr bwMode="auto">
            <a:xfrm>
              <a:off x="7866980" y="-1607582"/>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1" name="任意多边形(F) 146">
              <a:extLst>
                <a:ext uri="{FF2B5EF4-FFF2-40B4-BE49-F238E27FC236}">
                  <a16:creationId xmlns:a16="http://schemas.microsoft.com/office/drawing/2014/main" id="{E98A5FA8-0271-411A-05A4-271C23C160C8}"/>
                </a:ext>
              </a:extLst>
            </p:cNvPr>
            <p:cNvSpPr>
              <a:spLocks/>
            </p:cNvSpPr>
            <p:nvPr/>
          </p:nvSpPr>
          <p:spPr bwMode="auto">
            <a:xfrm>
              <a:off x="7920003" y="-1647009"/>
              <a:ext cx="8157" cy="8157"/>
            </a:xfrm>
            <a:custGeom>
              <a:avLst/>
              <a:gdLst/>
              <a:ahLst/>
              <a:cxnLst>
                <a:cxn ang="0">
                  <a:pos x="0" y="0"/>
                </a:cxn>
                <a:cxn ang="0">
                  <a:pos x="6" y="6"/>
                </a:cxn>
                <a:cxn ang="0">
                  <a:pos x="3" y="6"/>
                </a:cxn>
                <a:cxn ang="0">
                  <a:pos x="0" y="0"/>
                </a:cxn>
                <a:cxn ang="0">
                  <a:pos x="0" y="0"/>
                </a:cxn>
              </a:cxnLst>
              <a:rect l="0" t="0" r="r" b="b"/>
              <a:pathLst>
                <a:path w="6" h="6">
                  <a:moveTo>
                    <a:pt x="0" y="0"/>
                  </a:moveTo>
                  <a:lnTo>
                    <a:pt x="6" y="6"/>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2" name="任意多边形(F) 147">
              <a:extLst>
                <a:ext uri="{FF2B5EF4-FFF2-40B4-BE49-F238E27FC236}">
                  <a16:creationId xmlns:a16="http://schemas.microsoft.com/office/drawing/2014/main" id="{4E22159F-2007-AD00-DCBB-C60B019B2225}"/>
                </a:ext>
              </a:extLst>
            </p:cNvPr>
            <p:cNvSpPr>
              <a:spLocks/>
            </p:cNvSpPr>
            <p:nvPr/>
          </p:nvSpPr>
          <p:spPr bwMode="auto">
            <a:xfrm>
              <a:off x="7967587" y="-1613020"/>
              <a:ext cx="4079" cy="2719"/>
            </a:xfrm>
            <a:custGeom>
              <a:avLst/>
              <a:gdLst/>
              <a:ahLst/>
              <a:cxnLst>
                <a:cxn ang="0">
                  <a:pos x="0" y="0"/>
                </a:cxn>
                <a:cxn ang="0">
                  <a:pos x="3" y="2"/>
                </a:cxn>
                <a:cxn ang="0">
                  <a:pos x="0" y="0"/>
                </a:cxn>
                <a:cxn ang="0">
                  <a:pos x="0" y="0"/>
                </a:cxn>
              </a:cxnLst>
              <a:rect l="0" t="0" r="r" b="b"/>
              <a:pathLst>
                <a:path w="3" h="2">
                  <a:moveTo>
                    <a:pt x="0" y="0"/>
                  </a:move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3" name="任意多边形(F) 148">
              <a:extLst>
                <a:ext uri="{FF2B5EF4-FFF2-40B4-BE49-F238E27FC236}">
                  <a16:creationId xmlns:a16="http://schemas.microsoft.com/office/drawing/2014/main" id="{0622B37B-264A-CE3E-7FA8-0C7B8A9DA086}"/>
                </a:ext>
              </a:extLst>
            </p:cNvPr>
            <p:cNvSpPr>
              <a:spLocks/>
            </p:cNvSpPr>
            <p:nvPr/>
          </p:nvSpPr>
          <p:spPr bwMode="auto">
            <a:xfrm>
              <a:off x="8129375" y="-1502896"/>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4" name="任意多边形(F) 149">
              <a:extLst>
                <a:ext uri="{FF2B5EF4-FFF2-40B4-BE49-F238E27FC236}">
                  <a16:creationId xmlns:a16="http://schemas.microsoft.com/office/drawing/2014/main" id="{3B9982AC-F2DF-E7D1-31BB-00F0F58CC925}"/>
                </a:ext>
              </a:extLst>
            </p:cNvPr>
            <p:cNvSpPr>
              <a:spLocks/>
            </p:cNvSpPr>
            <p:nvPr/>
          </p:nvSpPr>
          <p:spPr bwMode="auto">
            <a:xfrm>
              <a:off x="7849306" y="-1472986"/>
              <a:ext cx="9517" cy="4079"/>
            </a:xfrm>
            <a:custGeom>
              <a:avLst/>
              <a:gdLst/>
              <a:ahLst/>
              <a:cxnLst>
                <a:cxn ang="0">
                  <a:pos x="0" y="2"/>
                </a:cxn>
                <a:cxn ang="0">
                  <a:pos x="2" y="0"/>
                </a:cxn>
                <a:cxn ang="0">
                  <a:pos x="5" y="2"/>
                </a:cxn>
                <a:cxn ang="0">
                  <a:pos x="7" y="2"/>
                </a:cxn>
                <a:cxn ang="0">
                  <a:pos x="2" y="3"/>
                </a:cxn>
                <a:cxn ang="0">
                  <a:pos x="0" y="2"/>
                </a:cxn>
                <a:cxn ang="0">
                  <a:pos x="0" y="2"/>
                </a:cxn>
              </a:cxnLst>
              <a:rect l="0" t="0" r="r" b="b"/>
              <a:pathLst>
                <a:path w="7" h="3">
                  <a:moveTo>
                    <a:pt x="0" y="2"/>
                  </a:moveTo>
                  <a:lnTo>
                    <a:pt x="2" y="0"/>
                  </a:lnTo>
                  <a:lnTo>
                    <a:pt x="5" y="2"/>
                  </a:lnTo>
                  <a:lnTo>
                    <a:pt x="7" y="2"/>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5" name="任意多边形(F) 150">
              <a:extLst>
                <a:ext uri="{FF2B5EF4-FFF2-40B4-BE49-F238E27FC236}">
                  <a16:creationId xmlns:a16="http://schemas.microsoft.com/office/drawing/2014/main" id="{EEA2C895-57AD-0BDC-5C31-3CD4AD4EDE96}"/>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6" name="任意多边形(F) 151">
              <a:extLst>
                <a:ext uri="{FF2B5EF4-FFF2-40B4-BE49-F238E27FC236}">
                  <a16:creationId xmlns:a16="http://schemas.microsoft.com/office/drawing/2014/main" id="{FF9B83BA-9935-8171-606F-31D6B532BBFA}"/>
                </a:ext>
              </a:extLst>
            </p:cNvPr>
            <p:cNvSpPr>
              <a:spLocks/>
            </p:cNvSpPr>
            <p:nvPr/>
          </p:nvSpPr>
          <p:spPr bwMode="auto">
            <a:xfrm>
              <a:off x="6439445" y="-1638852"/>
              <a:ext cx="6798" cy="2719"/>
            </a:xfrm>
            <a:custGeom>
              <a:avLst/>
              <a:gdLst/>
              <a:ahLst/>
              <a:cxnLst>
                <a:cxn ang="0">
                  <a:pos x="5" y="2"/>
                </a:cxn>
                <a:cxn ang="0">
                  <a:pos x="1" y="0"/>
                </a:cxn>
                <a:cxn ang="0">
                  <a:pos x="0" y="0"/>
                </a:cxn>
                <a:cxn ang="0">
                  <a:pos x="0" y="2"/>
                </a:cxn>
                <a:cxn ang="0">
                  <a:pos x="5" y="2"/>
                </a:cxn>
                <a:cxn ang="0">
                  <a:pos x="5" y="2"/>
                </a:cxn>
              </a:cxnLst>
              <a:rect l="0" t="0" r="r" b="b"/>
              <a:pathLst>
                <a:path w="5" h="2">
                  <a:moveTo>
                    <a:pt x="5" y="2"/>
                  </a:moveTo>
                  <a:lnTo>
                    <a:pt x="1" y="0"/>
                  </a:lnTo>
                  <a:lnTo>
                    <a:pt x="0" y="0"/>
                  </a:lnTo>
                  <a:lnTo>
                    <a:pt x="0" y="2"/>
                  </a:lnTo>
                  <a:lnTo>
                    <a:pt x="5" y="2"/>
                  </a:lnTo>
                  <a:lnTo>
                    <a:pt x="5"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7" name="任意多边形(F) 152">
              <a:extLst>
                <a:ext uri="{FF2B5EF4-FFF2-40B4-BE49-F238E27FC236}">
                  <a16:creationId xmlns:a16="http://schemas.microsoft.com/office/drawing/2014/main" id="{CB532F8F-ED1D-380C-24CC-89E652DC9E0B}"/>
                </a:ext>
              </a:extLst>
            </p:cNvPr>
            <p:cNvSpPr>
              <a:spLocks/>
            </p:cNvSpPr>
            <p:nvPr/>
          </p:nvSpPr>
          <p:spPr bwMode="auto">
            <a:xfrm>
              <a:off x="6298051" y="-1729942"/>
              <a:ext cx="1360" cy="4079"/>
            </a:xfrm>
            <a:custGeom>
              <a:avLst/>
              <a:gdLst/>
              <a:ahLst/>
              <a:cxnLst>
                <a:cxn ang="0">
                  <a:pos x="0" y="0"/>
                </a:cxn>
                <a:cxn ang="0">
                  <a:pos x="0" y="3"/>
                </a:cxn>
                <a:cxn ang="0">
                  <a:pos x="1" y="2"/>
                </a:cxn>
                <a:cxn ang="0">
                  <a:pos x="0" y="0"/>
                </a:cxn>
                <a:cxn ang="0">
                  <a:pos x="0" y="0"/>
                </a:cxn>
              </a:cxnLst>
              <a:rect l="0" t="0" r="r" b="b"/>
              <a:pathLst>
                <a:path w="1" h="3">
                  <a:moveTo>
                    <a:pt x="0" y="0"/>
                  </a:moveTo>
                  <a:lnTo>
                    <a:pt x="0"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8" name="任意多边形(F) 153">
              <a:extLst>
                <a:ext uri="{FF2B5EF4-FFF2-40B4-BE49-F238E27FC236}">
                  <a16:creationId xmlns:a16="http://schemas.microsoft.com/office/drawing/2014/main" id="{AC7C4C11-460F-27B2-8D39-EEB0F2F1E5F4}"/>
                </a:ext>
              </a:extLst>
            </p:cNvPr>
            <p:cNvSpPr>
              <a:spLocks/>
            </p:cNvSpPr>
            <p:nvPr/>
          </p:nvSpPr>
          <p:spPr bwMode="auto">
            <a:xfrm>
              <a:off x="6281736" y="-1780246"/>
              <a:ext cx="5438" cy="2719"/>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9" name="任意多边形(F) 154">
              <a:extLst>
                <a:ext uri="{FF2B5EF4-FFF2-40B4-BE49-F238E27FC236}">
                  <a16:creationId xmlns:a16="http://schemas.microsoft.com/office/drawing/2014/main" id="{AA3C7718-B934-B8A7-7D40-4AA7F45CCFE9}"/>
                </a:ext>
              </a:extLst>
            </p:cNvPr>
            <p:cNvSpPr>
              <a:spLocks/>
            </p:cNvSpPr>
            <p:nvPr/>
          </p:nvSpPr>
          <p:spPr bwMode="auto">
            <a:xfrm>
              <a:off x="6281736" y="-1780246"/>
              <a:ext cx="1360" cy="4079"/>
            </a:xfrm>
            <a:custGeom>
              <a:avLst/>
              <a:gdLst/>
              <a:ahLst/>
              <a:cxnLst>
                <a:cxn ang="0">
                  <a:pos x="0" y="0"/>
                </a:cxn>
                <a:cxn ang="0">
                  <a:pos x="0" y="3"/>
                </a:cxn>
                <a:cxn ang="0">
                  <a:pos x="0" y="0"/>
                </a:cxn>
                <a:cxn ang="0">
                  <a:pos x="0" y="0"/>
                </a:cxn>
              </a:cxnLst>
              <a:rect l="0" t="0" r="r" b="b"/>
              <a:pathLst>
                <a:path h="3">
                  <a:moveTo>
                    <a:pt x="0" y="0"/>
                  </a:move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0" name="任意多边形(F) 155">
              <a:extLst>
                <a:ext uri="{FF2B5EF4-FFF2-40B4-BE49-F238E27FC236}">
                  <a16:creationId xmlns:a16="http://schemas.microsoft.com/office/drawing/2014/main" id="{A4DF88EC-CE2D-F438-C824-7ECBAA5AF1B1}"/>
                </a:ext>
              </a:extLst>
            </p:cNvPr>
            <p:cNvSpPr>
              <a:spLocks/>
            </p:cNvSpPr>
            <p:nvPr/>
          </p:nvSpPr>
          <p:spPr bwMode="auto">
            <a:xfrm>
              <a:off x="6277658" y="-1793841"/>
              <a:ext cx="4079" cy="5438"/>
            </a:xfrm>
            <a:custGeom>
              <a:avLst/>
              <a:gdLst/>
              <a:ahLst/>
              <a:cxnLst>
                <a:cxn ang="0">
                  <a:pos x="0" y="0"/>
                </a:cxn>
                <a:cxn ang="0">
                  <a:pos x="2" y="4"/>
                </a:cxn>
                <a:cxn ang="0">
                  <a:pos x="3" y="4"/>
                </a:cxn>
                <a:cxn ang="0">
                  <a:pos x="0" y="0"/>
                </a:cxn>
                <a:cxn ang="0">
                  <a:pos x="0" y="0"/>
                </a:cxn>
              </a:cxnLst>
              <a:rect l="0" t="0" r="r" b="b"/>
              <a:pathLst>
                <a:path w="3" h="4">
                  <a:moveTo>
                    <a:pt x="0" y="0"/>
                  </a:moveTo>
                  <a:lnTo>
                    <a:pt x="2"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1" name="任意多边形(F) 156">
              <a:extLst>
                <a:ext uri="{FF2B5EF4-FFF2-40B4-BE49-F238E27FC236}">
                  <a16:creationId xmlns:a16="http://schemas.microsoft.com/office/drawing/2014/main" id="{D40A4916-40E9-038E-7B2B-81A1E789C314}"/>
                </a:ext>
              </a:extLst>
            </p:cNvPr>
            <p:cNvSpPr>
              <a:spLocks/>
            </p:cNvSpPr>
            <p:nvPr/>
          </p:nvSpPr>
          <p:spPr bwMode="auto">
            <a:xfrm>
              <a:off x="6201523" y="-1716346"/>
              <a:ext cx="4079" cy="5438"/>
            </a:xfrm>
            <a:custGeom>
              <a:avLst/>
              <a:gdLst/>
              <a:ahLst/>
              <a:cxnLst>
                <a:cxn ang="0">
                  <a:pos x="2" y="0"/>
                </a:cxn>
                <a:cxn ang="0">
                  <a:pos x="0" y="0"/>
                </a:cxn>
                <a:cxn ang="0">
                  <a:pos x="2" y="4"/>
                </a:cxn>
                <a:cxn ang="0">
                  <a:pos x="3" y="3"/>
                </a:cxn>
                <a:cxn ang="0">
                  <a:pos x="2" y="0"/>
                </a:cxn>
                <a:cxn ang="0">
                  <a:pos x="2" y="0"/>
                </a:cxn>
              </a:cxnLst>
              <a:rect l="0" t="0" r="r" b="b"/>
              <a:pathLst>
                <a:path w="3" h="4">
                  <a:moveTo>
                    <a:pt x="2" y="0"/>
                  </a:moveTo>
                  <a:lnTo>
                    <a:pt x="0" y="0"/>
                  </a:lnTo>
                  <a:lnTo>
                    <a:pt x="2" y="4"/>
                  </a:lnTo>
                  <a:lnTo>
                    <a:pt x="3" y="3"/>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2" name="任意多边形(F) 157">
              <a:extLst>
                <a:ext uri="{FF2B5EF4-FFF2-40B4-BE49-F238E27FC236}">
                  <a16:creationId xmlns:a16="http://schemas.microsoft.com/office/drawing/2014/main" id="{C3131D07-0C23-6AA9-D25A-466A03BAE5F6}"/>
                </a:ext>
              </a:extLst>
            </p:cNvPr>
            <p:cNvSpPr>
              <a:spLocks/>
            </p:cNvSpPr>
            <p:nvPr/>
          </p:nvSpPr>
          <p:spPr bwMode="auto">
            <a:xfrm>
              <a:off x="6242310" y="-1694593"/>
              <a:ext cx="273271" cy="159069"/>
            </a:xfrm>
            <a:custGeom>
              <a:avLst/>
              <a:gdLst/>
              <a:ahLst/>
              <a:cxnLst>
                <a:cxn ang="0">
                  <a:pos x="7" y="0"/>
                </a:cxn>
                <a:cxn ang="0">
                  <a:pos x="18" y="3"/>
                </a:cxn>
                <a:cxn ang="0">
                  <a:pos x="44" y="8"/>
                </a:cxn>
                <a:cxn ang="0">
                  <a:pos x="61" y="19"/>
                </a:cxn>
                <a:cxn ang="0">
                  <a:pos x="82" y="27"/>
                </a:cxn>
                <a:cxn ang="0">
                  <a:pos x="87" y="30"/>
                </a:cxn>
                <a:cxn ang="0">
                  <a:pos x="98" y="35"/>
                </a:cxn>
                <a:cxn ang="0">
                  <a:pos x="102" y="33"/>
                </a:cxn>
                <a:cxn ang="0">
                  <a:pos x="118" y="41"/>
                </a:cxn>
                <a:cxn ang="0">
                  <a:pos x="124" y="44"/>
                </a:cxn>
                <a:cxn ang="0">
                  <a:pos x="129" y="46"/>
                </a:cxn>
                <a:cxn ang="0">
                  <a:pos x="137" y="48"/>
                </a:cxn>
                <a:cxn ang="0">
                  <a:pos x="138" y="52"/>
                </a:cxn>
                <a:cxn ang="0">
                  <a:pos x="148" y="54"/>
                </a:cxn>
                <a:cxn ang="0">
                  <a:pos x="146" y="59"/>
                </a:cxn>
                <a:cxn ang="0">
                  <a:pos x="148" y="64"/>
                </a:cxn>
                <a:cxn ang="0">
                  <a:pos x="156" y="67"/>
                </a:cxn>
                <a:cxn ang="0">
                  <a:pos x="164" y="67"/>
                </a:cxn>
                <a:cxn ang="0">
                  <a:pos x="175" y="78"/>
                </a:cxn>
                <a:cxn ang="0">
                  <a:pos x="177" y="81"/>
                </a:cxn>
                <a:cxn ang="0">
                  <a:pos x="196" y="86"/>
                </a:cxn>
                <a:cxn ang="0">
                  <a:pos x="196" y="94"/>
                </a:cxn>
                <a:cxn ang="0">
                  <a:pos x="201" y="115"/>
                </a:cxn>
                <a:cxn ang="0">
                  <a:pos x="191" y="115"/>
                </a:cxn>
                <a:cxn ang="0">
                  <a:pos x="183" y="112"/>
                </a:cxn>
                <a:cxn ang="0">
                  <a:pos x="185" y="115"/>
                </a:cxn>
                <a:cxn ang="0">
                  <a:pos x="167" y="107"/>
                </a:cxn>
                <a:cxn ang="0">
                  <a:pos x="137" y="93"/>
                </a:cxn>
                <a:cxn ang="0">
                  <a:pos x="111" y="77"/>
                </a:cxn>
                <a:cxn ang="0">
                  <a:pos x="97" y="64"/>
                </a:cxn>
                <a:cxn ang="0">
                  <a:pos x="87" y="57"/>
                </a:cxn>
                <a:cxn ang="0">
                  <a:pos x="68" y="40"/>
                </a:cxn>
                <a:cxn ang="0">
                  <a:pos x="49" y="33"/>
                </a:cxn>
                <a:cxn ang="0">
                  <a:pos x="42" y="27"/>
                </a:cxn>
                <a:cxn ang="0">
                  <a:pos x="29" y="19"/>
                </a:cxn>
                <a:cxn ang="0">
                  <a:pos x="7" y="9"/>
                </a:cxn>
                <a:cxn ang="0">
                  <a:pos x="0" y="0"/>
                </a:cxn>
              </a:cxnLst>
              <a:rect l="0" t="0" r="r" b="b"/>
              <a:pathLst>
                <a:path w="201" h="117">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3" name="任意多边形(F) 158">
              <a:extLst>
                <a:ext uri="{FF2B5EF4-FFF2-40B4-BE49-F238E27FC236}">
                  <a16:creationId xmlns:a16="http://schemas.microsoft.com/office/drawing/2014/main" id="{DCDE02CF-ED2B-A934-8274-811B7105C0B5}"/>
                </a:ext>
              </a:extLst>
            </p:cNvPr>
            <p:cNvSpPr>
              <a:spLocks/>
            </p:cNvSpPr>
            <p:nvPr/>
          </p:nvSpPr>
          <p:spPr bwMode="auto">
            <a:xfrm>
              <a:off x="6265422" y="-1657886"/>
              <a:ext cx="14956" cy="8157"/>
            </a:xfrm>
            <a:custGeom>
              <a:avLst/>
              <a:gdLst/>
              <a:ahLst/>
              <a:cxnLst>
                <a:cxn ang="0">
                  <a:pos x="0" y="1"/>
                </a:cxn>
                <a:cxn ang="0">
                  <a:pos x="0" y="0"/>
                </a:cxn>
                <a:cxn ang="0">
                  <a:pos x="9" y="5"/>
                </a:cxn>
                <a:cxn ang="0">
                  <a:pos x="11" y="6"/>
                </a:cxn>
                <a:cxn ang="0">
                  <a:pos x="0" y="1"/>
                </a:cxn>
                <a:cxn ang="0">
                  <a:pos x="0" y="1"/>
                </a:cxn>
              </a:cxnLst>
              <a:rect l="0" t="0" r="r" b="b"/>
              <a:pathLst>
                <a:path w="11" h="6">
                  <a:moveTo>
                    <a:pt x="0" y="1"/>
                  </a:moveTo>
                  <a:lnTo>
                    <a:pt x="0" y="0"/>
                  </a:lnTo>
                  <a:lnTo>
                    <a:pt x="9" y="5"/>
                  </a:lnTo>
                  <a:lnTo>
                    <a:pt x="11" y="6"/>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4" name="任意多边形(F) 159">
              <a:extLst>
                <a:ext uri="{FF2B5EF4-FFF2-40B4-BE49-F238E27FC236}">
                  <a16:creationId xmlns:a16="http://schemas.microsoft.com/office/drawing/2014/main" id="{57481A8B-B362-1A8B-2EDA-E7C974134A8D}"/>
                </a:ext>
              </a:extLst>
            </p:cNvPr>
            <p:cNvSpPr>
              <a:spLocks/>
            </p:cNvSpPr>
            <p:nvPr/>
          </p:nvSpPr>
          <p:spPr bwMode="auto">
            <a:xfrm>
              <a:off x="6299411" y="-1638852"/>
              <a:ext cx="20394" cy="13596"/>
            </a:xfrm>
            <a:custGeom>
              <a:avLst/>
              <a:gdLst/>
              <a:ahLst/>
              <a:cxnLst>
                <a:cxn ang="0">
                  <a:pos x="0" y="2"/>
                </a:cxn>
                <a:cxn ang="0">
                  <a:pos x="3" y="0"/>
                </a:cxn>
                <a:cxn ang="0">
                  <a:pos x="13" y="5"/>
                </a:cxn>
                <a:cxn ang="0">
                  <a:pos x="15" y="10"/>
                </a:cxn>
                <a:cxn ang="0">
                  <a:pos x="13" y="10"/>
                </a:cxn>
                <a:cxn ang="0">
                  <a:pos x="0" y="2"/>
                </a:cxn>
                <a:cxn ang="0">
                  <a:pos x="0" y="2"/>
                </a:cxn>
              </a:cxnLst>
              <a:rect l="0" t="0" r="r" b="b"/>
              <a:pathLst>
                <a:path w="15" h="10">
                  <a:moveTo>
                    <a:pt x="0" y="2"/>
                  </a:moveTo>
                  <a:lnTo>
                    <a:pt x="3" y="0"/>
                  </a:lnTo>
                  <a:lnTo>
                    <a:pt x="13" y="5"/>
                  </a:lnTo>
                  <a:lnTo>
                    <a:pt x="15" y="10"/>
                  </a:lnTo>
                  <a:lnTo>
                    <a:pt x="13" y="1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5" name="任意多边形(F) 160">
              <a:extLst>
                <a:ext uri="{FF2B5EF4-FFF2-40B4-BE49-F238E27FC236}">
                  <a16:creationId xmlns:a16="http://schemas.microsoft.com/office/drawing/2014/main" id="{877A5F13-3289-3577-B985-8D79F56B4DF7}"/>
                </a:ext>
              </a:extLst>
            </p:cNvPr>
            <p:cNvSpPr>
              <a:spLocks/>
            </p:cNvSpPr>
            <p:nvPr/>
          </p:nvSpPr>
          <p:spPr bwMode="auto">
            <a:xfrm>
              <a:off x="6389142" y="-1647009"/>
              <a:ext cx="6798" cy="4079"/>
            </a:xfrm>
            <a:custGeom>
              <a:avLst/>
              <a:gdLst/>
              <a:ahLst/>
              <a:cxnLst>
                <a:cxn ang="0">
                  <a:pos x="5" y="3"/>
                </a:cxn>
                <a:cxn ang="0">
                  <a:pos x="2" y="3"/>
                </a:cxn>
                <a:cxn ang="0">
                  <a:pos x="0" y="1"/>
                </a:cxn>
                <a:cxn ang="0">
                  <a:pos x="3" y="0"/>
                </a:cxn>
                <a:cxn ang="0">
                  <a:pos x="5" y="1"/>
                </a:cxn>
                <a:cxn ang="0">
                  <a:pos x="5" y="3"/>
                </a:cxn>
                <a:cxn ang="0">
                  <a:pos x="5" y="3"/>
                </a:cxn>
              </a:cxnLst>
              <a:rect l="0" t="0" r="r" b="b"/>
              <a:pathLst>
                <a:path w="5" h="3">
                  <a:moveTo>
                    <a:pt x="5" y="3"/>
                  </a:moveTo>
                  <a:lnTo>
                    <a:pt x="2" y="3"/>
                  </a:lnTo>
                  <a:lnTo>
                    <a:pt x="0" y="1"/>
                  </a:lnTo>
                  <a:lnTo>
                    <a:pt x="3" y="0"/>
                  </a:lnTo>
                  <a:lnTo>
                    <a:pt x="5" y="1"/>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6" name="任意多边形(F) 161">
              <a:extLst>
                <a:ext uri="{FF2B5EF4-FFF2-40B4-BE49-F238E27FC236}">
                  <a16:creationId xmlns:a16="http://schemas.microsoft.com/office/drawing/2014/main" id="{B6B174D9-9888-351D-EDEC-FA30C74F0128}"/>
                </a:ext>
              </a:extLst>
            </p:cNvPr>
            <p:cNvSpPr>
              <a:spLocks/>
            </p:cNvSpPr>
            <p:nvPr/>
          </p:nvSpPr>
          <p:spPr bwMode="auto">
            <a:xfrm>
              <a:off x="6404097" y="-1640211"/>
              <a:ext cx="10876" cy="4079"/>
            </a:xfrm>
            <a:custGeom>
              <a:avLst/>
              <a:gdLst/>
              <a:ahLst/>
              <a:cxnLst>
                <a:cxn ang="0">
                  <a:pos x="0" y="0"/>
                </a:cxn>
                <a:cxn ang="0">
                  <a:pos x="5" y="0"/>
                </a:cxn>
                <a:cxn ang="0">
                  <a:pos x="8" y="3"/>
                </a:cxn>
                <a:cxn ang="0">
                  <a:pos x="0" y="0"/>
                </a:cxn>
                <a:cxn ang="0">
                  <a:pos x="0" y="0"/>
                </a:cxn>
              </a:cxnLst>
              <a:rect l="0" t="0" r="r" b="b"/>
              <a:pathLst>
                <a:path w="8" h="3">
                  <a:moveTo>
                    <a:pt x="0" y="0"/>
                  </a:moveTo>
                  <a:lnTo>
                    <a:pt x="5" y="0"/>
                  </a:lnTo>
                  <a:lnTo>
                    <a:pt x="8"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7" name="任意多边形(F) 162">
              <a:extLst>
                <a:ext uri="{FF2B5EF4-FFF2-40B4-BE49-F238E27FC236}">
                  <a16:creationId xmlns:a16="http://schemas.microsoft.com/office/drawing/2014/main" id="{DA652613-1A72-53F7-39B7-5148CFF9CC89}"/>
                </a:ext>
              </a:extLst>
            </p:cNvPr>
            <p:cNvSpPr>
              <a:spLocks/>
            </p:cNvSpPr>
            <p:nvPr/>
          </p:nvSpPr>
          <p:spPr bwMode="auto">
            <a:xfrm>
              <a:off x="6342917" y="-1603503"/>
              <a:ext cx="14956" cy="10876"/>
            </a:xfrm>
            <a:custGeom>
              <a:avLst/>
              <a:gdLst/>
              <a:ahLst/>
              <a:cxnLst>
                <a:cxn ang="0">
                  <a:pos x="0" y="0"/>
                </a:cxn>
                <a:cxn ang="0">
                  <a:pos x="3" y="0"/>
                </a:cxn>
                <a:cxn ang="0">
                  <a:pos x="11" y="8"/>
                </a:cxn>
                <a:cxn ang="0">
                  <a:pos x="7" y="8"/>
                </a:cxn>
                <a:cxn ang="0">
                  <a:pos x="2" y="5"/>
                </a:cxn>
                <a:cxn ang="0">
                  <a:pos x="0" y="2"/>
                </a:cxn>
                <a:cxn ang="0">
                  <a:pos x="0" y="0"/>
                </a:cxn>
                <a:cxn ang="0">
                  <a:pos x="0" y="0"/>
                </a:cxn>
              </a:cxnLst>
              <a:rect l="0" t="0" r="r" b="b"/>
              <a:pathLst>
                <a:path w="11" h="8">
                  <a:moveTo>
                    <a:pt x="0" y="0"/>
                  </a:moveTo>
                  <a:lnTo>
                    <a:pt x="3" y="0"/>
                  </a:lnTo>
                  <a:lnTo>
                    <a:pt x="11" y="8"/>
                  </a:lnTo>
                  <a:lnTo>
                    <a:pt x="7" y="8"/>
                  </a:lnTo>
                  <a:lnTo>
                    <a:pt x="2"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8" name="任意多边形(F) 163">
              <a:extLst>
                <a:ext uri="{FF2B5EF4-FFF2-40B4-BE49-F238E27FC236}">
                  <a16:creationId xmlns:a16="http://schemas.microsoft.com/office/drawing/2014/main" id="{6D4F5909-6C4B-6148-4DE5-A0F4C619D9B2}"/>
                </a:ext>
              </a:extLst>
            </p:cNvPr>
            <p:cNvSpPr>
              <a:spLocks/>
            </p:cNvSpPr>
            <p:nvPr/>
          </p:nvSpPr>
          <p:spPr bwMode="auto">
            <a:xfrm>
              <a:off x="6454401" y="-1634773"/>
              <a:ext cx="8157" cy="5438"/>
            </a:xfrm>
            <a:custGeom>
              <a:avLst/>
              <a:gdLst/>
              <a:ahLst/>
              <a:cxnLst>
                <a:cxn ang="0">
                  <a:pos x="3" y="0"/>
                </a:cxn>
                <a:cxn ang="0">
                  <a:pos x="6" y="2"/>
                </a:cxn>
                <a:cxn ang="0">
                  <a:pos x="5" y="4"/>
                </a:cxn>
                <a:cxn ang="0">
                  <a:pos x="0" y="0"/>
                </a:cxn>
                <a:cxn ang="0">
                  <a:pos x="3" y="0"/>
                </a:cxn>
                <a:cxn ang="0">
                  <a:pos x="3" y="0"/>
                </a:cxn>
              </a:cxnLst>
              <a:rect l="0" t="0" r="r" b="b"/>
              <a:pathLst>
                <a:path w="6" h="4">
                  <a:moveTo>
                    <a:pt x="3" y="0"/>
                  </a:moveTo>
                  <a:lnTo>
                    <a:pt x="6" y="2"/>
                  </a:lnTo>
                  <a:lnTo>
                    <a:pt x="5" y="4"/>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9" name="任意多边形(F) 164">
              <a:extLst>
                <a:ext uri="{FF2B5EF4-FFF2-40B4-BE49-F238E27FC236}">
                  <a16:creationId xmlns:a16="http://schemas.microsoft.com/office/drawing/2014/main" id="{78903D35-9C69-7F08-7164-B82D00FC1B61}"/>
                </a:ext>
              </a:extLst>
            </p:cNvPr>
            <p:cNvSpPr>
              <a:spLocks/>
            </p:cNvSpPr>
            <p:nvPr/>
          </p:nvSpPr>
          <p:spPr bwMode="auto">
            <a:xfrm>
              <a:off x="6461198" y="-1613020"/>
              <a:ext cx="6798" cy="2719"/>
            </a:xfrm>
            <a:custGeom>
              <a:avLst/>
              <a:gdLst/>
              <a:ahLst/>
              <a:cxnLst>
                <a:cxn ang="0">
                  <a:pos x="0" y="2"/>
                </a:cxn>
                <a:cxn ang="0">
                  <a:pos x="1" y="0"/>
                </a:cxn>
                <a:cxn ang="0">
                  <a:pos x="3" y="0"/>
                </a:cxn>
                <a:cxn ang="0">
                  <a:pos x="5" y="2"/>
                </a:cxn>
                <a:cxn ang="0">
                  <a:pos x="5" y="2"/>
                </a:cxn>
                <a:cxn ang="0">
                  <a:pos x="1" y="2"/>
                </a:cxn>
                <a:cxn ang="0">
                  <a:pos x="0" y="2"/>
                </a:cxn>
                <a:cxn ang="0">
                  <a:pos x="0" y="2"/>
                </a:cxn>
              </a:cxnLst>
              <a:rect l="0" t="0" r="r" b="b"/>
              <a:pathLst>
                <a:path w="5" h="2">
                  <a:moveTo>
                    <a:pt x="0" y="2"/>
                  </a:moveTo>
                  <a:lnTo>
                    <a:pt x="1" y="0"/>
                  </a:lnTo>
                  <a:lnTo>
                    <a:pt x="3" y="0"/>
                  </a:lnTo>
                  <a:lnTo>
                    <a:pt x="5" y="2"/>
                  </a:lnTo>
                  <a:lnTo>
                    <a:pt x="5" y="2"/>
                  </a:lnTo>
                  <a:lnTo>
                    <a:pt x="1" y="2"/>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0" name="任意多边形(F) 165">
              <a:extLst>
                <a:ext uri="{FF2B5EF4-FFF2-40B4-BE49-F238E27FC236}">
                  <a16:creationId xmlns:a16="http://schemas.microsoft.com/office/drawing/2014/main" id="{A73DA238-A30E-EB3D-382C-D2BC2964DFED}"/>
                </a:ext>
              </a:extLst>
            </p:cNvPr>
            <p:cNvSpPr>
              <a:spLocks/>
            </p:cNvSpPr>
            <p:nvPr/>
          </p:nvSpPr>
          <p:spPr bwMode="auto">
            <a:xfrm>
              <a:off x="6484311" y="-1596705"/>
              <a:ext cx="39428" cy="21753"/>
            </a:xfrm>
            <a:custGeom>
              <a:avLst/>
              <a:gdLst/>
              <a:ahLst/>
              <a:cxnLst>
                <a:cxn ang="0">
                  <a:pos x="0" y="5"/>
                </a:cxn>
                <a:cxn ang="0">
                  <a:pos x="4" y="1"/>
                </a:cxn>
                <a:cxn ang="0">
                  <a:pos x="7" y="1"/>
                </a:cxn>
                <a:cxn ang="0">
                  <a:pos x="10" y="1"/>
                </a:cxn>
                <a:cxn ang="0">
                  <a:pos x="10" y="0"/>
                </a:cxn>
                <a:cxn ang="0">
                  <a:pos x="12" y="0"/>
                </a:cxn>
                <a:cxn ang="0">
                  <a:pos x="20" y="9"/>
                </a:cxn>
                <a:cxn ang="0">
                  <a:pos x="28" y="9"/>
                </a:cxn>
                <a:cxn ang="0">
                  <a:pos x="29" y="16"/>
                </a:cxn>
                <a:cxn ang="0">
                  <a:pos x="28" y="16"/>
                </a:cxn>
                <a:cxn ang="0">
                  <a:pos x="20" y="13"/>
                </a:cxn>
                <a:cxn ang="0">
                  <a:pos x="12" y="6"/>
                </a:cxn>
                <a:cxn ang="0">
                  <a:pos x="0" y="5"/>
                </a:cxn>
                <a:cxn ang="0">
                  <a:pos x="0" y="5"/>
                </a:cxn>
              </a:cxnLst>
              <a:rect l="0" t="0" r="r" b="b"/>
              <a:pathLst>
                <a:path w="29" h="16">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1" name="任意多边形(F) 166">
              <a:extLst>
                <a:ext uri="{FF2B5EF4-FFF2-40B4-BE49-F238E27FC236}">
                  <a16:creationId xmlns:a16="http://schemas.microsoft.com/office/drawing/2014/main" id="{5BE114AE-920F-7507-B559-0D0F23661B1B}"/>
                </a:ext>
              </a:extLst>
            </p:cNvPr>
            <p:cNvSpPr>
              <a:spLocks/>
            </p:cNvSpPr>
            <p:nvPr/>
          </p:nvSpPr>
          <p:spPr bwMode="auto">
            <a:xfrm>
              <a:off x="6541412" y="-1581750"/>
              <a:ext cx="13596" cy="8157"/>
            </a:xfrm>
            <a:custGeom>
              <a:avLst/>
              <a:gdLst/>
              <a:ahLst/>
              <a:cxnLst>
                <a:cxn ang="0">
                  <a:pos x="2" y="0"/>
                </a:cxn>
                <a:cxn ang="0">
                  <a:pos x="5" y="0"/>
                </a:cxn>
                <a:cxn ang="0">
                  <a:pos x="10" y="2"/>
                </a:cxn>
                <a:cxn ang="0">
                  <a:pos x="10" y="6"/>
                </a:cxn>
                <a:cxn ang="0">
                  <a:pos x="2" y="5"/>
                </a:cxn>
                <a:cxn ang="0">
                  <a:pos x="0" y="2"/>
                </a:cxn>
                <a:cxn ang="0">
                  <a:pos x="2" y="0"/>
                </a:cxn>
                <a:cxn ang="0">
                  <a:pos x="2" y="0"/>
                </a:cxn>
              </a:cxnLst>
              <a:rect l="0" t="0" r="r" b="b"/>
              <a:pathLst>
                <a:path w="10" h="6">
                  <a:moveTo>
                    <a:pt x="2" y="0"/>
                  </a:moveTo>
                  <a:lnTo>
                    <a:pt x="5" y="0"/>
                  </a:lnTo>
                  <a:lnTo>
                    <a:pt x="10" y="2"/>
                  </a:lnTo>
                  <a:lnTo>
                    <a:pt x="10" y="6"/>
                  </a:lnTo>
                  <a:lnTo>
                    <a:pt x="2" y="5"/>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2" name="任意多边形(F) 167">
              <a:extLst>
                <a:ext uri="{FF2B5EF4-FFF2-40B4-BE49-F238E27FC236}">
                  <a16:creationId xmlns:a16="http://schemas.microsoft.com/office/drawing/2014/main" id="{F14D1B92-F31A-3119-4B91-17DBB1A0E23B}"/>
                </a:ext>
              </a:extLst>
            </p:cNvPr>
            <p:cNvSpPr>
              <a:spLocks/>
            </p:cNvSpPr>
            <p:nvPr/>
          </p:nvSpPr>
          <p:spPr bwMode="auto">
            <a:xfrm>
              <a:off x="6465277" y="-1902606"/>
              <a:ext cx="46225" cy="28551"/>
            </a:xfrm>
            <a:custGeom>
              <a:avLst/>
              <a:gdLst/>
              <a:ahLst/>
              <a:cxnLst>
                <a:cxn ang="0">
                  <a:pos x="26" y="2"/>
                </a:cxn>
                <a:cxn ang="0">
                  <a:pos x="26" y="0"/>
                </a:cxn>
                <a:cxn ang="0">
                  <a:pos x="31" y="2"/>
                </a:cxn>
                <a:cxn ang="0">
                  <a:pos x="34" y="5"/>
                </a:cxn>
                <a:cxn ang="0">
                  <a:pos x="32" y="8"/>
                </a:cxn>
                <a:cxn ang="0">
                  <a:pos x="29" y="15"/>
                </a:cxn>
                <a:cxn ang="0">
                  <a:pos x="24" y="19"/>
                </a:cxn>
                <a:cxn ang="0">
                  <a:pos x="21" y="19"/>
                </a:cxn>
                <a:cxn ang="0">
                  <a:pos x="19" y="21"/>
                </a:cxn>
                <a:cxn ang="0">
                  <a:pos x="5" y="19"/>
                </a:cxn>
                <a:cxn ang="0">
                  <a:pos x="2" y="16"/>
                </a:cxn>
                <a:cxn ang="0">
                  <a:pos x="0" y="10"/>
                </a:cxn>
                <a:cxn ang="0">
                  <a:pos x="11" y="2"/>
                </a:cxn>
                <a:cxn ang="0">
                  <a:pos x="26" y="2"/>
                </a:cxn>
                <a:cxn ang="0">
                  <a:pos x="26" y="2"/>
                </a:cxn>
              </a:cxnLst>
              <a:rect l="0" t="0" r="r" b="b"/>
              <a:pathLst>
                <a:path w="34" h="21">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3" name="任意多边形(F) 168">
              <a:extLst>
                <a:ext uri="{FF2B5EF4-FFF2-40B4-BE49-F238E27FC236}">
                  <a16:creationId xmlns:a16="http://schemas.microsoft.com/office/drawing/2014/main" id="{87752A24-23FE-0B98-6B81-27876F5226FD}"/>
                </a:ext>
              </a:extLst>
            </p:cNvPr>
            <p:cNvSpPr>
              <a:spLocks/>
            </p:cNvSpPr>
            <p:nvPr/>
          </p:nvSpPr>
          <p:spPr bwMode="auto">
            <a:xfrm>
              <a:off x="6077803" y="-1939314"/>
              <a:ext cx="4079" cy="6798"/>
            </a:xfrm>
            <a:custGeom>
              <a:avLst/>
              <a:gdLst/>
              <a:ahLst/>
              <a:cxnLst>
                <a:cxn ang="0">
                  <a:pos x="0" y="2"/>
                </a:cxn>
                <a:cxn ang="0">
                  <a:pos x="0" y="5"/>
                </a:cxn>
                <a:cxn ang="0">
                  <a:pos x="3" y="5"/>
                </a:cxn>
                <a:cxn ang="0">
                  <a:pos x="3" y="3"/>
                </a:cxn>
                <a:cxn ang="0">
                  <a:pos x="1" y="0"/>
                </a:cxn>
                <a:cxn ang="0">
                  <a:pos x="0" y="2"/>
                </a:cxn>
                <a:cxn ang="0">
                  <a:pos x="0" y="2"/>
                </a:cxn>
              </a:cxnLst>
              <a:rect l="0" t="0" r="r" b="b"/>
              <a:pathLst>
                <a:path w="3" h="5">
                  <a:moveTo>
                    <a:pt x="0" y="2"/>
                  </a:moveTo>
                  <a:lnTo>
                    <a:pt x="0" y="5"/>
                  </a:lnTo>
                  <a:lnTo>
                    <a:pt x="3" y="5"/>
                  </a:lnTo>
                  <a:lnTo>
                    <a:pt x="3" y="3"/>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4" name="任意多边形(F) 169">
              <a:extLst>
                <a:ext uri="{FF2B5EF4-FFF2-40B4-BE49-F238E27FC236}">
                  <a16:creationId xmlns:a16="http://schemas.microsoft.com/office/drawing/2014/main" id="{AEE9CB70-29E7-9D2B-C62D-69AD3B8E99C7}"/>
                </a:ext>
              </a:extLst>
            </p:cNvPr>
            <p:cNvSpPr>
              <a:spLocks/>
            </p:cNvSpPr>
            <p:nvPr/>
          </p:nvSpPr>
          <p:spPr bwMode="auto">
            <a:xfrm>
              <a:off x="6158017" y="-1804718"/>
              <a:ext cx="6798" cy="27191"/>
            </a:xfrm>
            <a:custGeom>
              <a:avLst/>
              <a:gdLst/>
              <a:ahLst/>
              <a:cxnLst>
                <a:cxn ang="0">
                  <a:pos x="2" y="0"/>
                </a:cxn>
                <a:cxn ang="0">
                  <a:pos x="2" y="13"/>
                </a:cxn>
                <a:cxn ang="0">
                  <a:pos x="0" y="16"/>
                </a:cxn>
                <a:cxn ang="0">
                  <a:pos x="3" y="20"/>
                </a:cxn>
                <a:cxn ang="0">
                  <a:pos x="5" y="20"/>
                </a:cxn>
                <a:cxn ang="0">
                  <a:pos x="3" y="5"/>
                </a:cxn>
                <a:cxn ang="0">
                  <a:pos x="5" y="4"/>
                </a:cxn>
                <a:cxn ang="0">
                  <a:pos x="3" y="0"/>
                </a:cxn>
                <a:cxn ang="0">
                  <a:pos x="2" y="0"/>
                </a:cxn>
                <a:cxn ang="0">
                  <a:pos x="2" y="0"/>
                </a:cxn>
              </a:cxnLst>
              <a:rect l="0" t="0" r="r" b="b"/>
              <a:pathLst>
                <a:path w="5" h="20">
                  <a:moveTo>
                    <a:pt x="2" y="0"/>
                  </a:moveTo>
                  <a:lnTo>
                    <a:pt x="2" y="13"/>
                  </a:lnTo>
                  <a:lnTo>
                    <a:pt x="0" y="16"/>
                  </a:lnTo>
                  <a:lnTo>
                    <a:pt x="3" y="20"/>
                  </a:lnTo>
                  <a:lnTo>
                    <a:pt x="5" y="20"/>
                  </a:lnTo>
                  <a:lnTo>
                    <a:pt x="3" y="5"/>
                  </a:lnTo>
                  <a:lnTo>
                    <a:pt x="5"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5" name="任意多边形(F) 170">
              <a:extLst>
                <a:ext uri="{FF2B5EF4-FFF2-40B4-BE49-F238E27FC236}">
                  <a16:creationId xmlns:a16="http://schemas.microsoft.com/office/drawing/2014/main" id="{FB47CFF7-B045-146C-DD7D-CEEC4D7529B3}"/>
                </a:ext>
              </a:extLst>
            </p:cNvPr>
            <p:cNvSpPr>
              <a:spLocks/>
            </p:cNvSpPr>
            <p:nvPr/>
          </p:nvSpPr>
          <p:spPr bwMode="auto">
            <a:xfrm>
              <a:off x="6909852" y="-2519845"/>
              <a:ext cx="97888" cy="183541"/>
            </a:xfrm>
            <a:custGeom>
              <a:avLst/>
              <a:gdLst/>
              <a:ahLst/>
              <a:cxnLst>
                <a:cxn ang="0">
                  <a:pos x="5" y="0"/>
                </a:cxn>
                <a:cxn ang="0">
                  <a:pos x="7" y="0"/>
                </a:cxn>
                <a:cxn ang="0">
                  <a:pos x="10" y="5"/>
                </a:cxn>
                <a:cxn ang="0">
                  <a:pos x="15" y="12"/>
                </a:cxn>
                <a:cxn ang="0">
                  <a:pos x="26" y="28"/>
                </a:cxn>
                <a:cxn ang="0">
                  <a:pos x="27" y="36"/>
                </a:cxn>
                <a:cxn ang="0">
                  <a:pos x="26" y="36"/>
                </a:cxn>
                <a:cxn ang="0">
                  <a:pos x="34" y="49"/>
                </a:cxn>
                <a:cxn ang="0">
                  <a:pos x="37" y="52"/>
                </a:cxn>
                <a:cxn ang="0">
                  <a:pos x="45" y="61"/>
                </a:cxn>
                <a:cxn ang="0">
                  <a:pos x="53" y="73"/>
                </a:cxn>
                <a:cxn ang="0">
                  <a:pos x="63" y="84"/>
                </a:cxn>
                <a:cxn ang="0">
                  <a:pos x="72" y="93"/>
                </a:cxn>
                <a:cxn ang="0">
                  <a:pos x="64" y="87"/>
                </a:cxn>
                <a:cxn ang="0">
                  <a:pos x="56" y="84"/>
                </a:cxn>
                <a:cxn ang="0">
                  <a:pos x="48" y="84"/>
                </a:cxn>
                <a:cxn ang="0">
                  <a:pos x="47" y="85"/>
                </a:cxn>
                <a:cxn ang="0">
                  <a:pos x="47" y="103"/>
                </a:cxn>
                <a:cxn ang="0">
                  <a:pos x="48" y="109"/>
                </a:cxn>
                <a:cxn ang="0">
                  <a:pos x="58" y="116"/>
                </a:cxn>
                <a:cxn ang="0">
                  <a:pos x="61" y="121"/>
                </a:cxn>
                <a:cxn ang="0">
                  <a:pos x="68" y="122"/>
                </a:cxn>
                <a:cxn ang="0">
                  <a:pos x="72" y="130"/>
                </a:cxn>
                <a:cxn ang="0">
                  <a:pos x="71" y="134"/>
                </a:cxn>
                <a:cxn ang="0">
                  <a:pos x="66" y="125"/>
                </a:cxn>
                <a:cxn ang="0">
                  <a:pos x="55" y="124"/>
                </a:cxn>
                <a:cxn ang="0">
                  <a:pos x="53" y="125"/>
                </a:cxn>
                <a:cxn ang="0">
                  <a:pos x="53" y="135"/>
                </a:cxn>
                <a:cxn ang="0">
                  <a:pos x="50" y="134"/>
                </a:cxn>
                <a:cxn ang="0">
                  <a:pos x="45" y="124"/>
                </a:cxn>
                <a:cxn ang="0">
                  <a:pos x="40" y="106"/>
                </a:cxn>
                <a:cxn ang="0">
                  <a:pos x="42" y="103"/>
                </a:cxn>
                <a:cxn ang="0">
                  <a:pos x="32" y="93"/>
                </a:cxn>
                <a:cxn ang="0">
                  <a:pos x="29" y="74"/>
                </a:cxn>
                <a:cxn ang="0">
                  <a:pos x="23" y="61"/>
                </a:cxn>
                <a:cxn ang="0">
                  <a:pos x="19" y="53"/>
                </a:cxn>
                <a:cxn ang="0">
                  <a:pos x="16" y="49"/>
                </a:cxn>
                <a:cxn ang="0">
                  <a:pos x="10" y="45"/>
                </a:cxn>
                <a:cxn ang="0">
                  <a:pos x="5" y="36"/>
                </a:cxn>
                <a:cxn ang="0">
                  <a:pos x="5" y="31"/>
                </a:cxn>
                <a:cxn ang="0">
                  <a:pos x="0" y="18"/>
                </a:cxn>
                <a:cxn ang="0">
                  <a:pos x="0" y="16"/>
                </a:cxn>
                <a:cxn ang="0">
                  <a:pos x="10" y="16"/>
                </a:cxn>
                <a:cxn ang="0">
                  <a:pos x="8" y="13"/>
                </a:cxn>
                <a:cxn ang="0">
                  <a:pos x="11" y="12"/>
                </a:cxn>
                <a:cxn ang="0">
                  <a:pos x="2" y="2"/>
                </a:cxn>
                <a:cxn ang="0">
                  <a:pos x="5" y="0"/>
                </a:cxn>
                <a:cxn ang="0">
                  <a:pos x="5" y="0"/>
                </a:cxn>
              </a:cxnLst>
              <a:rect l="0" t="0" r="r" b="b"/>
              <a:pathLst>
                <a:path w="72" h="135">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6" name="任意多边形(F) 171">
              <a:extLst>
                <a:ext uri="{FF2B5EF4-FFF2-40B4-BE49-F238E27FC236}">
                  <a16:creationId xmlns:a16="http://schemas.microsoft.com/office/drawing/2014/main" id="{1C26954C-D67E-F5D7-B441-B3C176459E79}"/>
                </a:ext>
              </a:extLst>
            </p:cNvPr>
            <p:cNvSpPr>
              <a:spLocks/>
            </p:cNvSpPr>
            <p:nvPr/>
          </p:nvSpPr>
          <p:spPr bwMode="auto">
            <a:xfrm>
              <a:off x="7213033" y="-2438271"/>
              <a:ext cx="4079" cy="1360"/>
            </a:xfrm>
            <a:custGeom>
              <a:avLst/>
              <a:gdLst/>
              <a:ahLst/>
              <a:cxnLst>
                <a:cxn ang="0">
                  <a:pos x="3" y="0"/>
                </a:cxn>
                <a:cxn ang="0">
                  <a:pos x="0" y="1"/>
                </a:cxn>
                <a:cxn ang="0">
                  <a:pos x="3" y="0"/>
                </a:cxn>
                <a:cxn ang="0">
                  <a:pos x="3" y="0"/>
                </a:cxn>
              </a:cxnLst>
              <a:rect l="0" t="0" r="r" b="b"/>
              <a:pathLst>
                <a:path w="3" h="1">
                  <a:moveTo>
                    <a:pt x="3" y="0"/>
                  </a:move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7" name="任意多边形(F) 172">
              <a:extLst>
                <a:ext uri="{FF2B5EF4-FFF2-40B4-BE49-F238E27FC236}">
                  <a16:creationId xmlns:a16="http://schemas.microsoft.com/office/drawing/2014/main" id="{EB925BD1-CFF1-82F4-3A89-4D66BC787AF4}"/>
                </a:ext>
              </a:extLst>
            </p:cNvPr>
            <p:cNvSpPr>
              <a:spLocks/>
            </p:cNvSpPr>
            <p:nvPr/>
          </p:nvSpPr>
          <p:spPr bwMode="auto">
            <a:xfrm>
              <a:off x="7199438" y="-2436911"/>
              <a:ext cx="13596" cy="13596"/>
            </a:xfrm>
            <a:custGeom>
              <a:avLst/>
              <a:gdLst/>
              <a:ahLst/>
              <a:cxnLst>
                <a:cxn ang="0">
                  <a:pos x="7" y="0"/>
                </a:cxn>
                <a:cxn ang="0">
                  <a:pos x="5" y="5"/>
                </a:cxn>
                <a:cxn ang="0">
                  <a:pos x="0" y="7"/>
                </a:cxn>
                <a:cxn ang="0">
                  <a:pos x="0" y="10"/>
                </a:cxn>
                <a:cxn ang="0">
                  <a:pos x="8" y="7"/>
                </a:cxn>
                <a:cxn ang="0">
                  <a:pos x="10" y="4"/>
                </a:cxn>
                <a:cxn ang="0">
                  <a:pos x="7" y="0"/>
                </a:cxn>
                <a:cxn ang="0">
                  <a:pos x="7" y="0"/>
                </a:cxn>
              </a:cxnLst>
              <a:rect l="0" t="0" r="r" b="b"/>
              <a:pathLst>
                <a:path w="10" h="10">
                  <a:moveTo>
                    <a:pt x="7" y="0"/>
                  </a:moveTo>
                  <a:lnTo>
                    <a:pt x="5" y="5"/>
                  </a:lnTo>
                  <a:lnTo>
                    <a:pt x="0" y="7"/>
                  </a:lnTo>
                  <a:lnTo>
                    <a:pt x="0" y="10"/>
                  </a:lnTo>
                  <a:lnTo>
                    <a:pt x="8" y="7"/>
                  </a:lnTo>
                  <a:lnTo>
                    <a:pt x="10" y="4"/>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8" name="任意多边形(F) 173">
              <a:extLst>
                <a:ext uri="{FF2B5EF4-FFF2-40B4-BE49-F238E27FC236}">
                  <a16:creationId xmlns:a16="http://schemas.microsoft.com/office/drawing/2014/main" id="{3E4D94E2-1E76-1A18-BF82-96C31B92B68E}"/>
                </a:ext>
              </a:extLst>
            </p:cNvPr>
            <p:cNvSpPr>
              <a:spLocks/>
            </p:cNvSpPr>
            <p:nvPr/>
          </p:nvSpPr>
          <p:spPr bwMode="auto">
            <a:xfrm>
              <a:off x="7194000" y="-2415158"/>
              <a:ext cx="1360" cy="9517"/>
            </a:xfrm>
            <a:custGeom>
              <a:avLst/>
              <a:gdLst/>
              <a:ahLst/>
              <a:cxnLst>
                <a:cxn ang="0">
                  <a:pos x="1" y="0"/>
                </a:cxn>
                <a:cxn ang="0">
                  <a:pos x="0" y="7"/>
                </a:cxn>
                <a:cxn ang="0">
                  <a:pos x="1" y="5"/>
                </a:cxn>
                <a:cxn ang="0">
                  <a:pos x="1" y="0"/>
                </a:cxn>
                <a:cxn ang="0">
                  <a:pos x="1" y="0"/>
                </a:cxn>
              </a:cxnLst>
              <a:rect l="0" t="0" r="r" b="b"/>
              <a:pathLst>
                <a:path w="1" h="7">
                  <a:moveTo>
                    <a:pt x="1" y="0"/>
                  </a:moveTo>
                  <a:lnTo>
                    <a:pt x="0" y="7"/>
                  </a:lnTo>
                  <a:lnTo>
                    <a:pt x="1" y="5"/>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9" name="任意多边形(F) 174">
              <a:extLst>
                <a:ext uri="{FF2B5EF4-FFF2-40B4-BE49-F238E27FC236}">
                  <a16:creationId xmlns:a16="http://schemas.microsoft.com/office/drawing/2014/main" id="{0E146347-B651-57D5-6F8D-43F9321C8E3E}"/>
                </a:ext>
              </a:extLst>
            </p:cNvPr>
            <p:cNvSpPr>
              <a:spLocks/>
            </p:cNvSpPr>
            <p:nvPr/>
          </p:nvSpPr>
          <p:spPr bwMode="auto">
            <a:xfrm>
              <a:off x="7188561" y="-2397485"/>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0" name="任意多边形(F) 175">
              <a:extLst>
                <a:ext uri="{FF2B5EF4-FFF2-40B4-BE49-F238E27FC236}">
                  <a16:creationId xmlns:a16="http://schemas.microsoft.com/office/drawing/2014/main" id="{875903CE-0693-939A-1234-4D67C75732A4}"/>
                </a:ext>
              </a:extLst>
            </p:cNvPr>
            <p:cNvSpPr>
              <a:spLocks/>
            </p:cNvSpPr>
            <p:nvPr/>
          </p:nvSpPr>
          <p:spPr bwMode="auto">
            <a:xfrm>
              <a:off x="7162729" y="-2360776"/>
              <a:ext cx="6798" cy="6798"/>
            </a:xfrm>
            <a:custGeom>
              <a:avLst/>
              <a:gdLst/>
              <a:ahLst/>
              <a:cxnLst>
                <a:cxn ang="0">
                  <a:pos x="5" y="0"/>
                </a:cxn>
                <a:cxn ang="0">
                  <a:pos x="3" y="4"/>
                </a:cxn>
                <a:cxn ang="0">
                  <a:pos x="0" y="5"/>
                </a:cxn>
                <a:cxn ang="0">
                  <a:pos x="5" y="0"/>
                </a:cxn>
                <a:cxn ang="0">
                  <a:pos x="5" y="0"/>
                </a:cxn>
              </a:cxnLst>
              <a:rect l="0" t="0" r="r" b="b"/>
              <a:pathLst>
                <a:path w="5" h="5">
                  <a:moveTo>
                    <a:pt x="5" y="0"/>
                  </a:moveTo>
                  <a:lnTo>
                    <a:pt x="3" y="4"/>
                  </a:lnTo>
                  <a:lnTo>
                    <a:pt x="0" y="5"/>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1" name="任意多边形(F) 176">
              <a:extLst>
                <a:ext uri="{FF2B5EF4-FFF2-40B4-BE49-F238E27FC236}">
                  <a16:creationId xmlns:a16="http://schemas.microsoft.com/office/drawing/2014/main" id="{F566DEFE-3050-AA44-8ED3-6FD67DB0CF84}"/>
                </a:ext>
              </a:extLst>
            </p:cNvPr>
            <p:cNvSpPr>
              <a:spLocks/>
            </p:cNvSpPr>
            <p:nvPr/>
          </p:nvSpPr>
          <p:spPr bwMode="auto">
            <a:xfrm>
              <a:off x="7130100" y="-2343102"/>
              <a:ext cx="13596" cy="13596"/>
            </a:xfrm>
            <a:custGeom>
              <a:avLst/>
              <a:gdLst/>
              <a:ahLst/>
              <a:cxnLst>
                <a:cxn ang="0">
                  <a:pos x="10" y="2"/>
                </a:cxn>
                <a:cxn ang="0">
                  <a:pos x="5" y="7"/>
                </a:cxn>
                <a:cxn ang="0">
                  <a:pos x="0" y="10"/>
                </a:cxn>
                <a:cxn ang="0">
                  <a:pos x="0" y="8"/>
                </a:cxn>
                <a:cxn ang="0">
                  <a:pos x="3" y="4"/>
                </a:cxn>
                <a:cxn ang="0">
                  <a:pos x="8" y="0"/>
                </a:cxn>
                <a:cxn ang="0">
                  <a:pos x="10" y="2"/>
                </a:cxn>
                <a:cxn ang="0">
                  <a:pos x="10" y="2"/>
                </a:cxn>
              </a:cxnLst>
              <a:rect l="0" t="0" r="r" b="b"/>
              <a:pathLst>
                <a:path w="10" h="10">
                  <a:moveTo>
                    <a:pt x="10" y="2"/>
                  </a:moveTo>
                  <a:lnTo>
                    <a:pt x="5" y="7"/>
                  </a:lnTo>
                  <a:lnTo>
                    <a:pt x="0" y="10"/>
                  </a:lnTo>
                  <a:lnTo>
                    <a:pt x="0" y="8"/>
                  </a:lnTo>
                  <a:lnTo>
                    <a:pt x="3" y="4"/>
                  </a:lnTo>
                  <a:lnTo>
                    <a:pt x="8" y="0"/>
                  </a:lnTo>
                  <a:lnTo>
                    <a:pt x="10" y="2"/>
                  </a:lnTo>
                  <a:lnTo>
                    <a:pt x="1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2" name="任意多边形(F) 177">
              <a:extLst>
                <a:ext uri="{FF2B5EF4-FFF2-40B4-BE49-F238E27FC236}">
                  <a16:creationId xmlns:a16="http://schemas.microsoft.com/office/drawing/2014/main" id="{486290C8-2E98-09E6-0D24-C728E250E58D}"/>
                </a:ext>
              </a:extLst>
            </p:cNvPr>
            <p:cNvSpPr>
              <a:spLocks/>
            </p:cNvSpPr>
            <p:nvPr/>
          </p:nvSpPr>
          <p:spPr bwMode="auto">
            <a:xfrm>
              <a:off x="7089313" y="-2326788"/>
              <a:ext cx="29910" cy="19034"/>
            </a:xfrm>
            <a:custGeom>
              <a:avLst/>
              <a:gdLst/>
              <a:ahLst/>
              <a:cxnLst>
                <a:cxn ang="0">
                  <a:pos x="22" y="1"/>
                </a:cxn>
                <a:cxn ang="0">
                  <a:pos x="9" y="8"/>
                </a:cxn>
                <a:cxn ang="0">
                  <a:pos x="1" y="14"/>
                </a:cxn>
                <a:cxn ang="0">
                  <a:pos x="0" y="14"/>
                </a:cxn>
                <a:cxn ang="0">
                  <a:pos x="1" y="9"/>
                </a:cxn>
                <a:cxn ang="0">
                  <a:pos x="8" y="3"/>
                </a:cxn>
                <a:cxn ang="0">
                  <a:pos x="12" y="3"/>
                </a:cxn>
                <a:cxn ang="0">
                  <a:pos x="19" y="0"/>
                </a:cxn>
                <a:cxn ang="0">
                  <a:pos x="22" y="1"/>
                </a:cxn>
                <a:cxn ang="0">
                  <a:pos x="22" y="1"/>
                </a:cxn>
              </a:cxnLst>
              <a:rect l="0" t="0" r="r" b="b"/>
              <a:pathLst>
                <a:path w="22" h="14">
                  <a:moveTo>
                    <a:pt x="22" y="1"/>
                  </a:moveTo>
                  <a:lnTo>
                    <a:pt x="9" y="8"/>
                  </a:lnTo>
                  <a:lnTo>
                    <a:pt x="1" y="14"/>
                  </a:lnTo>
                  <a:lnTo>
                    <a:pt x="0" y="14"/>
                  </a:lnTo>
                  <a:lnTo>
                    <a:pt x="1" y="9"/>
                  </a:lnTo>
                  <a:lnTo>
                    <a:pt x="8" y="3"/>
                  </a:lnTo>
                  <a:lnTo>
                    <a:pt x="12" y="3"/>
                  </a:lnTo>
                  <a:lnTo>
                    <a:pt x="19" y="0"/>
                  </a:lnTo>
                  <a:lnTo>
                    <a:pt x="22" y="1"/>
                  </a:lnTo>
                  <a:lnTo>
                    <a:pt x="2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3" name="任意多边形(F) 178">
              <a:extLst>
                <a:ext uri="{FF2B5EF4-FFF2-40B4-BE49-F238E27FC236}">
                  <a16:creationId xmlns:a16="http://schemas.microsoft.com/office/drawing/2014/main" id="{D113B804-4745-7033-E5C4-5DCE422FD1C4}"/>
                </a:ext>
              </a:extLst>
            </p:cNvPr>
            <p:cNvSpPr>
              <a:spLocks/>
            </p:cNvSpPr>
            <p:nvPr/>
          </p:nvSpPr>
          <p:spPr bwMode="auto">
            <a:xfrm>
              <a:off x="7086594" y="-2294158"/>
              <a:ext cx="6798" cy="1360"/>
            </a:xfrm>
            <a:custGeom>
              <a:avLst/>
              <a:gdLst/>
              <a:ahLst/>
              <a:cxnLst>
                <a:cxn ang="0">
                  <a:pos x="3" y="0"/>
                </a:cxn>
                <a:cxn ang="0">
                  <a:pos x="5" y="0"/>
                </a:cxn>
                <a:cxn ang="0">
                  <a:pos x="3" y="0"/>
                </a:cxn>
                <a:cxn ang="0">
                  <a:pos x="0" y="1"/>
                </a:cxn>
                <a:cxn ang="0">
                  <a:pos x="3" y="0"/>
                </a:cxn>
                <a:cxn ang="0">
                  <a:pos x="3" y="0"/>
                </a:cxn>
              </a:cxnLst>
              <a:rect l="0" t="0" r="r" b="b"/>
              <a:pathLst>
                <a:path w="5" h="1">
                  <a:moveTo>
                    <a:pt x="3" y="0"/>
                  </a:moveTo>
                  <a:lnTo>
                    <a:pt x="5" y="0"/>
                  </a:lnTo>
                  <a:lnTo>
                    <a:pt x="3" y="0"/>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4" name="任意多边形(F) 179">
              <a:extLst>
                <a:ext uri="{FF2B5EF4-FFF2-40B4-BE49-F238E27FC236}">
                  <a16:creationId xmlns:a16="http://schemas.microsoft.com/office/drawing/2014/main" id="{F30E53F4-BBFA-4C2E-13BB-E255A109774B}"/>
                </a:ext>
              </a:extLst>
            </p:cNvPr>
            <p:cNvSpPr>
              <a:spLocks/>
            </p:cNvSpPr>
            <p:nvPr/>
          </p:nvSpPr>
          <p:spPr bwMode="auto">
            <a:xfrm>
              <a:off x="7064841" y="-2307754"/>
              <a:ext cx="13596" cy="14956"/>
            </a:xfrm>
            <a:custGeom>
              <a:avLst/>
              <a:gdLst/>
              <a:ahLst/>
              <a:cxnLst>
                <a:cxn ang="0">
                  <a:pos x="5" y="0"/>
                </a:cxn>
                <a:cxn ang="0">
                  <a:pos x="10" y="3"/>
                </a:cxn>
                <a:cxn ang="0">
                  <a:pos x="2" y="11"/>
                </a:cxn>
                <a:cxn ang="0">
                  <a:pos x="0" y="10"/>
                </a:cxn>
                <a:cxn ang="0">
                  <a:pos x="5" y="0"/>
                </a:cxn>
                <a:cxn ang="0">
                  <a:pos x="5" y="0"/>
                </a:cxn>
              </a:cxnLst>
              <a:rect l="0" t="0" r="r" b="b"/>
              <a:pathLst>
                <a:path w="10" h="11">
                  <a:moveTo>
                    <a:pt x="5" y="0"/>
                  </a:moveTo>
                  <a:lnTo>
                    <a:pt x="10" y="3"/>
                  </a:lnTo>
                  <a:lnTo>
                    <a:pt x="2" y="11"/>
                  </a:lnTo>
                  <a:lnTo>
                    <a:pt x="0" y="1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5" name="任意多边形(F) 180">
              <a:extLst>
                <a:ext uri="{FF2B5EF4-FFF2-40B4-BE49-F238E27FC236}">
                  <a16:creationId xmlns:a16="http://schemas.microsoft.com/office/drawing/2014/main" id="{79A4FF3F-FB91-31A6-3BBF-C61B653A066D}"/>
                </a:ext>
              </a:extLst>
            </p:cNvPr>
            <p:cNvSpPr>
              <a:spLocks/>
            </p:cNvSpPr>
            <p:nvPr/>
          </p:nvSpPr>
          <p:spPr bwMode="auto">
            <a:xfrm>
              <a:off x="6962875" y="-2325428"/>
              <a:ext cx="112844" cy="76135"/>
            </a:xfrm>
            <a:custGeom>
              <a:avLst/>
              <a:gdLst/>
              <a:ahLst/>
              <a:cxnLst>
                <a:cxn ang="0">
                  <a:pos x="67" y="19"/>
                </a:cxn>
                <a:cxn ang="0">
                  <a:pos x="70" y="16"/>
                </a:cxn>
                <a:cxn ang="0">
                  <a:pos x="70" y="16"/>
                </a:cxn>
                <a:cxn ang="0">
                  <a:pos x="70" y="23"/>
                </a:cxn>
                <a:cxn ang="0">
                  <a:pos x="75" y="26"/>
                </a:cxn>
                <a:cxn ang="0">
                  <a:pos x="75" y="29"/>
                </a:cxn>
                <a:cxn ang="0">
                  <a:pos x="83" y="29"/>
                </a:cxn>
                <a:cxn ang="0">
                  <a:pos x="81" y="31"/>
                </a:cxn>
                <a:cxn ang="0">
                  <a:pos x="75" y="34"/>
                </a:cxn>
                <a:cxn ang="0">
                  <a:pos x="70" y="34"/>
                </a:cxn>
                <a:cxn ang="0">
                  <a:pos x="70" y="35"/>
                </a:cxn>
                <a:cxn ang="0">
                  <a:pos x="61" y="35"/>
                </a:cxn>
                <a:cxn ang="0">
                  <a:pos x="57" y="37"/>
                </a:cxn>
                <a:cxn ang="0">
                  <a:pos x="56" y="39"/>
                </a:cxn>
                <a:cxn ang="0">
                  <a:pos x="53" y="48"/>
                </a:cxn>
                <a:cxn ang="0">
                  <a:pos x="30" y="40"/>
                </a:cxn>
                <a:cxn ang="0">
                  <a:pos x="25" y="40"/>
                </a:cxn>
                <a:cxn ang="0">
                  <a:pos x="21" y="43"/>
                </a:cxn>
                <a:cxn ang="0">
                  <a:pos x="9" y="42"/>
                </a:cxn>
                <a:cxn ang="0">
                  <a:pos x="9" y="43"/>
                </a:cxn>
                <a:cxn ang="0">
                  <a:pos x="11" y="47"/>
                </a:cxn>
                <a:cxn ang="0">
                  <a:pos x="24" y="50"/>
                </a:cxn>
                <a:cxn ang="0">
                  <a:pos x="24" y="51"/>
                </a:cxn>
                <a:cxn ang="0">
                  <a:pos x="17" y="51"/>
                </a:cxn>
                <a:cxn ang="0">
                  <a:pos x="11" y="56"/>
                </a:cxn>
                <a:cxn ang="0">
                  <a:pos x="9" y="56"/>
                </a:cxn>
                <a:cxn ang="0">
                  <a:pos x="8" y="55"/>
                </a:cxn>
                <a:cxn ang="0">
                  <a:pos x="8" y="48"/>
                </a:cxn>
                <a:cxn ang="0">
                  <a:pos x="1" y="45"/>
                </a:cxn>
                <a:cxn ang="0">
                  <a:pos x="0" y="40"/>
                </a:cxn>
                <a:cxn ang="0">
                  <a:pos x="6" y="35"/>
                </a:cxn>
                <a:cxn ang="0">
                  <a:pos x="4" y="31"/>
                </a:cxn>
                <a:cxn ang="0">
                  <a:pos x="17" y="32"/>
                </a:cxn>
                <a:cxn ang="0">
                  <a:pos x="19" y="29"/>
                </a:cxn>
                <a:cxn ang="0">
                  <a:pos x="16" y="24"/>
                </a:cxn>
                <a:cxn ang="0">
                  <a:pos x="17" y="19"/>
                </a:cxn>
                <a:cxn ang="0">
                  <a:pos x="16" y="10"/>
                </a:cxn>
                <a:cxn ang="0">
                  <a:pos x="14" y="7"/>
                </a:cxn>
                <a:cxn ang="0">
                  <a:pos x="11" y="2"/>
                </a:cxn>
                <a:cxn ang="0">
                  <a:pos x="12" y="0"/>
                </a:cxn>
                <a:cxn ang="0">
                  <a:pos x="16" y="0"/>
                </a:cxn>
                <a:cxn ang="0">
                  <a:pos x="29" y="10"/>
                </a:cxn>
                <a:cxn ang="0">
                  <a:pos x="43" y="16"/>
                </a:cxn>
                <a:cxn ang="0">
                  <a:pos x="61" y="21"/>
                </a:cxn>
                <a:cxn ang="0">
                  <a:pos x="67" y="19"/>
                </a:cxn>
                <a:cxn ang="0">
                  <a:pos x="67" y="19"/>
                </a:cxn>
              </a:cxnLst>
              <a:rect l="0" t="0" r="r" b="b"/>
              <a:pathLst>
                <a:path w="83" h="56">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6" name="任意多边形(F) 181">
              <a:extLst>
                <a:ext uri="{FF2B5EF4-FFF2-40B4-BE49-F238E27FC236}">
                  <a16:creationId xmlns:a16="http://schemas.microsoft.com/office/drawing/2014/main" id="{5F8D2A22-2CF2-14FC-2EB6-905AD7942960}"/>
                </a:ext>
              </a:extLst>
            </p:cNvPr>
            <p:cNvSpPr>
              <a:spLocks/>
            </p:cNvSpPr>
            <p:nvPr/>
          </p:nvSpPr>
          <p:spPr bwMode="auto">
            <a:xfrm>
              <a:off x="6966953" y="-2321349"/>
              <a:ext cx="4079" cy="2719"/>
            </a:xfrm>
            <a:custGeom>
              <a:avLst/>
              <a:gdLst/>
              <a:ahLst/>
              <a:cxnLst>
                <a:cxn ang="0">
                  <a:pos x="1" y="0"/>
                </a:cxn>
                <a:cxn ang="0">
                  <a:pos x="0" y="0"/>
                </a:cxn>
                <a:cxn ang="0">
                  <a:pos x="3" y="2"/>
                </a:cxn>
                <a:cxn ang="0">
                  <a:pos x="3" y="0"/>
                </a:cxn>
                <a:cxn ang="0">
                  <a:pos x="1" y="0"/>
                </a:cxn>
                <a:cxn ang="0">
                  <a:pos x="1" y="0"/>
                </a:cxn>
              </a:cxnLst>
              <a:rect l="0" t="0" r="r" b="b"/>
              <a:pathLst>
                <a:path w="3" h="2">
                  <a:moveTo>
                    <a:pt x="1" y="0"/>
                  </a:moveTo>
                  <a:lnTo>
                    <a:pt x="0" y="0"/>
                  </a:lnTo>
                  <a:lnTo>
                    <a:pt x="3"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7" name="任意多边形(F) 182">
              <a:extLst>
                <a:ext uri="{FF2B5EF4-FFF2-40B4-BE49-F238E27FC236}">
                  <a16:creationId xmlns:a16="http://schemas.microsoft.com/office/drawing/2014/main" id="{070F1B4E-43A8-B0BE-C400-858236866580}"/>
                </a:ext>
              </a:extLst>
            </p:cNvPr>
            <p:cNvSpPr>
              <a:spLocks/>
            </p:cNvSpPr>
            <p:nvPr/>
          </p:nvSpPr>
          <p:spPr bwMode="auto">
            <a:xfrm>
              <a:off x="6841874" y="-2249293"/>
              <a:ext cx="190338" cy="140035"/>
            </a:xfrm>
            <a:custGeom>
              <a:avLst/>
              <a:gdLst/>
              <a:ahLst/>
              <a:cxnLst>
                <a:cxn ang="0">
                  <a:pos x="119" y="0"/>
                </a:cxn>
                <a:cxn ang="0">
                  <a:pos x="132" y="18"/>
                </a:cxn>
                <a:cxn ang="0">
                  <a:pos x="138" y="31"/>
                </a:cxn>
                <a:cxn ang="0">
                  <a:pos x="137" y="40"/>
                </a:cxn>
                <a:cxn ang="0">
                  <a:pos x="130" y="42"/>
                </a:cxn>
                <a:cxn ang="0">
                  <a:pos x="137" y="58"/>
                </a:cxn>
                <a:cxn ang="0">
                  <a:pos x="135" y="68"/>
                </a:cxn>
                <a:cxn ang="0">
                  <a:pos x="140" y="74"/>
                </a:cxn>
                <a:cxn ang="0">
                  <a:pos x="130" y="85"/>
                </a:cxn>
                <a:cxn ang="0">
                  <a:pos x="130" y="76"/>
                </a:cxn>
                <a:cxn ang="0">
                  <a:pos x="126" y="82"/>
                </a:cxn>
                <a:cxn ang="0">
                  <a:pos x="118" y="88"/>
                </a:cxn>
                <a:cxn ang="0">
                  <a:pos x="114" y="84"/>
                </a:cxn>
                <a:cxn ang="0">
                  <a:pos x="108" y="88"/>
                </a:cxn>
                <a:cxn ang="0">
                  <a:pos x="92" y="87"/>
                </a:cxn>
                <a:cxn ang="0">
                  <a:pos x="87" y="87"/>
                </a:cxn>
                <a:cxn ang="0">
                  <a:pos x="84" y="84"/>
                </a:cxn>
                <a:cxn ang="0">
                  <a:pos x="87" y="90"/>
                </a:cxn>
                <a:cxn ang="0">
                  <a:pos x="87" y="93"/>
                </a:cxn>
                <a:cxn ang="0">
                  <a:pos x="79" y="101"/>
                </a:cxn>
                <a:cxn ang="0">
                  <a:pos x="71" y="101"/>
                </a:cxn>
                <a:cxn ang="0">
                  <a:pos x="63" y="93"/>
                </a:cxn>
                <a:cxn ang="0">
                  <a:pos x="65" y="88"/>
                </a:cxn>
                <a:cxn ang="0">
                  <a:pos x="49" y="87"/>
                </a:cxn>
                <a:cxn ang="0">
                  <a:pos x="41" y="90"/>
                </a:cxn>
                <a:cxn ang="0">
                  <a:pos x="23" y="92"/>
                </a:cxn>
                <a:cxn ang="0">
                  <a:pos x="12" y="96"/>
                </a:cxn>
                <a:cxn ang="0">
                  <a:pos x="0" y="96"/>
                </a:cxn>
                <a:cxn ang="0">
                  <a:pos x="7" y="92"/>
                </a:cxn>
                <a:cxn ang="0">
                  <a:pos x="41" y="77"/>
                </a:cxn>
                <a:cxn ang="0">
                  <a:pos x="58" y="77"/>
                </a:cxn>
                <a:cxn ang="0">
                  <a:pos x="69" y="74"/>
                </a:cxn>
                <a:cxn ang="0">
                  <a:pos x="73" y="63"/>
                </a:cxn>
                <a:cxn ang="0">
                  <a:pos x="77" y="52"/>
                </a:cxn>
                <a:cxn ang="0">
                  <a:pos x="79" y="55"/>
                </a:cxn>
                <a:cxn ang="0">
                  <a:pos x="79" y="61"/>
                </a:cxn>
                <a:cxn ang="0">
                  <a:pos x="95" y="55"/>
                </a:cxn>
                <a:cxn ang="0">
                  <a:pos x="105" y="45"/>
                </a:cxn>
                <a:cxn ang="0">
                  <a:pos x="108" y="26"/>
                </a:cxn>
                <a:cxn ang="0">
                  <a:pos x="101" y="20"/>
                </a:cxn>
                <a:cxn ang="0">
                  <a:pos x="101" y="11"/>
                </a:cxn>
                <a:cxn ang="0">
                  <a:pos x="103" y="5"/>
                </a:cxn>
                <a:cxn ang="0">
                  <a:pos x="113" y="8"/>
                </a:cxn>
                <a:cxn ang="0">
                  <a:pos x="118" y="7"/>
                </a:cxn>
                <a:cxn ang="0">
                  <a:pos x="113" y="3"/>
                </a:cxn>
                <a:cxn ang="0">
                  <a:pos x="110" y="0"/>
                </a:cxn>
                <a:cxn ang="0">
                  <a:pos x="114" y="0"/>
                </a:cxn>
              </a:cxnLst>
              <a:rect l="0" t="0" r="r" b="b"/>
              <a:pathLst>
                <a:path w="140" h="103">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8" name="任意多边形(F) 183">
              <a:extLst>
                <a:ext uri="{FF2B5EF4-FFF2-40B4-BE49-F238E27FC236}">
                  <a16:creationId xmlns:a16="http://schemas.microsoft.com/office/drawing/2014/main" id="{51DF7BA7-B33D-672E-B2E0-69C1BB084370}"/>
                </a:ext>
              </a:extLst>
            </p:cNvPr>
            <p:cNvSpPr>
              <a:spLocks/>
            </p:cNvSpPr>
            <p:nvPr/>
          </p:nvSpPr>
          <p:spPr bwMode="auto">
            <a:xfrm>
              <a:off x="6873144" y="-2124213"/>
              <a:ext cx="47585" cy="28551"/>
            </a:xfrm>
            <a:custGeom>
              <a:avLst/>
              <a:gdLst/>
              <a:ahLst/>
              <a:cxnLst>
                <a:cxn ang="0">
                  <a:pos x="30" y="12"/>
                </a:cxn>
                <a:cxn ang="0">
                  <a:pos x="22" y="11"/>
                </a:cxn>
                <a:cxn ang="0">
                  <a:pos x="19" y="11"/>
                </a:cxn>
                <a:cxn ang="0">
                  <a:pos x="18" y="12"/>
                </a:cxn>
                <a:cxn ang="0">
                  <a:pos x="16" y="19"/>
                </a:cxn>
                <a:cxn ang="0">
                  <a:pos x="13" y="21"/>
                </a:cxn>
                <a:cxn ang="0">
                  <a:pos x="8" y="17"/>
                </a:cxn>
                <a:cxn ang="0">
                  <a:pos x="5" y="12"/>
                </a:cxn>
                <a:cxn ang="0">
                  <a:pos x="0" y="12"/>
                </a:cxn>
                <a:cxn ang="0">
                  <a:pos x="6" y="4"/>
                </a:cxn>
                <a:cxn ang="0">
                  <a:pos x="14" y="4"/>
                </a:cxn>
                <a:cxn ang="0">
                  <a:pos x="22" y="0"/>
                </a:cxn>
                <a:cxn ang="0">
                  <a:pos x="30" y="1"/>
                </a:cxn>
                <a:cxn ang="0">
                  <a:pos x="35" y="6"/>
                </a:cxn>
                <a:cxn ang="0">
                  <a:pos x="30" y="12"/>
                </a:cxn>
                <a:cxn ang="0">
                  <a:pos x="30" y="12"/>
                </a:cxn>
              </a:cxnLst>
              <a:rect l="0" t="0" r="r" b="b"/>
              <a:pathLst>
                <a:path w="35" h="21">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9" name="任意多边形(F) 184">
              <a:extLst>
                <a:ext uri="{FF2B5EF4-FFF2-40B4-BE49-F238E27FC236}">
                  <a16:creationId xmlns:a16="http://schemas.microsoft.com/office/drawing/2014/main" id="{CB2DA048-5C2F-43C7-DCE1-A73CA887E336}"/>
                </a:ext>
              </a:extLst>
            </p:cNvPr>
            <p:cNvSpPr>
              <a:spLocks/>
            </p:cNvSpPr>
            <p:nvPr/>
          </p:nvSpPr>
          <p:spPr bwMode="auto">
            <a:xfrm>
              <a:off x="6820121" y="-2116056"/>
              <a:ext cx="50304" cy="46225"/>
            </a:xfrm>
            <a:custGeom>
              <a:avLst/>
              <a:gdLst/>
              <a:ahLst/>
              <a:cxnLst>
                <a:cxn ang="0">
                  <a:pos x="16" y="0"/>
                </a:cxn>
                <a:cxn ang="0">
                  <a:pos x="13" y="0"/>
                </a:cxn>
                <a:cxn ang="0">
                  <a:pos x="10" y="3"/>
                </a:cxn>
                <a:cxn ang="0">
                  <a:pos x="4" y="5"/>
                </a:cxn>
                <a:cxn ang="0">
                  <a:pos x="0" y="8"/>
                </a:cxn>
                <a:cxn ang="0">
                  <a:pos x="7" y="11"/>
                </a:cxn>
                <a:cxn ang="0">
                  <a:pos x="7" y="13"/>
                </a:cxn>
                <a:cxn ang="0">
                  <a:pos x="4" y="11"/>
                </a:cxn>
                <a:cxn ang="0">
                  <a:pos x="7" y="16"/>
                </a:cxn>
                <a:cxn ang="0">
                  <a:pos x="10" y="15"/>
                </a:cxn>
                <a:cxn ang="0">
                  <a:pos x="13" y="15"/>
                </a:cxn>
                <a:cxn ang="0">
                  <a:pos x="15" y="13"/>
                </a:cxn>
                <a:cxn ang="0">
                  <a:pos x="12" y="11"/>
                </a:cxn>
                <a:cxn ang="0">
                  <a:pos x="10" y="10"/>
                </a:cxn>
                <a:cxn ang="0">
                  <a:pos x="12" y="8"/>
                </a:cxn>
                <a:cxn ang="0">
                  <a:pos x="16" y="13"/>
                </a:cxn>
                <a:cxn ang="0">
                  <a:pos x="20" y="18"/>
                </a:cxn>
                <a:cxn ang="0">
                  <a:pos x="16" y="23"/>
                </a:cxn>
                <a:cxn ang="0">
                  <a:pos x="20" y="31"/>
                </a:cxn>
                <a:cxn ang="0">
                  <a:pos x="24" y="32"/>
                </a:cxn>
                <a:cxn ang="0">
                  <a:pos x="23" y="26"/>
                </a:cxn>
                <a:cxn ang="0">
                  <a:pos x="26" y="27"/>
                </a:cxn>
                <a:cxn ang="0">
                  <a:pos x="24" y="29"/>
                </a:cxn>
                <a:cxn ang="0">
                  <a:pos x="28" y="34"/>
                </a:cxn>
                <a:cxn ang="0">
                  <a:pos x="31" y="32"/>
                </a:cxn>
                <a:cxn ang="0">
                  <a:pos x="32" y="29"/>
                </a:cxn>
                <a:cxn ang="0">
                  <a:pos x="34" y="29"/>
                </a:cxn>
                <a:cxn ang="0">
                  <a:pos x="36" y="18"/>
                </a:cxn>
                <a:cxn ang="0">
                  <a:pos x="37" y="13"/>
                </a:cxn>
                <a:cxn ang="0">
                  <a:pos x="34" y="8"/>
                </a:cxn>
                <a:cxn ang="0">
                  <a:pos x="31" y="8"/>
                </a:cxn>
                <a:cxn ang="0">
                  <a:pos x="29" y="3"/>
                </a:cxn>
                <a:cxn ang="0">
                  <a:pos x="23" y="3"/>
                </a:cxn>
                <a:cxn ang="0">
                  <a:pos x="18" y="0"/>
                </a:cxn>
                <a:cxn ang="0">
                  <a:pos x="16" y="0"/>
                </a:cxn>
                <a:cxn ang="0">
                  <a:pos x="16" y="0"/>
                </a:cxn>
              </a:cxnLst>
              <a:rect l="0" t="0" r="r" b="b"/>
              <a:pathLst>
                <a:path w="37" h="34">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0" name="任意多边形(F) 185">
              <a:extLst>
                <a:ext uri="{FF2B5EF4-FFF2-40B4-BE49-F238E27FC236}">
                  <a16:creationId xmlns:a16="http://schemas.microsoft.com/office/drawing/2014/main" id="{F0F07F1C-FAB0-E37A-6073-C6D62411BF91}"/>
                </a:ext>
              </a:extLst>
            </p:cNvPr>
            <p:cNvSpPr>
              <a:spLocks/>
            </p:cNvSpPr>
            <p:nvPr/>
          </p:nvSpPr>
          <p:spPr bwMode="auto">
            <a:xfrm>
              <a:off x="6836436" y="-2094303"/>
              <a:ext cx="1360" cy="6798"/>
            </a:xfrm>
            <a:custGeom>
              <a:avLst/>
              <a:gdLst/>
              <a:ahLst/>
              <a:cxnLst>
                <a:cxn ang="0">
                  <a:pos x="0" y="0"/>
                </a:cxn>
                <a:cxn ang="0">
                  <a:pos x="1" y="5"/>
                </a:cxn>
                <a:cxn ang="0">
                  <a:pos x="1" y="2"/>
                </a:cxn>
                <a:cxn ang="0">
                  <a:pos x="0" y="0"/>
                </a:cxn>
                <a:cxn ang="0">
                  <a:pos x="0" y="0"/>
                </a:cxn>
              </a:cxnLst>
              <a:rect l="0" t="0" r="r" b="b"/>
              <a:pathLst>
                <a:path w="1" h="5">
                  <a:moveTo>
                    <a:pt x="0" y="0"/>
                  </a:moveTo>
                  <a:lnTo>
                    <a:pt x="1" y="5"/>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1" name="任意多边形(F) 186">
              <a:extLst>
                <a:ext uri="{FF2B5EF4-FFF2-40B4-BE49-F238E27FC236}">
                  <a16:creationId xmlns:a16="http://schemas.microsoft.com/office/drawing/2014/main" id="{2C32A93E-CA3B-9DD1-BE59-5A57D83E6F21}"/>
                </a:ext>
              </a:extLst>
            </p:cNvPr>
            <p:cNvSpPr>
              <a:spLocks/>
            </p:cNvSpPr>
            <p:nvPr/>
          </p:nvSpPr>
          <p:spPr bwMode="auto">
            <a:xfrm>
              <a:off x="6863627" y="-2065753"/>
              <a:ext cx="2719" cy="6798"/>
            </a:xfrm>
            <a:custGeom>
              <a:avLst/>
              <a:gdLst/>
              <a:ahLst/>
              <a:cxnLst>
                <a:cxn ang="0">
                  <a:pos x="2" y="2"/>
                </a:cxn>
                <a:cxn ang="0">
                  <a:pos x="0" y="0"/>
                </a:cxn>
                <a:cxn ang="0">
                  <a:pos x="0" y="2"/>
                </a:cxn>
                <a:cxn ang="0">
                  <a:pos x="2" y="5"/>
                </a:cxn>
                <a:cxn ang="0">
                  <a:pos x="2" y="2"/>
                </a:cxn>
                <a:cxn ang="0">
                  <a:pos x="2" y="2"/>
                </a:cxn>
              </a:cxnLst>
              <a:rect l="0" t="0" r="r" b="b"/>
              <a:pathLst>
                <a:path w="2" h="5">
                  <a:moveTo>
                    <a:pt x="2" y="2"/>
                  </a:moveTo>
                  <a:lnTo>
                    <a:pt x="0" y="0"/>
                  </a:lnTo>
                  <a:lnTo>
                    <a:pt x="0" y="2"/>
                  </a:lnTo>
                  <a:lnTo>
                    <a:pt x="2" y="5"/>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2" name="任意多边形(F) 187">
              <a:extLst>
                <a:ext uri="{FF2B5EF4-FFF2-40B4-BE49-F238E27FC236}">
                  <a16:creationId xmlns:a16="http://schemas.microsoft.com/office/drawing/2014/main" id="{07E34202-E951-8C0F-445B-323BD9EB0CCF}"/>
                </a:ext>
              </a:extLst>
            </p:cNvPr>
            <p:cNvSpPr>
              <a:spLocks/>
            </p:cNvSpPr>
            <p:nvPr/>
          </p:nvSpPr>
          <p:spPr bwMode="auto">
            <a:xfrm>
              <a:off x="6855469" y="-2058955"/>
              <a:ext cx="4079" cy="1360"/>
            </a:xfrm>
            <a:custGeom>
              <a:avLst/>
              <a:gdLst/>
              <a:ahLst/>
              <a:cxnLst>
                <a:cxn ang="0">
                  <a:pos x="2" y="0"/>
                </a:cxn>
                <a:cxn ang="0">
                  <a:pos x="0" y="0"/>
                </a:cxn>
                <a:cxn ang="0">
                  <a:pos x="2" y="1"/>
                </a:cxn>
                <a:cxn ang="0">
                  <a:pos x="3" y="1"/>
                </a:cxn>
                <a:cxn ang="0">
                  <a:pos x="3" y="0"/>
                </a:cxn>
                <a:cxn ang="0">
                  <a:pos x="2" y="0"/>
                </a:cxn>
                <a:cxn ang="0">
                  <a:pos x="2" y="0"/>
                </a:cxn>
              </a:cxnLst>
              <a:rect l="0" t="0" r="r" b="b"/>
              <a:pathLst>
                <a:path w="3" h="1">
                  <a:moveTo>
                    <a:pt x="2" y="0"/>
                  </a:moveTo>
                  <a:lnTo>
                    <a:pt x="0" y="0"/>
                  </a:lnTo>
                  <a:lnTo>
                    <a:pt x="2" y="1"/>
                  </a:lnTo>
                  <a:lnTo>
                    <a:pt x="3"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3" name="任意多边形(F) 188">
              <a:extLst>
                <a:ext uri="{FF2B5EF4-FFF2-40B4-BE49-F238E27FC236}">
                  <a16:creationId xmlns:a16="http://schemas.microsoft.com/office/drawing/2014/main" id="{98CE82DC-74F8-7A3C-2870-E2D4EEE621D3}"/>
                </a:ext>
              </a:extLst>
            </p:cNvPr>
            <p:cNvSpPr>
              <a:spLocks/>
            </p:cNvSpPr>
            <p:nvPr/>
          </p:nvSpPr>
          <p:spPr bwMode="auto">
            <a:xfrm>
              <a:off x="6805166" y="-2095663"/>
              <a:ext cx="4079" cy="1360"/>
            </a:xfrm>
            <a:custGeom>
              <a:avLst/>
              <a:gdLst/>
              <a:ahLst/>
              <a:cxnLst>
                <a:cxn ang="0">
                  <a:pos x="2" y="0"/>
                </a:cxn>
                <a:cxn ang="0">
                  <a:pos x="0" y="0"/>
                </a:cxn>
                <a:cxn ang="0">
                  <a:pos x="0" y="1"/>
                </a:cxn>
                <a:cxn ang="0">
                  <a:pos x="3" y="1"/>
                </a:cxn>
                <a:cxn ang="0">
                  <a:pos x="2" y="0"/>
                </a:cxn>
                <a:cxn ang="0">
                  <a:pos x="2" y="0"/>
                </a:cxn>
              </a:cxnLst>
              <a:rect l="0" t="0" r="r" b="b"/>
              <a:pathLst>
                <a:path w="3" h="1">
                  <a:moveTo>
                    <a:pt x="2" y="0"/>
                  </a:moveTo>
                  <a:lnTo>
                    <a:pt x="0" y="0"/>
                  </a:ln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4" name="任意多边形(F) 189">
              <a:extLst>
                <a:ext uri="{FF2B5EF4-FFF2-40B4-BE49-F238E27FC236}">
                  <a16:creationId xmlns:a16="http://schemas.microsoft.com/office/drawing/2014/main" id="{11580E9D-D638-DD64-B7D8-BC2E27D55F14}"/>
                </a:ext>
              </a:extLst>
            </p:cNvPr>
            <p:cNvSpPr>
              <a:spLocks/>
            </p:cNvSpPr>
            <p:nvPr/>
          </p:nvSpPr>
          <p:spPr bwMode="auto">
            <a:xfrm>
              <a:off x="6811964" y="-2102460"/>
              <a:ext cx="2719" cy="4079"/>
            </a:xfrm>
            <a:custGeom>
              <a:avLst/>
              <a:gdLst/>
              <a:ahLst/>
              <a:cxnLst>
                <a:cxn ang="0">
                  <a:pos x="2" y="1"/>
                </a:cxn>
                <a:cxn ang="0">
                  <a:pos x="0" y="0"/>
                </a:cxn>
                <a:cxn ang="0">
                  <a:pos x="0" y="3"/>
                </a:cxn>
                <a:cxn ang="0">
                  <a:pos x="2" y="1"/>
                </a:cxn>
                <a:cxn ang="0">
                  <a:pos x="2" y="1"/>
                </a:cxn>
              </a:cxnLst>
              <a:rect l="0" t="0" r="r" b="b"/>
              <a:pathLst>
                <a:path w="2" h="3">
                  <a:moveTo>
                    <a:pt x="2" y="1"/>
                  </a:moveTo>
                  <a:lnTo>
                    <a:pt x="0" y="0"/>
                  </a:lnTo>
                  <a:lnTo>
                    <a:pt x="0" y="3"/>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5" name="任意多边形(F) 190">
              <a:extLst>
                <a:ext uri="{FF2B5EF4-FFF2-40B4-BE49-F238E27FC236}">
                  <a16:creationId xmlns:a16="http://schemas.microsoft.com/office/drawing/2014/main" id="{18EBFA76-7A82-11B2-52B1-6976E9E526C7}"/>
                </a:ext>
              </a:extLst>
            </p:cNvPr>
            <p:cNvSpPr>
              <a:spLocks/>
            </p:cNvSpPr>
            <p:nvPr/>
          </p:nvSpPr>
          <p:spPr bwMode="auto">
            <a:xfrm>
              <a:off x="6818762" y="-2116056"/>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6" name="任意多边形(F) 191">
              <a:extLst>
                <a:ext uri="{FF2B5EF4-FFF2-40B4-BE49-F238E27FC236}">
                  <a16:creationId xmlns:a16="http://schemas.microsoft.com/office/drawing/2014/main" id="{7B5E2D91-468A-0A26-D6E4-12D7BB808B74}"/>
                </a:ext>
              </a:extLst>
            </p:cNvPr>
            <p:cNvSpPr>
              <a:spLocks/>
            </p:cNvSpPr>
            <p:nvPr/>
          </p:nvSpPr>
          <p:spPr bwMode="auto">
            <a:xfrm>
              <a:off x="6807885" y="-2122854"/>
              <a:ext cx="1360" cy="2719"/>
            </a:xfrm>
            <a:custGeom>
              <a:avLst/>
              <a:gdLst/>
              <a:ahLst/>
              <a:cxnLst>
                <a:cxn ang="0">
                  <a:pos x="0" y="0"/>
                </a:cxn>
                <a:cxn ang="0">
                  <a:pos x="0" y="2"/>
                </a:cxn>
                <a:cxn ang="0">
                  <a:pos x="1" y="2"/>
                </a:cxn>
                <a:cxn ang="0">
                  <a:pos x="0" y="0"/>
                </a:cxn>
                <a:cxn ang="0">
                  <a:pos x="0" y="0"/>
                </a:cxn>
              </a:cxnLst>
              <a:rect l="0" t="0" r="r" b="b"/>
              <a:pathLst>
                <a:path w="1" h="2">
                  <a:moveTo>
                    <a:pt x="0" y="0"/>
                  </a:moveTo>
                  <a:lnTo>
                    <a:pt x="0"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7" name="任意多边形(F) 192">
              <a:extLst>
                <a:ext uri="{FF2B5EF4-FFF2-40B4-BE49-F238E27FC236}">
                  <a16:creationId xmlns:a16="http://schemas.microsoft.com/office/drawing/2014/main" id="{29536E69-5D28-4DCB-5C4E-48D949F0F1DD}"/>
                </a:ext>
              </a:extLst>
            </p:cNvPr>
            <p:cNvSpPr>
              <a:spLocks/>
            </p:cNvSpPr>
            <p:nvPr/>
          </p:nvSpPr>
          <p:spPr bwMode="auto">
            <a:xfrm>
              <a:off x="6807885" y="-2129652"/>
              <a:ext cx="1360" cy="6798"/>
            </a:xfrm>
            <a:custGeom>
              <a:avLst/>
              <a:gdLst/>
              <a:ahLst/>
              <a:cxnLst>
                <a:cxn ang="0">
                  <a:pos x="0" y="0"/>
                </a:cxn>
                <a:cxn ang="0">
                  <a:pos x="1" y="0"/>
                </a:cxn>
                <a:cxn ang="0">
                  <a:pos x="1" y="5"/>
                </a:cxn>
                <a:cxn ang="0">
                  <a:pos x="0" y="0"/>
                </a:cxn>
                <a:cxn ang="0">
                  <a:pos x="0" y="0"/>
                </a:cxn>
              </a:cxnLst>
              <a:rect l="0" t="0" r="r" b="b"/>
              <a:pathLst>
                <a:path w="1" h="5">
                  <a:moveTo>
                    <a:pt x="0" y="0"/>
                  </a:moveTo>
                  <a:lnTo>
                    <a:pt x="1" y="0"/>
                  </a:lnTo>
                  <a:lnTo>
                    <a:pt x="1"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8" name="任意多边形(F) 193">
              <a:extLst>
                <a:ext uri="{FF2B5EF4-FFF2-40B4-BE49-F238E27FC236}">
                  <a16:creationId xmlns:a16="http://schemas.microsoft.com/office/drawing/2014/main" id="{7D92CAD7-14EB-F05B-B805-8AC92E0A9F65}"/>
                </a:ext>
              </a:extLst>
            </p:cNvPr>
            <p:cNvSpPr>
              <a:spLocks/>
            </p:cNvSpPr>
            <p:nvPr/>
          </p:nvSpPr>
          <p:spPr bwMode="auto">
            <a:xfrm>
              <a:off x="6818762" y="-2178596"/>
              <a:ext cx="1360" cy="1360"/>
            </a:xfrm>
            <a:custGeom>
              <a:avLst/>
              <a:gdLst/>
              <a:ahLst/>
              <a:cxnLst>
                <a:cxn ang="0">
                  <a:pos x="0" y="0"/>
                </a:cxn>
                <a:cxn ang="0">
                  <a:pos x="0" y="1"/>
                </a:cxn>
                <a:cxn ang="0">
                  <a:pos x="1" y="0"/>
                </a:cxn>
                <a:cxn ang="0">
                  <a:pos x="0" y="0"/>
                </a:cxn>
                <a:cxn ang="0">
                  <a:pos x="0" y="0"/>
                </a:cxn>
              </a:cxnLst>
              <a:rect l="0" t="0" r="r" b="b"/>
              <a:pathLst>
                <a:path w="1" h="1">
                  <a:moveTo>
                    <a:pt x="0" y="0"/>
                  </a:moveTo>
                  <a:lnTo>
                    <a:pt x="0" y="1"/>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9" name="任意多边形(F) 194">
              <a:extLst>
                <a:ext uri="{FF2B5EF4-FFF2-40B4-BE49-F238E27FC236}">
                  <a16:creationId xmlns:a16="http://schemas.microsoft.com/office/drawing/2014/main" id="{2E6C5DDA-D25A-C9C5-70F5-9CF285501378}"/>
                </a:ext>
              </a:extLst>
            </p:cNvPr>
            <p:cNvSpPr>
              <a:spLocks/>
            </p:cNvSpPr>
            <p:nvPr/>
          </p:nvSpPr>
          <p:spPr bwMode="auto">
            <a:xfrm>
              <a:off x="6753503" y="-2109259"/>
              <a:ext cx="12236" cy="4079"/>
            </a:xfrm>
            <a:custGeom>
              <a:avLst/>
              <a:gdLst/>
              <a:ahLst/>
              <a:cxnLst>
                <a:cxn ang="0">
                  <a:pos x="0" y="1"/>
                </a:cxn>
                <a:cxn ang="0">
                  <a:pos x="0" y="3"/>
                </a:cxn>
                <a:cxn ang="0">
                  <a:pos x="3" y="3"/>
                </a:cxn>
                <a:cxn ang="0">
                  <a:pos x="6" y="3"/>
                </a:cxn>
                <a:cxn ang="0">
                  <a:pos x="9" y="1"/>
                </a:cxn>
                <a:cxn ang="0">
                  <a:pos x="8" y="0"/>
                </a:cxn>
                <a:cxn ang="0">
                  <a:pos x="0" y="1"/>
                </a:cxn>
                <a:cxn ang="0">
                  <a:pos x="0" y="1"/>
                </a:cxn>
              </a:cxnLst>
              <a:rect l="0" t="0" r="r" b="b"/>
              <a:pathLst>
                <a:path w="9" h="3">
                  <a:moveTo>
                    <a:pt x="0" y="1"/>
                  </a:moveTo>
                  <a:lnTo>
                    <a:pt x="0" y="3"/>
                  </a:lnTo>
                  <a:lnTo>
                    <a:pt x="3" y="3"/>
                  </a:lnTo>
                  <a:lnTo>
                    <a:pt x="6" y="3"/>
                  </a:lnTo>
                  <a:lnTo>
                    <a:pt x="9" y="1"/>
                  </a:lnTo>
                  <a:lnTo>
                    <a:pt x="8"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0" name="任意多边形(F) 195">
              <a:extLst>
                <a:ext uri="{FF2B5EF4-FFF2-40B4-BE49-F238E27FC236}">
                  <a16:creationId xmlns:a16="http://schemas.microsoft.com/office/drawing/2014/main" id="{138473E0-129F-C3C4-C0B9-4A8C28206ED3}"/>
                </a:ext>
              </a:extLst>
            </p:cNvPr>
            <p:cNvSpPr>
              <a:spLocks/>
            </p:cNvSpPr>
            <p:nvPr/>
          </p:nvSpPr>
          <p:spPr bwMode="auto">
            <a:xfrm>
              <a:off x="6681446" y="-1978741"/>
              <a:ext cx="28551" cy="50304"/>
            </a:xfrm>
            <a:custGeom>
              <a:avLst/>
              <a:gdLst/>
              <a:ahLst/>
              <a:cxnLst>
                <a:cxn ang="0">
                  <a:pos x="13" y="0"/>
                </a:cxn>
                <a:cxn ang="0">
                  <a:pos x="21" y="2"/>
                </a:cxn>
                <a:cxn ang="0">
                  <a:pos x="21" y="7"/>
                </a:cxn>
                <a:cxn ang="0">
                  <a:pos x="21" y="21"/>
                </a:cxn>
                <a:cxn ang="0">
                  <a:pos x="16" y="31"/>
                </a:cxn>
                <a:cxn ang="0">
                  <a:pos x="17" y="37"/>
                </a:cxn>
                <a:cxn ang="0">
                  <a:pos x="11" y="32"/>
                </a:cxn>
                <a:cxn ang="0">
                  <a:pos x="3" y="27"/>
                </a:cxn>
                <a:cxn ang="0">
                  <a:pos x="0" y="19"/>
                </a:cxn>
                <a:cxn ang="0">
                  <a:pos x="0" y="15"/>
                </a:cxn>
                <a:cxn ang="0">
                  <a:pos x="6" y="3"/>
                </a:cxn>
                <a:cxn ang="0">
                  <a:pos x="13" y="0"/>
                </a:cxn>
                <a:cxn ang="0">
                  <a:pos x="13" y="0"/>
                </a:cxn>
              </a:cxnLst>
              <a:rect l="0" t="0" r="r" b="b"/>
              <a:pathLst>
                <a:path w="21" h="37">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1" name="任意多边形(F) 196">
              <a:extLst>
                <a:ext uri="{FF2B5EF4-FFF2-40B4-BE49-F238E27FC236}">
                  <a16:creationId xmlns:a16="http://schemas.microsoft.com/office/drawing/2014/main" id="{CDE3340C-3923-9509-AF2E-125D9E135A7C}"/>
                </a:ext>
              </a:extLst>
            </p:cNvPr>
            <p:cNvSpPr>
              <a:spLocks/>
            </p:cNvSpPr>
            <p:nvPr/>
          </p:nvSpPr>
          <p:spPr bwMode="auto">
            <a:xfrm>
              <a:off x="6750784" y="-1965146"/>
              <a:ext cx="4079" cy="1360"/>
            </a:xfrm>
            <a:custGeom>
              <a:avLst/>
              <a:gdLst/>
              <a:ahLst/>
              <a:cxnLst>
                <a:cxn ang="0">
                  <a:pos x="0" y="0"/>
                </a:cxn>
                <a:cxn ang="0">
                  <a:pos x="3" y="0"/>
                </a:cxn>
                <a:cxn ang="0">
                  <a:pos x="0" y="1"/>
                </a:cxn>
                <a:cxn ang="0">
                  <a:pos x="0" y="0"/>
                </a:cxn>
                <a:cxn ang="0">
                  <a:pos x="0" y="0"/>
                </a:cxn>
              </a:cxnLst>
              <a:rect l="0" t="0" r="r" b="b"/>
              <a:pathLst>
                <a:path w="3" h="1">
                  <a:moveTo>
                    <a:pt x="0" y="0"/>
                  </a:moveTo>
                  <a:lnTo>
                    <a:pt x="3" y="0"/>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2" name="任意多边形(F) 197">
              <a:extLst>
                <a:ext uri="{FF2B5EF4-FFF2-40B4-BE49-F238E27FC236}">
                  <a16:creationId xmlns:a16="http://schemas.microsoft.com/office/drawing/2014/main" id="{0113028C-2DAA-901F-37B7-E8B32183DEF0}"/>
                </a:ext>
              </a:extLst>
            </p:cNvPr>
            <p:cNvSpPr>
              <a:spLocks/>
            </p:cNvSpPr>
            <p:nvPr/>
          </p:nvSpPr>
          <p:spPr bwMode="auto">
            <a:xfrm>
              <a:off x="6760300" y="-1967865"/>
              <a:ext cx="1360" cy="2719"/>
            </a:xfrm>
            <a:custGeom>
              <a:avLst/>
              <a:gdLst/>
              <a:ahLst/>
              <a:cxnLst>
                <a:cxn ang="0">
                  <a:pos x="0" y="2"/>
                </a:cxn>
                <a:cxn ang="0">
                  <a:pos x="1" y="0"/>
                </a:cxn>
                <a:cxn ang="0">
                  <a:pos x="1" y="2"/>
                </a:cxn>
                <a:cxn ang="0">
                  <a:pos x="0" y="2"/>
                </a:cxn>
                <a:cxn ang="0">
                  <a:pos x="0" y="2"/>
                </a:cxn>
                <a:cxn ang="0">
                  <a:pos x="0" y="2"/>
                </a:cxn>
              </a:cxnLst>
              <a:rect l="0" t="0" r="r" b="b"/>
              <a:pathLst>
                <a:path w="1" h="2">
                  <a:moveTo>
                    <a:pt x="0" y="2"/>
                  </a:moveTo>
                  <a:lnTo>
                    <a:pt x="1" y="0"/>
                  </a:lnTo>
                  <a:lnTo>
                    <a:pt x="1" y="2"/>
                  </a:lnTo>
                  <a:lnTo>
                    <a:pt x="0" y="2"/>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3" name="任意多边形(F) 198">
              <a:extLst>
                <a:ext uri="{FF2B5EF4-FFF2-40B4-BE49-F238E27FC236}">
                  <a16:creationId xmlns:a16="http://schemas.microsoft.com/office/drawing/2014/main" id="{4E784333-2556-4630-9960-24BC0E999063}"/>
                </a:ext>
              </a:extLst>
            </p:cNvPr>
            <p:cNvSpPr>
              <a:spLocks/>
            </p:cNvSpPr>
            <p:nvPr/>
          </p:nvSpPr>
          <p:spPr bwMode="auto">
            <a:xfrm>
              <a:off x="6822840" y="-2004572"/>
              <a:ext cx="6798" cy="12236"/>
            </a:xfrm>
            <a:custGeom>
              <a:avLst/>
              <a:gdLst/>
              <a:ahLst/>
              <a:cxnLst>
                <a:cxn ang="0">
                  <a:pos x="0" y="5"/>
                </a:cxn>
                <a:cxn ang="0">
                  <a:pos x="0" y="3"/>
                </a:cxn>
                <a:cxn ang="0">
                  <a:pos x="5" y="0"/>
                </a:cxn>
                <a:cxn ang="0">
                  <a:pos x="5" y="3"/>
                </a:cxn>
                <a:cxn ang="0">
                  <a:pos x="2" y="6"/>
                </a:cxn>
                <a:cxn ang="0">
                  <a:pos x="2" y="9"/>
                </a:cxn>
                <a:cxn ang="0">
                  <a:pos x="0" y="8"/>
                </a:cxn>
                <a:cxn ang="0">
                  <a:pos x="0" y="5"/>
                </a:cxn>
                <a:cxn ang="0">
                  <a:pos x="0" y="5"/>
                </a:cxn>
              </a:cxnLst>
              <a:rect l="0" t="0" r="r" b="b"/>
              <a:pathLst>
                <a:path w="5" h="9">
                  <a:moveTo>
                    <a:pt x="0" y="5"/>
                  </a:moveTo>
                  <a:lnTo>
                    <a:pt x="0" y="3"/>
                  </a:lnTo>
                  <a:lnTo>
                    <a:pt x="5" y="0"/>
                  </a:lnTo>
                  <a:lnTo>
                    <a:pt x="5" y="3"/>
                  </a:lnTo>
                  <a:lnTo>
                    <a:pt x="2" y="6"/>
                  </a:lnTo>
                  <a:lnTo>
                    <a:pt x="2" y="9"/>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4" name="任意多边形(F) 199">
              <a:extLst>
                <a:ext uri="{FF2B5EF4-FFF2-40B4-BE49-F238E27FC236}">
                  <a16:creationId xmlns:a16="http://schemas.microsoft.com/office/drawing/2014/main" id="{4EDE9DD7-3A01-EC05-5CD0-4BDF60C5F20A}"/>
                </a:ext>
              </a:extLst>
            </p:cNvPr>
            <p:cNvSpPr>
              <a:spLocks/>
            </p:cNvSpPr>
            <p:nvPr/>
          </p:nvSpPr>
          <p:spPr bwMode="auto">
            <a:xfrm>
              <a:off x="6837796" y="-2019528"/>
              <a:ext cx="1360" cy="1360"/>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5" name="任意多边形(F) 200">
              <a:extLst>
                <a:ext uri="{FF2B5EF4-FFF2-40B4-BE49-F238E27FC236}">
                  <a16:creationId xmlns:a16="http://schemas.microsoft.com/office/drawing/2014/main" id="{5D8BAD76-7DA2-938A-CAA0-9984CD2E4D71}"/>
                </a:ext>
              </a:extLst>
            </p:cNvPr>
            <p:cNvSpPr>
              <a:spLocks/>
            </p:cNvSpPr>
            <p:nvPr/>
          </p:nvSpPr>
          <p:spPr bwMode="auto">
            <a:xfrm>
              <a:off x="6841874" y="-2029044"/>
              <a:ext cx="6798" cy="4079"/>
            </a:xfrm>
            <a:custGeom>
              <a:avLst/>
              <a:gdLst/>
              <a:ahLst/>
              <a:cxnLst>
                <a:cxn ang="0">
                  <a:pos x="2" y="0"/>
                </a:cxn>
                <a:cxn ang="0">
                  <a:pos x="5" y="0"/>
                </a:cxn>
                <a:cxn ang="0">
                  <a:pos x="2" y="3"/>
                </a:cxn>
                <a:cxn ang="0">
                  <a:pos x="0" y="2"/>
                </a:cxn>
                <a:cxn ang="0">
                  <a:pos x="2" y="0"/>
                </a:cxn>
                <a:cxn ang="0">
                  <a:pos x="2" y="0"/>
                </a:cxn>
              </a:cxnLst>
              <a:rect l="0" t="0" r="r" b="b"/>
              <a:pathLst>
                <a:path w="5" h="3">
                  <a:moveTo>
                    <a:pt x="2" y="0"/>
                  </a:moveTo>
                  <a:lnTo>
                    <a:pt x="5" y="0"/>
                  </a:ln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6" name="任意多边形(F) 201">
              <a:extLst>
                <a:ext uri="{FF2B5EF4-FFF2-40B4-BE49-F238E27FC236}">
                  <a16:creationId xmlns:a16="http://schemas.microsoft.com/office/drawing/2014/main" id="{916E843F-74DE-53AD-A648-020E02DC27C4}"/>
                </a:ext>
              </a:extLst>
            </p:cNvPr>
            <p:cNvSpPr>
              <a:spLocks/>
            </p:cNvSpPr>
            <p:nvPr/>
          </p:nvSpPr>
          <p:spPr bwMode="auto">
            <a:xfrm>
              <a:off x="6782053" y="-1971943"/>
              <a:ext cx="1360" cy="2719"/>
            </a:xfrm>
            <a:custGeom>
              <a:avLst/>
              <a:gdLst/>
              <a:ahLst/>
              <a:cxnLst>
                <a:cxn ang="0">
                  <a:pos x="0" y="0"/>
                </a:cxn>
                <a:cxn ang="0">
                  <a:pos x="1" y="2"/>
                </a:cxn>
                <a:cxn ang="0">
                  <a:pos x="1" y="2"/>
                </a:cxn>
                <a:cxn ang="0">
                  <a:pos x="0" y="0"/>
                </a:cxn>
                <a:cxn ang="0">
                  <a:pos x="0" y="0"/>
                </a:cxn>
              </a:cxnLst>
              <a:rect l="0" t="0" r="r" b="b"/>
              <a:pathLst>
                <a:path w="1" h="2">
                  <a:moveTo>
                    <a:pt x="0" y="0"/>
                  </a:moveTo>
                  <a:lnTo>
                    <a:pt x="1"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7" name="任意多边形(F) 202">
              <a:extLst>
                <a:ext uri="{FF2B5EF4-FFF2-40B4-BE49-F238E27FC236}">
                  <a16:creationId xmlns:a16="http://schemas.microsoft.com/office/drawing/2014/main" id="{B38C000D-9714-966B-4BD8-66B2240F65EA}"/>
                </a:ext>
              </a:extLst>
            </p:cNvPr>
            <p:cNvSpPr>
              <a:spLocks/>
            </p:cNvSpPr>
            <p:nvPr/>
          </p:nvSpPr>
          <p:spPr bwMode="auto">
            <a:xfrm>
              <a:off x="7498540" y="-2488575"/>
              <a:ext cx="14956" cy="4079"/>
            </a:xfrm>
            <a:custGeom>
              <a:avLst/>
              <a:gdLst/>
              <a:ahLst/>
              <a:cxnLst>
                <a:cxn ang="0">
                  <a:pos x="0" y="0"/>
                </a:cxn>
                <a:cxn ang="0">
                  <a:pos x="5" y="0"/>
                </a:cxn>
                <a:cxn ang="0">
                  <a:pos x="11" y="1"/>
                </a:cxn>
                <a:cxn ang="0">
                  <a:pos x="8" y="3"/>
                </a:cxn>
                <a:cxn ang="0">
                  <a:pos x="5" y="1"/>
                </a:cxn>
                <a:cxn ang="0">
                  <a:pos x="0" y="0"/>
                </a:cxn>
                <a:cxn ang="0">
                  <a:pos x="0" y="0"/>
                </a:cxn>
              </a:cxnLst>
              <a:rect l="0" t="0" r="r" b="b"/>
              <a:pathLst>
                <a:path w="11" h="3">
                  <a:moveTo>
                    <a:pt x="0" y="0"/>
                  </a:moveTo>
                  <a:lnTo>
                    <a:pt x="5" y="0"/>
                  </a:lnTo>
                  <a:lnTo>
                    <a:pt x="11" y="1"/>
                  </a:lnTo>
                  <a:lnTo>
                    <a:pt x="8" y="3"/>
                  </a:ln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8" name="任意多边形(F) 203">
              <a:extLst>
                <a:ext uri="{FF2B5EF4-FFF2-40B4-BE49-F238E27FC236}">
                  <a16:creationId xmlns:a16="http://schemas.microsoft.com/office/drawing/2014/main" id="{1913CAA7-C658-E700-3B98-8DD6533696A6}"/>
                </a:ext>
              </a:extLst>
            </p:cNvPr>
            <p:cNvSpPr>
              <a:spLocks/>
            </p:cNvSpPr>
            <p:nvPr/>
          </p:nvSpPr>
          <p:spPr bwMode="auto">
            <a:xfrm>
              <a:off x="7601867" y="-2470901"/>
              <a:ext cx="5438" cy="8157"/>
            </a:xfrm>
            <a:custGeom>
              <a:avLst/>
              <a:gdLst/>
              <a:ahLst/>
              <a:cxnLst>
                <a:cxn ang="0">
                  <a:pos x="3" y="0"/>
                </a:cxn>
                <a:cxn ang="0">
                  <a:pos x="4" y="3"/>
                </a:cxn>
                <a:cxn ang="0">
                  <a:pos x="1" y="6"/>
                </a:cxn>
                <a:cxn ang="0">
                  <a:pos x="0" y="5"/>
                </a:cxn>
                <a:cxn ang="0">
                  <a:pos x="3" y="0"/>
                </a:cxn>
                <a:cxn ang="0">
                  <a:pos x="3" y="0"/>
                </a:cxn>
              </a:cxnLst>
              <a:rect l="0" t="0" r="r" b="b"/>
              <a:pathLst>
                <a:path w="4" h="6">
                  <a:moveTo>
                    <a:pt x="3" y="0"/>
                  </a:moveTo>
                  <a:lnTo>
                    <a:pt x="4" y="3"/>
                  </a:lnTo>
                  <a:lnTo>
                    <a:pt x="1" y="6"/>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9" name="任意多边形(F) 204">
              <a:extLst>
                <a:ext uri="{FF2B5EF4-FFF2-40B4-BE49-F238E27FC236}">
                  <a16:creationId xmlns:a16="http://schemas.microsoft.com/office/drawing/2014/main" id="{FDED1FFB-D1D1-7165-CB2C-5B6DF2044932}"/>
                </a:ext>
              </a:extLst>
            </p:cNvPr>
            <p:cNvSpPr>
              <a:spLocks/>
            </p:cNvSpPr>
            <p:nvPr/>
          </p:nvSpPr>
          <p:spPr bwMode="auto">
            <a:xfrm>
              <a:off x="7631777" y="-2460024"/>
              <a:ext cx="17675" cy="6798"/>
            </a:xfrm>
            <a:custGeom>
              <a:avLst/>
              <a:gdLst/>
              <a:ahLst/>
              <a:cxnLst>
                <a:cxn ang="0">
                  <a:pos x="0" y="0"/>
                </a:cxn>
                <a:cxn ang="0">
                  <a:pos x="13" y="5"/>
                </a:cxn>
                <a:cxn ang="0">
                  <a:pos x="10" y="5"/>
                </a:cxn>
                <a:cxn ang="0">
                  <a:pos x="0" y="0"/>
                </a:cxn>
                <a:cxn ang="0">
                  <a:pos x="0" y="0"/>
                </a:cxn>
              </a:cxnLst>
              <a:rect l="0" t="0" r="r" b="b"/>
              <a:pathLst>
                <a:path w="13" h="5">
                  <a:moveTo>
                    <a:pt x="0" y="0"/>
                  </a:moveTo>
                  <a:lnTo>
                    <a:pt x="13" y="5"/>
                  </a:lnTo>
                  <a:lnTo>
                    <a:pt x="10"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0" name="任意多边形(F) 206">
              <a:extLst>
                <a:ext uri="{FF2B5EF4-FFF2-40B4-BE49-F238E27FC236}">
                  <a16:creationId xmlns:a16="http://schemas.microsoft.com/office/drawing/2014/main" id="{67DBCC8F-FB31-479A-1D03-2E1ED10BC68F}"/>
                </a:ext>
              </a:extLst>
            </p:cNvPr>
            <p:cNvSpPr>
              <a:spLocks/>
            </p:cNvSpPr>
            <p:nvPr/>
          </p:nvSpPr>
          <p:spPr bwMode="auto">
            <a:xfrm>
              <a:off x="7645372" y="-2469542"/>
              <a:ext cx="4079" cy="5438"/>
            </a:xfrm>
            <a:custGeom>
              <a:avLst/>
              <a:gdLst/>
              <a:ahLst/>
              <a:cxnLst>
                <a:cxn ang="0">
                  <a:pos x="0" y="0"/>
                </a:cxn>
                <a:cxn ang="0">
                  <a:pos x="3" y="2"/>
                </a:cxn>
                <a:cxn ang="0">
                  <a:pos x="1" y="4"/>
                </a:cxn>
                <a:cxn ang="0">
                  <a:pos x="0" y="2"/>
                </a:cxn>
                <a:cxn ang="0">
                  <a:pos x="0" y="0"/>
                </a:cxn>
                <a:cxn ang="0">
                  <a:pos x="0" y="0"/>
                </a:cxn>
              </a:cxnLst>
              <a:rect l="0" t="0" r="r" b="b"/>
              <a:pathLst>
                <a:path w="3" h="4">
                  <a:moveTo>
                    <a:pt x="0" y="0"/>
                  </a:moveTo>
                  <a:lnTo>
                    <a:pt x="3" y="2"/>
                  </a:lnTo>
                  <a:lnTo>
                    <a:pt x="1" y="4"/>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1" name="任意多边形(F) 207">
              <a:extLst>
                <a:ext uri="{FF2B5EF4-FFF2-40B4-BE49-F238E27FC236}">
                  <a16:creationId xmlns:a16="http://schemas.microsoft.com/office/drawing/2014/main" id="{1ACA702B-7D63-E1EF-A29A-82DBC36BF239}"/>
                </a:ext>
              </a:extLst>
            </p:cNvPr>
            <p:cNvSpPr>
              <a:spLocks/>
            </p:cNvSpPr>
            <p:nvPr/>
          </p:nvSpPr>
          <p:spPr bwMode="auto">
            <a:xfrm>
              <a:off x="5652262" y="-3554468"/>
              <a:ext cx="47585" cy="33989"/>
            </a:xfrm>
            <a:custGeom>
              <a:avLst/>
              <a:gdLst/>
              <a:ahLst/>
              <a:cxnLst>
                <a:cxn ang="0">
                  <a:pos x="5" y="5"/>
                </a:cxn>
                <a:cxn ang="0">
                  <a:pos x="0" y="1"/>
                </a:cxn>
                <a:cxn ang="0">
                  <a:pos x="10" y="0"/>
                </a:cxn>
                <a:cxn ang="0">
                  <a:pos x="35" y="11"/>
                </a:cxn>
                <a:cxn ang="0">
                  <a:pos x="29" y="22"/>
                </a:cxn>
                <a:cxn ang="0">
                  <a:pos x="16" y="25"/>
                </a:cxn>
                <a:cxn ang="0">
                  <a:pos x="10" y="21"/>
                </a:cxn>
                <a:cxn ang="0">
                  <a:pos x="21" y="21"/>
                </a:cxn>
                <a:cxn ang="0">
                  <a:pos x="8" y="14"/>
                </a:cxn>
                <a:cxn ang="0">
                  <a:pos x="10" y="14"/>
                </a:cxn>
                <a:cxn ang="0">
                  <a:pos x="8" y="9"/>
                </a:cxn>
                <a:cxn ang="0">
                  <a:pos x="3" y="8"/>
                </a:cxn>
                <a:cxn ang="0">
                  <a:pos x="5" y="5"/>
                </a:cxn>
                <a:cxn ang="0">
                  <a:pos x="5" y="5"/>
                </a:cxn>
              </a:cxnLst>
              <a:rect l="0" t="0" r="r" b="b"/>
              <a:pathLst>
                <a:path w="35" h="25">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2" name="任意多边形(F) 208">
              <a:extLst>
                <a:ext uri="{FF2B5EF4-FFF2-40B4-BE49-F238E27FC236}">
                  <a16:creationId xmlns:a16="http://schemas.microsoft.com/office/drawing/2014/main" id="{F3BC68C1-6B21-CA8D-DFF7-8AB8E84FA322}"/>
                </a:ext>
              </a:extLst>
            </p:cNvPr>
            <p:cNvSpPr>
              <a:spLocks/>
            </p:cNvSpPr>
            <p:nvPr/>
          </p:nvSpPr>
          <p:spPr bwMode="auto">
            <a:xfrm>
              <a:off x="5620992" y="-3652356"/>
              <a:ext cx="16315" cy="14956"/>
            </a:xfrm>
            <a:custGeom>
              <a:avLst/>
              <a:gdLst/>
              <a:ahLst/>
              <a:cxnLst>
                <a:cxn ang="0">
                  <a:pos x="2" y="0"/>
                </a:cxn>
                <a:cxn ang="0">
                  <a:pos x="12" y="4"/>
                </a:cxn>
                <a:cxn ang="0">
                  <a:pos x="10" y="11"/>
                </a:cxn>
                <a:cxn ang="0">
                  <a:pos x="10" y="11"/>
                </a:cxn>
                <a:cxn ang="0">
                  <a:pos x="4" y="8"/>
                </a:cxn>
                <a:cxn ang="0">
                  <a:pos x="0" y="6"/>
                </a:cxn>
                <a:cxn ang="0">
                  <a:pos x="0" y="4"/>
                </a:cxn>
                <a:cxn ang="0">
                  <a:pos x="0" y="3"/>
                </a:cxn>
                <a:cxn ang="0">
                  <a:pos x="2" y="0"/>
                </a:cxn>
                <a:cxn ang="0">
                  <a:pos x="2" y="0"/>
                </a:cxn>
              </a:cxnLst>
              <a:rect l="0" t="0" r="r" b="b"/>
              <a:pathLst>
                <a:path w="12" h="11">
                  <a:moveTo>
                    <a:pt x="2" y="0"/>
                  </a:moveTo>
                  <a:lnTo>
                    <a:pt x="12" y="4"/>
                  </a:lnTo>
                  <a:lnTo>
                    <a:pt x="10" y="11"/>
                  </a:lnTo>
                  <a:lnTo>
                    <a:pt x="10" y="11"/>
                  </a:lnTo>
                  <a:lnTo>
                    <a:pt x="4" y="8"/>
                  </a:lnTo>
                  <a:lnTo>
                    <a:pt x="0" y="6"/>
                  </a:lnTo>
                  <a:lnTo>
                    <a:pt x="0" y="4"/>
                  </a:lnTo>
                  <a:lnTo>
                    <a:pt x="0" y="3"/>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3" name="任意多边形(F) 209">
              <a:extLst>
                <a:ext uri="{FF2B5EF4-FFF2-40B4-BE49-F238E27FC236}">
                  <a16:creationId xmlns:a16="http://schemas.microsoft.com/office/drawing/2014/main" id="{59764A67-C41D-22CE-5CAB-B32DCF32426E}"/>
                </a:ext>
              </a:extLst>
            </p:cNvPr>
            <p:cNvSpPr>
              <a:spLocks/>
            </p:cNvSpPr>
            <p:nvPr/>
          </p:nvSpPr>
          <p:spPr bwMode="auto">
            <a:xfrm>
              <a:off x="5654981" y="-3655075"/>
              <a:ext cx="95169" cy="107405"/>
            </a:xfrm>
            <a:custGeom>
              <a:avLst/>
              <a:gdLst/>
              <a:ahLst/>
              <a:cxnLst>
                <a:cxn ang="0">
                  <a:pos x="27" y="10"/>
                </a:cxn>
                <a:cxn ang="0">
                  <a:pos x="28" y="6"/>
                </a:cxn>
                <a:cxn ang="0">
                  <a:pos x="27" y="3"/>
                </a:cxn>
                <a:cxn ang="0">
                  <a:pos x="32" y="0"/>
                </a:cxn>
                <a:cxn ang="0">
                  <a:pos x="52" y="24"/>
                </a:cxn>
                <a:cxn ang="0">
                  <a:pos x="68" y="37"/>
                </a:cxn>
                <a:cxn ang="0">
                  <a:pos x="62" y="43"/>
                </a:cxn>
                <a:cxn ang="0">
                  <a:pos x="64" y="54"/>
                </a:cxn>
                <a:cxn ang="0">
                  <a:pos x="67" y="53"/>
                </a:cxn>
                <a:cxn ang="0">
                  <a:pos x="68" y="58"/>
                </a:cxn>
                <a:cxn ang="0">
                  <a:pos x="70" y="63"/>
                </a:cxn>
                <a:cxn ang="0">
                  <a:pos x="33" y="79"/>
                </a:cxn>
                <a:cxn ang="0">
                  <a:pos x="9" y="67"/>
                </a:cxn>
                <a:cxn ang="0">
                  <a:pos x="11" y="63"/>
                </a:cxn>
                <a:cxn ang="0">
                  <a:pos x="0" y="64"/>
                </a:cxn>
                <a:cxn ang="0">
                  <a:pos x="4" y="54"/>
                </a:cxn>
                <a:cxn ang="0">
                  <a:pos x="1" y="53"/>
                </a:cxn>
                <a:cxn ang="0">
                  <a:pos x="11" y="48"/>
                </a:cxn>
                <a:cxn ang="0">
                  <a:pos x="11" y="42"/>
                </a:cxn>
                <a:cxn ang="0">
                  <a:pos x="4" y="35"/>
                </a:cxn>
                <a:cxn ang="0">
                  <a:pos x="9" y="22"/>
                </a:cxn>
                <a:cxn ang="0">
                  <a:pos x="27" y="18"/>
                </a:cxn>
                <a:cxn ang="0">
                  <a:pos x="27" y="10"/>
                </a:cxn>
                <a:cxn ang="0">
                  <a:pos x="27" y="10"/>
                </a:cxn>
              </a:cxnLst>
              <a:rect l="0" t="0" r="r" b="b"/>
              <a:pathLst>
                <a:path w="70" h="79">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4" name="任意多边形(F) 210">
              <a:extLst>
                <a:ext uri="{FF2B5EF4-FFF2-40B4-BE49-F238E27FC236}">
                  <a16:creationId xmlns:a16="http://schemas.microsoft.com/office/drawing/2014/main" id="{0FAABC54-92D2-876F-C9FC-53730BF8DA3B}"/>
                </a:ext>
              </a:extLst>
            </p:cNvPr>
            <p:cNvSpPr>
              <a:spLocks/>
            </p:cNvSpPr>
            <p:nvPr/>
          </p:nvSpPr>
          <p:spPr bwMode="auto">
            <a:xfrm>
              <a:off x="5693049" y="-3561265"/>
              <a:ext cx="126439" cy="107405"/>
            </a:xfrm>
            <a:custGeom>
              <a:avLst/>
              <a:gdLst/>
              <a:ahLst/>
              <a:cxnLst>
                <a:cxn ang="0">
                  <a:pos x="16" y="8"/>
                </a:cxn>
                <a:cxn ang="0">
                  <a:pos x="45" y="0"/>
                </a:cxn>
                <a:cxn ang="0">
                  <a:pos x="55" y="8"/>
                </a:cxn>
                <a:cxn ang="0">
                  <a:pos x="58" y="14"/>
                </a:cxn>
                <a:cxn ang="0">
                  <a:pos x="61" y="14"/>
                </a:cxn>
                <a:cxn ang="0">
                  <a:pos x="60" y="10"/>
                </a:cxn>
                <a:cxn ang="0">
                  <a:pos x="58" y="8"/>
                </a:cxn>
                <a:cxn ang="0">
                  <a:pos x="60" y="6"/>
                </a:cxn>
                <a:cxn ang="0">
                  <a:pos x="73" y="10"/>
                </a:cxn>
                <a:cxn ang="0">
                  <a:pos x="82" y="21"/>
                </a:cxn>
                <a:cxn ang="0">
                  <a:pos x="82" y="29"/>
                </a:cxn>
                <a:cxn ang="0">
                  <a:pos x="87" y="29"/>
                </a:cxn>
                <a:cxn ang="0">
                  <a:pos x="84" y="37"/>
                </a:cxn>
                <a:cxn ang="0">
                  <a:pos x="87" y="51"/>
                </a:cxn>
                <a:cxn ang="0">
                  <a:pos x="77" y="48"/>
                </a:cxn>
                <a:cxn ang="0">
                  <a:pos x="92" y="64"/>
                </a:cxn>
                <a:cxn ang="0">
                  <a:pos x="93" y="72"/>
                </a:cxn>
                <a:cxn ang="0">
                  <a:pos x="84" y="79"/>
                </a:cxn>
                <a:cxn ang="0">
                  <a:pos x="71" y="77"/>
                </a:cxn>
                <a:cxn ang="0">
                  <a:pos x="45" y="66"/>
                </a:cxn>
                <a:cxn ang="0">
                  <a:pos x="40" y="56"/>
                </a:cxn>
                <a:cxn ang="0">
                  <a:pos x="36" y="66"/>
                </a:cxn>
                <a:cxn ang="0">
                  <a:pos x="21" y="53"/>
                </a:cxn>
                <a:cxn ang="0">
                  <a:pos x="16" y="40"/>
                </a:cxn>
                <a:cxn ang="0">
                  <a:pos x="7" y="35"/>
                </a:cxn>
                <a:cxn ang="0">
                  <a:pos x="5" y="42"/>
                </a:cxn>
                <a:cxn ang="0">
                  <a:pos x="0" y="35"/>
                </a:cxn>
                <a:cxn ang="0">
                  <a:pos x="16" y="21"/>
                </a:cxn>
                <a:cxn ang="0">
                  <a:pos x="12" y="16"/>
                </a:cxn>
                <a:cxn ang="0">
                  <a:pos x="16" y="8"/>
                </a:cxn>
                <a:cxn ang="0">
                  <a:pos x="16" y="8"/>
                </a:cxn>
              </a:cxnLst>
              <a:rect l="0" t="0" r="r" b="b"/>
              <a:pathLst>
                <a:path w="93" h="79">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5" name="任意多边形(F) 211">
              <a:extLst>
                <a:ext uri="{FF2B5EF4-FFF2-40B4-BE49-F238E27FC236}">
                  <a16:creationId xmlns:a16="http://schemas.microsoft.com/office/drawing/2014/main" id="{4846893F-3D92-6295-5D42-0566EE47EC28}"/>
                </a:ext>
              </a:extLst>
            </p:cNvPr>
            <p:cNvSpPr>
              <a:spLocks/>
            </p:cNvSpPr>
            <p:nvPr/>
          </p:nvSpPr>
          <p:spPr bwMode="auto">
            <a:xfrm>
              <a:off x="5830363" y="-3504164"/>
              <a:ext cx="93810" cy="106045"/>
            </a:xfrm>
            <a:custGeom>
              <a:avLst/>
              <a:gdLst/>
              <a:ahLst/>
              <a:cxnLst>
                <a:cxn ang="0">
                  <a:pos x="2" y="53"/>
                </a:cxn>
                <a:cxn ang="0">
                  <a:pos x="4" y="35"/>
                </a:cxn>
                <a:cxn ang="0">
                  <a:pos x="7" y="33"/>
                </a:cxn>
                <a:cxn ang="0">
                  <a:pos x="4" y="24"/>
                </a:cxn>
                <a:cxn ang="0">
                  <a:pos x="7" y="22"/>
                </a:cxn>
                <a:cxn ang="0">
                  <a:pos x="5" y="19"/>
                </a:cxn>
                <a:cxn ang="0">
                  <a:pos x="8" y="17"/>
                </a:cxn>
                <a:cxn ang="0">
                  <a:pos x="7" y="12"/>
                </a:cxn>
                <a:cxn ang="0">
                  <a:pos x="10" y="9"/>
                </a:cxn>
                <a:cxn ang="0">
                  <a:pos x="8" y="4"/>
                </a:cxn>
                <a:cxn ang="0">
                  <a:pos x="16" y="11"/>
                </a:cxn>
                <a:cxn ang="0">
                  <a:pos x="15" y="3"/>
                </a:cxn>
                <a:cxn ang="0">
                  <a:pos x="16" y="0"/>
                </a:cxn>
                <a:cxn ang="0">
                  <a:pos x="26" y="4"/>
                </a:cxn>
                <a:cxn ang="0">
                  <a:pos x="26" y="12"/>
                </a:cxn>
                <a:cxn ang="0">
                  <a:pos x="29" y="22"/>
                </a:cxn>
                <a:cxn ang="0">
                  <a:pos x="31" y="11"/>
                </a:cxn>
                <a:cxn ang="0">
                  <a:pos x="37" y="17"/>
                </a:cxn>
                <a:cxn ang="0">
                  <a:pos x="40" y="14"/>
                </a:cxn>
                <a:cxn ang="0">
                  <a:pos x="45" y="24"/>
                </a:cxn>
                <a:cxn ang="0">
                  <a:pos x="47" y="20"/>
                </a:cxn>
                <a:cxn ang="0">
                  <a:pos x="53" y="30"/>
                </a:cxn>
                <a:cxn ang="0">
                  <a:pos x="66" y="40"/>
                </a:cxn>
                <a:cxn ang="0">
                  <a:pos x="69" y="51"/>
                </a:cxn>
                <a:cxn ang="0">
                  <a:pos x="65" y="59"/>
                </a:cxn>
                <a:cxn ang="0">
                  <a:pos x="40" y="67"/>
                </a:cxn>
                <a:cxn ang="0">
                  <a:pos x="20" y="65"/>
                </a:cxn>
                <a:cxn ang="0">
                  <a:pos x="10" y="78"/>
                </a:cxn>
                <a:cxn ang="0">
                  <a:pos x="0" y="73"/>
                </a:cxn>
                <a:cxn ang="0">
                  <a:pos x="4" y="56"/>
                </a:cxn>
                <a:cxn ang="0">
                  <a:pos x="2" y="53"/>
                </a:cxn>
                <a:cxn ang="0">
                  <a:pos x="2" y="53"/>
                </a:cxn>
              </a:cxnLst>
              <a:rect l="0" t="0" r="r" b="b"/>
              <a:pathLst>
                <a:path w="69" h="78">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6" name="任意多边形(F) 212">
              <a:extLst>
                <a:ext uri="{FF2B5EF4-FFF2-40B4-BE49-F238E27FC236}">
                  <a16:creationId xmlns:a16="http://schemas.microsoft.com/office/drawing/2014/main" id="{674BF299-063A-0E4D-B30C-B1196DF2BA0F}"/>
                </a:ext>
              </a:extLst>
            </p:cNvPr>
            <p:cNvSpPr>
              <a:spLocks/>
            </p:cNvSpPr>
            <p:nvPr/>
          </p:nvSpPr>
          <p:spPr bwMode="auto">
            <a:xfrm>
              <a:off x="5948645" y="-3415793"/>
              <a:ext cx="21753" cy="9517"/>
            </a:xfrm>
            <a:custGeom>
              <a:avLst/>
              <a:gdLst/>
              <a:ahLst/>
              <a:cxnLst>
                <a:cxn ang="0">
                  <a:pos x="5" y="0"/>
                </a:cxn>
                <a:cxn ang="0">
                  <a:pos x="16" y="2"/>
                </a:cxn>
                <a:cxn ang="0">
                  <a:pos x="14" y="7"/>
                </a:cxn>
                <a:cxn ang="0">
                  <a:pos x="0" y="4"/>
                </a:cxn>
                <a:cxn ang="0">
                  <a:pos x="5" y="0"/>
                </a:cxn>
                <a:cxn ang="0">
                  <a:pos x="5" y="0"/>
                </a:cxn>
              </a:cxnLst>
              <a:rect l="0" t="0" r="r" b="b"/>
              <a:pathLst>
                <a:path w="16" h="7">
                  <a:moveTo>
                    <a:pt x="5" y="0"/>
                  </a:moveTo>
                  <a:lnTo>
                    <a:pt x="16" y="2"/>
                  </a:lnTo>
                  <a:lnTo>
                    <a:pt x="14" y="7"/>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7" name="任意多边形(F) 213">
              <a:extLst>
                <a:ext uri="{FF2B5EF4-FFF2-40B4-BE49-F238E27FC236}">
                  <a16:creationId xmlns:a16="http://schemas.microsoft.com/office/drawing/2014/main" id="{474632C0-1D3B-DB1A-978A-E2B2DB7C900B}"/>
                </a:ext>
              </a:extLst>
            </p:cNvPr>
            <p:cNvSpPr>
              <a:spLocks/>
            </p:cNvSpPr>
            <p:nvPr/>
          </p:nvSpPr>
          <p:spPr bwMode="auto">
            <a:xfrm>
              <a:off x="5793656" y="-3294792"/>
              <a:ext cx="24472" cy="8157"/>
            </a:xfrm>
            <a:custGeom>
              <a:avLst/>
              <a:gdLst/>
              <a:ahLst/>
              <a:cxnLst>
                <a:cxn ang="0">
                  <a:pos x="15" y="6"/>
                </a:cxn>
                <a:cxn ang="0">
                  <a:pos x="0" y="1"/>
                </a:cxn>
                <a:cxn ang="0">
                  <a:pos x="15" y="0"/>
                </a:cxn>
                <a:cxn ang="0">
                  <a:pos x="18" y="1"/>
                </a:cxn>
                <a:cxn ang="0">
                  <a:pos x="18" y="4"/>
                </a:cxn>
                <a:cxn ang="0">
                  <a:pos x="15" y="6"/>
                </a:cxn>
                <a:cxn ang="0">
                  <a:pos x="15" y="6"/>
                </a:cxn>
              </a:cxnLst>
              <a:rect l="0" t="0" r="r" b="b"/>
              <a:pathLst>
                <a:path w="18" h="6">
                  <a:moveTo>
                    <a:pt x="15" y="6"/>
                  </a:moveTo>
                  <a:lnTo>
                    <a:pt x="0" y="1"/>
                  </a:lnTo>
                  <a:lnTo>
                    <a:pt x="15" y="0"/>
                  </a:lnTo>
                  <a:lnTo>
                    <a:pt x="18" y="1"/>
                  </a:lnTo>
                  <a:lnTo>
                    <a:pt x="18" y="4"/>
                  </a:lnTo>
                  <a:lnTo>
                    <a:pt x="15" y="6"/>
                  </a:lnTo>
                  <a:lnTo>
                    <a:pt x="15"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8" name="任意多边形(F) 214">
              <a:extLst>
                <a:ext uri="{FF2B5EF4-FFF2-40B4-BE49-F238E27FC236}">
                  <a16:creationId xmlns:a16="http://schemas.microsoft.com/office/drawing/2014/main" id="{F4C1BE23-0710-C8F6-63DB-E9EFA64BA178}"/>
                </a:ext>
              </a:extLst>
            </p:cNvPr>
            <p:cNvSpPr>
              <a:spLocks/>
            </p:cNvSpPr>
            <p:nvPr/>
          </p:nvSpPr>
          <p:spPr bwMode="auto">
            <a:xfrm>
              <a:off x="5781419" y="-3347815"/>
              <a:ext cx="16315" cy="17675"/>
            </a:xfrm>
            <a:custGeom>
              <a:avLst/>
              <a:gdLst/>
              <a:ahLst/>
              <a:cxnLst>
                <a:cxn ang="0">
                  <a:pos x="12" y="6"/>
                </a:cxn>
                <a:cxn ang="0">
                  <a:pos x="8" y="13"/>
                </a:cxn>
                <a:cxn ang="0">
                  <a:pos x="8" y="8"/>
                </a:cxn>
                <a:cxn ang="0">
                  <a:pos x="0" y="11"/>
                </a:cxn>
                <a:cxn ang="0">
                  <a:pos x="11" y="0"/>
                </a:cxn>
                <a:cxn ang="0">
                  <a:pos x="12" y="2"/>
                </a:cxn>
                <a:cxn ang="0">
                  <a:pos x="12" y="6"/>
                </a:cxn>
                <a:cxn ang="0">
                  <a:pos x="12" y="6"/>
                </a:cxn>
              </a:cxnLst>
              <a:rect l="0" t="0" r="r" b="b"/>
              <a:pathLst>
                <a:path w="12" h="13">
                  <a:moveTo>
                    <a:pt x="12" y="6"/>
                  </a:moveTo>
                  <a:lnTo>
                    <a:pt x="8" y="13"/>
                  </a:lnTo>
                  <a:lnTo>
                    <a:pt x="8" y="8"/>
                  </a:lnTo>
                  <a:lnTo>
                    <a:pt x="0" y="11"/>
                  </a:lnTo>
                  <a:lnTo>
                    <a:pt x="11" y="0"/>
                  </a:lnTo>
                  <a:lnTo>
                    <a:pt x="12" y="2"/>
                  </a:lnTo>
                  <a:lnTo>
                    <a:pt x="12" y="6"/>
                  </a:lnTo>
                  <a:lnTo>
                    <a:pt x="12"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9" name="任意多边形(F) 215">
              <a:extLst>
                <a:ext uri="{FF2B5EF4-FFF2-40B4-BE49-F238E27FC236}">
                  <a16:creationId xmlns:a16="http://schemas.microsoft.com/office/drawing/2014/main" id="{C1B343D4-3143-C948-D278-B5D00CA798A7}"/>
                </a:ext>
              </a:extLst>
            </p:cNvPr>
            <p:cNvSpPr>
              <a:spLocks/>
            </p:cNvSpPr>
            <p:nvPr/>
          </p:nvSpPr>
          <p:spPr bwMode="auto">
            <a:xfrm>
              <a:off x="6103635" y="-3200983"/>
              <a:ext cx="32629" cy="21753"/>
            </a:xfrm>
            <a:custGeom>
              <a:avLst/>
              <a:gdLst/>
              <a:ahLst/>
              <a:cxnLst>
                <a:cxn ang="0">
                  <a:pos x="17" y="1"/>
                </a:cxn>
                <a:cxn ang="0">
                  <a:pos x="21" y="3"/>
                </a:cxn>
                <a:cxn ang="0">
                  <a:pos x="24" y="8"/>
                </a:cxn>
                <a:cxn ang="0">
                  <a:pos x="19" y="16"/>
                </a:cxn>
                <a:cxn ang="0">
                  <a:pos x="0" y="9"/>
                </a:cxn>
                <a:cxn ang="0">
                  <a:pos x="5" y="6"/>
                </a:cxn>
                <a:cxn ang="0">
                  <a:pos x="3" y="0"/>
                </a:cxn>
                <a:cxn ang="0">
                  <a:pos x="17" y="1"/>
                </a:cxn>
                <a:cxn ang="0">
                  <a:pos x="17" y="1"/>
                </a:cxn>
              </a:cxnLst>
              <a:rect l="0" t="0" r="r" b="b"/>
              <a:pathLst>
                <a:path w="24" h="16">
                  <a:moveTo>
                    <a:pt x="17" y="1"/>
                  </a:moveTo>
                  <a:lnTo>
                    <a:pt x="21" y="3"/>
                  </a:lnTo>
                  <a:lnTo>
                    <a:pt x="24" y="8"/>
                  </a:lnTo>
                  <a:lnTo>
                    <a:pt x="19" y="16"/>
                  </a:lnTo>
                  <a:lnTo>
                    <a:pt x="0" y="9"/>
                  </a:lnTo>
                  <a:lnTo>
                    <a:pt x="5" y="6"/>
                  </a:lnTo>
                  <a:lnTo>
                    <a:pt x="3" y="0"/>
                  </a:lnTo>
                  <a:lnTo>
                    <a:pt x="17" y="1"/>
                  </a:lnTo>
                  <a:lnTo>
                    <a:pt x="17"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0" name="任意多边形(F) 216">
              <a:extLst>
                <a:ext uri="{FF2B5EF4-FFF2-40B4-BE49-F238E27FC236}">
                  <a16:creationId xmlns:a16="http://schemas.microsoft.com/office/drawing/2014/main" id="{1B19BF0D-6CCB-EAFB-D2C1-A1AD6C27C948}"/>
                </a:ext>
              </a:extLst>
            </p:cNvPr>
            <p:cNvSpPr>
              <a:spLocks/>
            </p:cNvSpPr>
            <p:nvPr/>
          </p:nvSpPr>
          <p:spPr bwMode="auto">
            <a:xfrm>
              <a:off x="6518299" y="-3188747"/>
              <a:ext cx="19034" cy="17675"/>
            </a:xfrm>
            <a:custGeom>
              <a:avLst/>
              <a:gdLst/>
              <a:ahLst/>
              <a:cxnLst>
                <a:cxn ang="0">
                  <a:pos x="11" y="7"/>
                </a:cxn>
                <a:cxn ang="0">
                  <a:pos x="14" y="11"/>
                </a:cxn>
                <a:cxn ang="0">
                  <a:pos x="14" y="13"/>
                </a:cxn>
                <a:cxn ang="0">
                  <a:pos x="0" y="0"/>
                </a:cxn>
                <a:cxn ang="0">
                  <a:pos x="11" y="7"/>
                </a:cxn>
                <a:cxn ang="0">
                  <a:pos x="11" y="7"/>
                </a:cxn>
              </a:cxnLst>
              <a:rect l="0" t="0" r="r" b="b"/>
              <a:pathLst>
                <a:path w="14" h="13">
                  <a:moveTo>
                    <a:pt x="11" y="7"/>
                  </a:moveTo>
                  <a:lnTo>
                    <a:pt x="14" y="11"/>
                  </a:lnTo>
                  <a:lnTo>
                    <a:pt x="14" y="13"/>
                  </a:lnTo>
                  <a:lnTo>
                    <a:pt x="0"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1" name="任意多边形(F) 217">
              <a:extLst>
                <a:ext uri="{FF2B5EF4-FFF2-40B4-BE49-F238E27FC236}">
                  <a16:creationId xmlns:a16="http://schemas.microsoft.com/office/drawing/2014/main" id="{6AFE47F7-D783-E453-1EF6-69E4EDD1E81C}"/>
                </a:ext>
              </a:extLst>
            </p:cNvPr>
            <p:cNvSpPr>
              <a:spLocks/>
            </p:cNvSpPr>
            <p:nvPr/>
          </p:nvSpPr>
          <p:spPr bwMode="auto">
            <a:xfrm>
              <a:off x="6484311" y="-3275758"/>
              <a:ext cx="16315" cy="28551"/>
            </a:xfrm>
            <a:custGeom>
              <a:avLst/>
              <a:gdLst/>
              <a:ahLst/>
              <a:cxnLst>
                <a:cxn ang="0">
                  <a:pos x="10" y="13"/>
                </a:cxn>
                <a:cxn ang="0">
                  <a:pos x="12" y="21"/>
                </a:cxn>
                <a:cxn ang="0">
                  <a:pos x="7" y="18"/>
                </a:cxn>
                <a:cxn ang="0">
                  <a:pos x="0" y="0"/>
                </a:cxn>
                <a:cxn ang="0">
                  <a:pos x="10" y="10"/>
                </a:cxn>
                <a:cxn ang="0">
                  <a:pos x="10" y="13"/>
                </a:cxn>
                <a:cxn ang="0">
                  <a:pos x="10" y="13"/>
                </a:cxn>
              </a:cxnLst>
              <a:rect l="0" t="0" r="r" b="b"/>
              <a:pathLst>
                <a:path w="12" h="21">
                  <a:moveTo>
                    <a:pt x="10" y="13"/>
                  </a:moveTo>
                  <a:lnTo>
                    <a:pt x="12" y="21"/>
                  </a:lnTo>
                  <a:lnTo>
                    <a:pt x="7" y="18"/>
                  </a:lnTo>
                  <a:lnTo>
                    <a:pt x="0" y="0"/>
                  </a:lnTo>
                  <a:lnTo>
                    <a:pt x="10" y="10"/>
                  </a:lnTo>
                  <a:lnTo>
                    <a:pt x="10" y="13"/>
                  </a:lnTo>
                  <a:lnTo>
                    <a:pt x="10" y="1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2" name="任意多边形(F) 218">
              <a:extLst>
                <a:ext uri="{FF2B5EF4-FFF2-40B4-BE49-F238E27FC236}">
                  <a16:creationId xmlns:a16="http://schemas.microsoft.com/office/drawing/2014/main" id="{61EC32B0-A0C8-5309-0937-67B74DBEA1AF}"/>
                </a:ext>
              </a:extLst>
            </p:cNvPr>
            <p:cNvSpPr>
              <a:spLocks/>
            </p:cNvSpPr>
            <p:nvPr/>
          </p:nvSpPr>
          <p:spPr bwMode="auto">
            <a:xfrm>
              <a:off x="6511502" y="-3297511"/>
              <a:ext cx="127798" cy="84293"/>
            </a:xfrm>
            <a:custGeom>
              <a:avLst/>
              <a:gdLst/>
              <a:ahLst/>
              <a:cxnLst>
                <a:cxn ang="0">
                  <a:pos x="37" y="16"/>
                </a:cxn>
                <a:cxn ang="0">
                  <a:pos x="43" y="18"/>
                </a:cxn>
                <a:cxn ang="0">
                  <a:pos x="43" y="22"/>
                </a:cxn>
                <a:cxn ang="0">
                  <a:pos x="45" y="26"/>
                </a:cxn>
                <a:cxn ang="0">
                  <a:pos x="51" y="26"/>
                </a:cxn>
                <a:cxn ang="0">
                  <a:pos x="51" y="19"/>
                </a:cxn>
                <a:cxn ang="0">
                  <a:pos x="48" y="18"/>
                </a:cxn>
                <a:cxn ang="0">
                  <a:pos x="45" y="10"/>
                </a:cxn>
                <a:cxn ang="0">
                  <a:pos x="48" y="6"/>
                </a:cxn>
                <a:cxn ang="0">
                  <a:pos x="54" y="10"/>
                </a:cxn>
                <a:cxn ang="0">
                  <a:pos x="65" y="21"/>
                </a:cxn>
                <a:cxn ang="0">
                  <a:pos x="70" y="21"/>
                </a:cxn>
                <a:cxn ang="0">
                  <a:pos x="70" y="34"/>
                </a:cxn>
                <a:cxn ang="0">
                  <a:pos x="78" y="43"/>
                </a:cxn>
                <a:cxn ang="0">
                  <a:pos x="94" y="51"/>
                </a:cxn>
                <a:cxn ang="0">
                  <a:pos x="83" y="51"/>
                </a:cxn>
                <a:cxn ang="0">
                  <a:pos x="82" y="56"/>
                </a:cxn>
                <a:cxn ang="0">
                  <a:pos x="72" y="46"/>
                </a:cxn>
                <a:cxn ang="0">
                  <a:pos x="53" y="58"/>
                </a:cxn>
                <a:cxn ang="0">
                  <a:pos x="49" y="56"/>
                </a:cxn>
                <a:cxn ang="0">
                  <a:pos x="53" y="56"/>
                </a:cxn>
                <a:cxn ang="0">
                  <a:pos x="48" y="51"/>
                </a:cxn>
                <a:cxn ang="0">
                  <a:pos x="46" y="48"/>
                </a:cxn>
                <a:cxn ang="0">
                  <a:pos x="43" y="50"/>
                </a:cxn>
                <a:cxn ang="0">
                  <a:pos x="45" y="54"/>
                </a:cxn>
                <a:cxn ang="0">
                  <a:pos x="46" y="53"/>
                </a:cxn>
                <a:cxn ang="0">
                  <a:pos x="46" y="62"/>
                </a:cxn>
                <a:cxn ang="0">
                  <a:pos x="29" y="58"/>
                </a:cxn>
                <a:cxn ang="0">
                  <a:pos x="21" y="50"/>
                </a:cxn>
                <a:cxn ang="0">
                  <a:pos x="11" y="45"/>
                </a:cxn>
                <a:cxn ang="0">
                  <a:pos x="5" y="37"/>
                </a:cxn>
                <a:cxn ang="0">
                  <a:pos x="6" y="34"/>
                </a:cxn>
                <a:cxn ang="0">
                  <a:pos x="8" y="30"/>
                </a:cxn>
                <a:cxn ang="0">
                  <a:pos x="5" y="29"/>
                </a:cxn>
                <a:cxn ang="0">
                  <a:pos x="5" y="26"/>
                </a:cxn>
                <a:cxn ang="0">
                  <a:pos x="1" y="21"/>
                </a:cxn>
                <a:cxn ang="0">
                  <a:pos x="6" y="18"/>
                </a:cxn>
                <a:cxn ang="0">
                  <a:pos x="0" y="13"/>
                </a:cxn>
                <a:cxn ang="0">
                  <a:pos x="17" y="0"/>
                </a:cxn>
                <a:cxn ang="0">
                  <a:pos x="19" y="5"/>
                </a:cxn>
                <a:cxn ang="0">
                  <a:pos x="37" y="16"/>
                </a:cxn>
                <a:cxn ang="0">
                  <a:pos x="37" y="16"/>
                </a:cxn>
              </a:cxnLst>
              <a:rect l="0" t="0" r="r" b="b"/>
              <a:pathLst>
                <a:path w="94" h="62">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3" name="任意多边形(F) 219">
              <a:extLst>
                <a:ext uri="{FF2B5EF4-FFF2-40B4-BE49-F238E27FC236}">
                  <a16:creationId xmlns:a16="http://schemas.microsoft.com/office/drawing/2014/main" id="{C67BD503-6A29-2029-C81C-15B4B6D4D241}"/>
                </a:ext>
              </a:extLst>
            </p:cNvPr>
            <p:cNvSpPr>
              <a:spLocks/>
            </p:cNvSpPr>
            <p:nvPr/>
          </p:nvSpPr>
          <p:spPr bwMode="auto">
            <a:xfrm>
              <a:off x="6578120" y="-3293433"/>
              <a:ext cx="82933" cy="63900"/>
            </a:xfrm>
            <a:custGeom>
              <a:avLst/>
              <a:gdLst/>
              <a:ahLst/>
              <a:cxnLst>
                <a:cxn ang="0">
                  <a:pos x="0" y="0"/>
                </a:cxn>
                <a:cxn ang="0">
                  <a:pos x="36" y="11"/>
                </a:cxn>
                <a:cxn ang="0">
                  <a:pos x="61" y="27"/>
                </a:cxn>
                <a:cxn ang="0">
                  <a:pos x="53" y="29"/>
                </a:cxn>
                <a:cxn ang="0">
                  <a:pos x="58" y="35"/>
                </a:cxn>
                <a:cxn ang="0">
                  <a:pos x="55" y="43"/>
                </a:cxn>
                <a:cxn ang="0">
                  <a:pos x="50" y="47"/>
                </a:cxn>
                <a:cxn ang="0">
                  <a:pos x="39" y="43"/>
                </a:cxn>
                <a:cxn ang="0">
                  <a:pos x="24" y="31"/>
                </a:cxn>
                <a:cxn ang="0">
                  <a:pos x="23" y="16"/>
                </a:cxn>
                <a:cxn ang="0">
                  <a:pos x="0" y="0"/>
                </a:cxn>
                <a:cxn ang="0">
                  <a:pos x="0" y="0"/>
                </a:cxn>
              </a:cxnLst>
              <a:rect l="0" t="0" r="r" b="b"/>
              <a:pathLst>
                <a:path w="61" h="47">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4" name="任意多边形(F) 220">
              <a:extLst>
                <a:ext uri="{FF2B5EF4-FFF2-40B4-BE49-F238E27FC236}">
                  <a16:creationId xmlns:a16="http://schemas.microsoft.com/office/drawing/2014/main" id="{4ED30BE3-E08F-80A2-D775-671F87F32B93}"/>
                </a:ext>
              </a:extLst>
            </p:cNvPr>
            <p:cNvSpPr>
              <a:spLocks/>
            </p:cNvSpPr>
            <p:nvPr/>
          </p:nvSpPr>
          <p:spPr bwMode="auto">
            <a:xfrm>
              <a:off x="6677368" y="-3260804"/>
              <a:ext cx="91091" cy="43506"/>
            </a:xfrm>
            <a:custGeom>
              <a:avLst/>
              <a:gdLst/>
              <a:ahLst/>
              <a:cxnLst>
                <a:cxn ang="0">
                  <a:pos x="0" y="0"/>
                </a:cxn>
                <a:cxn ang="0">
                  <a:pos x="9" y="5"/>
                </a:cxn>
                <a:cxn ang="0">
                  <a:pos x="30" y="8"/>
                </a:cxn>
                <a:cxn ang="0">
                  <a:pos x="28" y="13"/>
                </a:cxn>
                <a:cxn ang="0">
                  <a:pos x="43" y="11"/>
                </a:cxn>
                <a:cxn ang="0">
                  <a:pos x="67" y="18"/>
                </a:cxn>
                <a:cxn ang="0">
                  <a:pos x="67" y="29"/>
                </a:cxn>
                <a:cxn ang="0">
                  <a:pos x="49" y="32"/>
                </a:cxn>
                <a:cxn ang="0">
                  <a:pos x="17" y="21"/>
                </a:cxn>
                <a:cxn ang="0">
                  <a:pos x="16" y="16"/>
                </a:cxn>
                <a:cxn ang="0">
                  <a:pos x="1" y="3"/>
                </a:cxn>
                <a:cxn ang="0">
                  <a:pos x="0" y="0"/>
                </a:cxn>
                <a:cxn ang="0">
                  <a:pos x="0" y="0"/>
                </a:cxn>
              </a:cxnLst>
              <a:rect l="0" t="0" r="r" b="b"/>
              <a:pathLst>
                <a:path w="67" h="32">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5" name="任意多边形(F) 221">
              <a:extLst>
                <a:ext uri="{FF2B5EF4-FFF2-40B4-BE49-F238E27FC236}">
                  <a16:creationId xmlns:a16="http://schemas.microsoft.com/office/drawing/2014/main" id="{7911FAE3-4F3C-D448-94DC-0B0D4EDF89A5}"/>
                </a:ext>
              </a:extLst>
            </p:cNvPr>
            <p:cNvSpPr>
              <a:spLocks/>
            </p:cNvSpPr>
            <p:nvPr/>
          </p:nvSpPr>
          <p:spPr bwMode="auto">
            <a:xfrm>
              <a:off x="6599873" y="-3192826"/>
              <a:ext cx="17675" cy="21753"/>
            </a:xfrm>
            <a:custGeom>
              <a:avLst/>
              <a:gdLst/>
              <a:ahLst/>
              <a:cxnLst>
                <a:cxn ang="0">
                  <a:pos x="12" y="6"/>
                </a:cxn>
                <a:cxn ang="0">
                  <a:pos x="10" y="3"/>
                </a:cxn>
                <a:cxn ang="0">
                  <a:pos x="4" y="0"/>
                </a:cxn>
                <a:cxn ang="0">
                  <a:pos x="0" y="6"/>
                </a:cxn>
                <a:cxn ang="0">
                  <a:pos x="4" y="13"/>
                </a:cxn>
                <a:cxn ang="0">
                  <a:pos x="8" y="16"/>
                </a:cxn>
                <a:cxn ang="0">
                  <a:pos x="7" y="13"/>
                </a:cxn>
                <a:cxn ang="0">
                  <a:pos x="13" y="8"/>
                </a:cxn>
                <a:cxn ang="0">
                  <a:pos x="12" y="6"/>
                </a:cxn>
                <a:cxn ang="0">
                  <a:pos x="12" y="6"/>
                </a:cxn>
              </a:cxnLst>
              <a:rect l="0" t="0" r="r" b="b"/>
              <a:pathLst>
                <a:path w="13" h="16">
                  <a:moveTo>
                    <a:pt x="12" y="6"/>
                  </a:moveTo>
                  <a:lnTo>
                    <a:pt x="10" y="3"/>
                  </a:lnTo>
                  <a:lnTo>
                    <a:pt x="4" y="0"/>
                  </a:lnTo>
                  <a:lnTo>
                    <a:pt x="0" y="6"/>
                  </a:lnTo>
                  <a:lnTo>
                    <a:pt x="4" y="13"/>
                  </a:lnTo>
                  <a:lnTo>
                    <a:pt x="8" y="16"/>
                  </a:lnTo>
                  <a:lnTo>
                    <a:pt x="7" y="13"/>
                  </a:lnTo>
                  <a:lnTo>
                    <a:pt x="13" y="8"/>
                  </a:lnTo>
                  <a:lnTo>
                    <a:pt x="12" y="6"/>
                  </a:lnTo>
                  <a:lnTo>
                    <a:pt x="12"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6" name="任意多边形(F) 222">
              <a:extLst>
                <a:ext uri="{FF2B5EF4-FFF2-40B4-BE49-F238E27FC236}">
                  <a16:creationId xmlns:a16="http://schemas.microsoft.com/office/drawing/2014/main" id="{26CAD5DC-F542-905D-BC85-3114DADB49A6}"/>
                </a:ext>
              </a:extLst>
            </p:cNvPr>
            <p:cNvSpPr>
              <a:spLocks/>
            </p:cNvSpPr>
            <p:nvPr/>
          </p:nvSpPr>
          <p:spPr bwMode="auto">
            <a:xfrm>
              <a:off x="6606671" y="-3171073"/>
              <a:ext cx="72057" cy="32629"/>
            </a:xfrm>
            <a:custGeom>
              <a:avLst/>
              <a:gdLst/>
              <a:ahLst/>
              <a:cxnLst>
                <a:cxn ang="0">
                  <a:pos x="15" y="0"/>
                </a:cxn>
                <a:cxn ang="0">
                  <a:pos x="31" y="2"/>
                </a:cxn>
                <a:cxn ang="0">
                  <a:pos x="47" y="13"/>
                </a:cxn>
                <a:cxn ang="0">
                  <a:pos x="53" y="24"/>
                </a:cxn>
                <a:cxn ang="0">
                  <a:pos x="12" y="16"/>
                </a:cxn>
                <a:cxn ang="0">
                  <a:pos x="3" y="19"/>
                </a:cxn>
                <a:cxn ang="0">
                  <a:pos x="0" y="16"/>
                </a:cxn>
                <a:cxn ang="0">
                  <a:pos x="8" y="14"/>
                </a:cxn>
                <a:cxn ang="0">
                  <a:pos x="8" y="0"/>
                </a:cxn>
                <a:cxn ang="0">
                  <a:pos x="15" y="0"/>
                </a:cxn>
                <a:cxn ang="0">
                  <a:pos x="15" y="0"/>
                </a:cxn>
              </a:cxnLst>
              <a:rect l="0" t="0" r="r" b="b"/>
              <a:pathLst>
                <a:path w="53" h="24">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7" name="任意多边形(F) 223">
              <a:extLst>
                <a:ext uri="{FF2B5EF4-FFF2-40B4-BE49-F238E27FC236}">
                  <a16:creationId xmlns:a16="http://schemas.microsoft.com/office/drawing/2014/main" id="{52D2F2D8-EC82-59B9-C368-A924ECA71F04}"/>
                </a:ext>
              </a:extLst>
            </p:cNvPr>
            <p:cNvSpPr>
              <a:spLocks/>
            </p:cNvSpPr>
            <p:nvPr/>
          </p:nvSpPr>
          <p:spPr bwMode="auto">
            <a:xfrm>
              <a:off x="6613468" y="-3066387"/>
              <a:ext cx="17675" cy="14956"/>
            </a:xfrm>
            <a:custGeom>
              <a:avLst/>
              <a:gdLst/>
              <a:ahLst/>
              <a:cxnLst>
                <a:cxn ang="0">
                  <a:pos x="0" y="5"/>
                </a:cxn>
                <a:cxn ang="0">
                  <a:pos x="7" y="0"/>
                </a:cxn>
                <a:cxn ang="0">
                  <a:pos x="13" y="5"/>
                </a:cxn>
                <a:cxn ang="0">
                  <a:pos x="10" y="10"/>
                </a:cxn>
                <a:cxn ang="0">
                  <a:pos x="3" y="11"/>
                </a:cxn>
                <a:cxn ang="0">
                  <a:pos x="0" y="10"/>
                </a:cxn>
                <a:cxn ang="0">
                  <a:pos x="0" y="5"/>
                </a:cxn>
                <a:cxn ang="0">
                  <a:pos x="0" y="5"/>
                </a:cxn>
              </a:cxnLst>
              <a:rect l="0" t="0" r="r" b="b"/>
              <a:pathLst>
                <a:path w="13" h="11">
                  <a:moveTo>
                    <a:pt x="0" y="5"/>
                  </a:moveTo>
                  <a:lnTo>
                    <a:pt x="7" y="0"/>
                  </a:lnTo>
                  <a:lnTo>
                    <a:pt x="13" y="5"/>
                  </a:lnTo>
                  <a:lnTo>
                    <a:pt x="10" y="10"/>
                  </a:lnTo>
                  <a:lnTo>
                    <a:pt x="3" y="11"/>
                  </a:lnTo>
                  <a:lnTo>
                    <a:pt x="0" y="10"/>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8" name="任意多边形(F) 224">
              <a:extLst>
                <a:ext uri="{FF2B5EF4-FFF2-40B4-BE49-F238E27FC236}">
                  <a16:creationId xmlns:a16="http://schemas.microsoft.com/office/drawing/2014/main" id="{AE93C31D-F76D-DEBC-5E13-8A3D5ABA3DF0}"/>
                </a:ext>
              </a:extLst>
            </p:cNvPr>
            <p:cNvSpPr>
              <a:spLocks/>
            </p:cNvSpPr>
            <p:nvPr/>
          </p:nvSpPr>
          <p:spPr bwMode="auto">
            <a:xfrm>
              <a:off x="6617547" y="-3108533"/>
              <a:ext cx="24472" cy="16315"/>
            </a:xfrm>
            <a:custGeom>
              <a:avLst/>
              <a:gdLst/>
              <a:ahLst/>
              <a:cxnLst>
                <a:cxn ang="0">
                  <a:pos x="8" y="2"/>
                </a:cxn>
                <a:cxn ang="0">
                  <a:pos x="18" y="2"/>
                </a:cxn>
                <a:cxn ang="0">
                  <a:pos x="15" y="10"/>
                </a:cxn>
                <a:cxn ang="0">
                  <a:pos x="10" y="8"/>
                </a:cxn>
                <a:cxn ang="0">
                  <a:pos x="5" y="12"/>
                </a:cxn>
                <a:cxn ang="0">
                  <a:pos x="0" y="8"/>
                </a:cxn>
                <a:cxn ang="0">
                  <a:pos x="4" y="4"/>
                </a:cxn>
                <a:cxn ang="0">
                  <a:pos x="2" y="0"/>
                </a:cxn>
                <a:cxn ang="0">
                  <a:pos x="8" y="2"/>
                </a:cxn>
                <a:cxn ang="0">
                  <a:pos x="8" y="2"/>
                </a:cxn>
              </a:cxnLst>
              <a:rect l="0" t="0" r="r" b="b"/>
              <a:pathLst>
                <a:path w="18" h="12">
                  <a:moveTo>
                    <a:pt x="8" y="2"/>
                  </a:moveTo>
                  <a:lnTo>
                    <a:pt x="18" y="2"/>
                  </a:lnTo>
                  <a:lnTo>
                    <a:pt x="15" y="10"/>
                  </a:lnTo>
                  <a:lnTo>
                    <a:pt x="10" y="8"/>
                  </a:lnTo>
                  <a:lnTo>
                    <a:pt x="5" y="12"/>
                  </a:lnTo>
                  <a:lnTo>
                    <a:pt x="0" y="8"/>
                  </a:lnTo>
                  <a:lnTo>
                    <a:pt x="4" y="4"/>
                  </a:lnTo>
                  <a:lnTo>
                    <a:pt x="2" y="0"/>
                  </a:lnTo>
                  <a:lnTo>
                    <a:pt x="8" y="2"/>
                  </a:lnTo>
                  <a:lnTo>
                    <a:pt x="8"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9" name="任意多边形(F) 225">
              <a:extLst>
                <a:ext uri="{FF2B5EF4-FFF2-40B4-BE49-F238E27FC236}">
                  <a16:creationId xmlns:a16="http://schemas.microsoft.com/office/drawing/2014/main" id="{9B40BC04-D9C0-CD33-E5A5-5CDFBC827E04}"/>
                </a:ext>
              </a:extLst>
            </p:cNvPr>
            <p:cNvSpPr>
              <a:spLocks/>
            </p:cNvSpPr>
            <p:nvPr/>
          </p:nvSpPr>
          <p:spPr bwMode="auto">
            <a:xfrm>
              <a:off x="7172247" y="-3001128"/>
              <a:ext cx="29910" cy="19034"/>
            </a:xfrm>
            <a:custGeom>
              <a:avLst/>
              <a:gdLst/>
              <a:ahLst/>
              <a:cxnLst>
                <a:cxn ang="0">
                  <a:pos x="1" y="2"/>
                </a:cxn>
                <a:cxn ang="0">
                  <a:pos x="6" y="0"/>
                </a:cxn>
                <a:cxn ang="0">
                  <a:pos x="20" y="8"/>
                </a:cxn>
                <a:cxn ang="0">
                  <a:pos x="22" y="14"/>
                </a:cxn>
                <a:cxn ang="0">
                  <a:pos x="12" y="13"/>
                </a:cxn>
                <a:cxn ang="0">
                  <a:pos x="0" y="5"/>
                </a:cxn>
                <a:cxn ang="0">
                  <a:pos x="1" y="2"/>
                </a:cxn>
                <a:cxn ang="0">
                  <a:pos x="1" y="2"/>
                </a:cxn>
              </a:cxnLst>
              <a:rect l="0" t="0" r="r" b="b"/>
              <a:pathLst>
                <a:path w="22" h="14">
                  <a:moveTo>
                    <a:pt x="1" y="2"/>
                  </a:moveTo>
                  <a:lnTo>
                    <a:pt x="6" y="0"/>
                  </a:lnTo>
                  <a:lnTo>
                    <a:pt x="20" y="8"/>
                  </a:lnTo>
                  <a:lnTo>
                    <a:pt x="22" y="14"/>
                  </a:lnTo>
                  <a:lnTo>
                    <a:pt x="12" y="13"/>
                  </a:lnTo>
                  <a:lnTo>
                    <a:pt x="0" y="5"/>
                  </a:lnTo>
                  <a:lnTo>
                    <a:pt x="1" y="2"/>
                  </a:lnTo>
                  <a:lnTo>
                    <a:pt x="1"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0" name="任意多边形(F) 226">
              <a:extLst>
                <a:ext uri="{FF2B5EF4-FFF2-40B4-BE49-F238E27FC236}">
                  <a16:creationId xmlns:a16="http://schemas.microsoft.com/office/drawing/2014/main" id="{35A442AC-7A6B-1A0D-5BB8-F7256DE4AF8C}"/>
                </a:ext>
              </a:extLst>
            </p:cNvPr>
            <p:cNvSpPr>
              <a:spLocks/>
            </p:cNvSpPr>
            <p:nvPr/>
          </p:nvSpPr>
          <p:spPr bwMode="auto">
            <a:xfrm>
              <a:off x="6809244" y="-2538879"/>
              <a:ext cx="16315" cy="13596"/>
            </a:xfrm>
            <a:custGeom>
              <a:avLst/>
              <a:gdLst/>
              <a:ahLst/>
              <a:cxnLst>
                <a:cxn ang="0">
                  <a:pos x="0" y="6"/>
                </a:cxn>
                <a:cxn ang="0">
                  <a:pos x="0" y="8"/>
                </a:cxn>
                <a:cxn ang="0">
                  <a:pos x="4" y="8"/>
                </a:cxn>
                <a:cxn ang="0">
                  <a:pos x="8" y="10"/>
                </a:cxn>
                <a:cxn ang="0">
                  <a:pos x="8" y="10"/>
                </a:cxn>
                <a:cxn ang="0">
                  <a:pos x="12" y="3"/>
                </a:cxn>
                <a:cxn ang="0">
                  <a:pos x="10" y="2"/>
                </a:cxn>
                <a:cxn ang="0">
                  <a:pos x="4" y="0"/>
                </a:cxn>
                <a:cxn ang="0">
                  <a:pos x="2" y="0"/>
                </a:cxn>
                <a:cxn ang="0">
                  <a:pos x="0" y="6"/>
                </a:cxn>
                <a:cxn ang="0">
                  <a:pos x="0" y="6"/>
                </a:cxn>
              </a:cxnLst>
              <a:rect l="0" t="0" r="r" b="b"/>
              <a:pathLst>
                <a:path w="12" h="1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1" name="任意多边形(F) 227">
              <a:extLst>
                <a:ext uri="{FF2B5EF4-FFF2-40B4-BE49-F238E27FC236}">
                  <a16:creationId xmlns:a16="http://schemas.microsoft.com/office/drawing/2014/main" id="{280925FD-BF65-C2C2-86EF-65CB92D58AC6}"/>
                </a:ext>
              </a:extLst>
            </p:cNvPr>
            <p:cNvSpPr>
              <a:spLocks/>
            </p:cNvSpPr>
            <p:nvPr/>
          </p:nvSpPr>
          <p:spPr bwMode="auto">
            <a:xfrm>
              <a:off x="7263336" y="-2643565"/>
              <a:ext cx="17675" cy="19034"/>
            </a:xfrm>
            <a:custGeom>
              <a:avLst/>
              <a:gdLst/>
              <a:ahLst/>
              <a:cxnLst>
                <a:cxn ang="0">
                  <a:pos x="8" y="0"/>
                </a:cxn>
                <a:cxn ang="0">
                  <a:pos x="0" y="5"/>
                </a:cxn>
                <a:cxn ang="0">
                  <a:pos x="0" y="14"/>
                </a:cxn>
                <a:cxn ang="0">
                  <a:pos x="3" y="14"/>
                </a:cxn>
                <a:cxn ang="0">
                  <a:pos x="13" y="5"/>
                </a:cxn>
                <a:cxn ang="0">
                  <a:pos x="10" y="0"/>
                </a:cxn>
                <a:cxn ang="0">
                  <a:pos x="8" y="0"/>
                </a:cxn>
                <a:cxn ang="0">
                  <a:pos x="8" y="0"/>
                </a:cxn>
              </a:cxnLst>
              <a:rect l="0" t="0" r="r" b="b"/>
              <a:pathLst>
                <a:path w="13" h="14">
                  <a:moveTo>
                    <a:pt x="8" y="0"/>
                  </a:moveTo>
                  <a:lnTo>
                    <a:pt x="0" y="5"/>
                  </a:lnTo>
                  <a:lnTo>
                    <a:pt x="0" y="14"/>
                  </a:lnTo>
                  <a:lnTo>
                    <a:pt x="3" y="14"/>
                  </a:lnTo>
                  <a:lnTo>
                    <a:pt x="13" y="5"/>
                  </a:lnTo>
                  <a:lnTo>
                    <a:pt x="10" y="0"/>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2" name="任意多边形(F) 228">
              <a:extLst>
                <a:ext uri="{FF2B5EF4-FFF2-40B4-BE49-F238E27FC236}">
                  <a16:creationId xmlns:a16="http://schemas.microsoft.com/office/drawing/2014/main" id="{E3D24F49-C453-3E0D-C020-BB3454C87B88}"/>
                </a:ext>
              </a:extLst>
            </p:cNvPr>
            <p:cNvSpPr>
              <a:spLocks/>
            </p:cNvSpPr>
            <p:nvPr/>
          </p:nvSpPr>
          <p:spPr bwMode="auto">
            <a:xfrm>
              <a:off x="7347629" y="-2542958"/>
              <a:ext cx="23113" cy="14956"/>
            </a:xfrm>
            <a:custGeom>
              <a:avLst/>
              <a:gdLst/>
              <a:ahLst/>
              <a:cxnLst>
                <a:cxn ang="0">
                  <a:pos x="2" y="0"/>
                </a:cxn>
                <a:cxn ang="0">
                  <a:pos x="5" y="0"/>
                </a:cxn>
                <a:cxn ang="0">
                  <a:pos x="9" y="5"/>
                </a:cxn>
                <a:cxn ang="0">
                  <a:pos x="17" y="11"/>
                </a:cxn>
                <a:cxn ang="0">
                  <a:pos x="9" y="8"/>
                </a:cxn>
                <a:cxn ang="0">
                  <a:pos x="0" y="0"/>
                </a:cxn>
                <a:cxn ang="0">
                  <a:pos x="2" y="0"/>
                </a:cxn>
                <a:cxn ang="0">
                  <a:pos x="2" y="0"/>
                </a:cxn>
              </a:cxnLst>
              <a:rect l="0" t="0" r="r" b="b"/>
              <a:pathLst>
                <a:path w="17" h="11">
                  <a:moveTo>
                    <a:pt x="2" y="0"/>
                  </a:moveTo>
                  <a:lnTo>
                    <a:pt x="5" y="0"/>
                  </a:lnTo>
                  <a:lnTo>
                    <a:pt x="9" y="5"/>
                  </a:lnTo>
                  <a:lnTo>
                    <a:pt x="17" y="11"/>
                  </a:lnTo>
                  <a:lnTo>
                    <a:pt x="9" y="8"/>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3" name="任意多边形(F) 229">
              <a:extLst>
                <a:ext uri="{FF2B5EF4-FFF2-40B4-BE49-F238E27FC236}">
                  <a16:creationId xmlns:a16="http://schemas.microsoft.com/office/drawing/2014/main" id="{14E214F2-311D-B391-14EA-21924B174395}"/>
                </a:ext>
              </a:extLst>
            </p:cNvPr>
            <p:cNvSpPr>
              <a:spLocks/>
            </p:cNvSpPr>
            <p:nvPr/>
          </p:nvSpPr>
          <p:spPr bwMode="auto">
            <a:xfrm>
              <a:off x="7381618" y="-2532081"/>
              <a:ext cx="14956" cy="6798"/>
            </a:xfrm>
            <a:custGeom>
              <a:avLst/>
              <a:gdLst/>
              <a:ahLst/>
              <a:cxnLst>
                <a:cxn ang="0">
                  <a:pos x="0" y="0"/>
                </a:cxn>
                <a:cxn ang="0">
                  <a:pos x="11" y="5"/>
                </a:cxn>
                <a:cxn ang="0">
                  <a:pos x="3" y="3"/>
                </a:cxn>
                <a:cxn ang="0">
                  <a:pos x="0" y="0"/>
                </a:cxn>
                <a:cxn ang="0">
                  <a:pos x="0" y="0"/>
                </a:cxn>
              </a:cxnLst>
              <a:rect l="0" t="0" r="r" b="b"/>
              <a:pathLst>
                <a:path w="11" h="5">
                  <a:moveTo>
                    <a:pt x="0" y="0"/>
                  </a:moveTo>
                  <a:lnTo>
                    <a:pt x="11"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4" name="任意多边形(F) 230">
              <a:extLst>
                <a:ext uri="{FF2B5EF4-FFF2-40B4-BE49-F238E27FC236}">
                  <a16:creationId xmlns:a16="http://schemas.microsoft.com/office/drawing/2014/main" id="{B761DF12-44CF-896A-93D7-CBB4FD2B023E}"/>
                </a:ext>
              </a:extLst>
            </p:cNvPr>
            <p:cNvSpPr>
              <a:spLocks/>
            </p:cNvSpPr>
            <p:nvPr/>
          </p:nvSpPr>
          <p:spPr bwMode="auto">
            <a:xfrm>
              <a:off x="8338746" y="-1322076"/>
              <a:ext cx="8157" cy="4079"/>
            </a:xfrm>
            <a:custGeom>
              <a:avLst/>
              <a:gdLst/>
              <a:ahLst/>
              <a:cxnLst>
                <a:cxn ang="0">
                  <a:pos x="4" y="0"/>
                </a:cxn>
                <a:cxn ang="0">
                  <a:pos x="6" y="3"/>
                </a:cxn>
                <a:cxn ang="0">
                  <a:pos x="0" y="0"/>
                </a:cxn>
                <a:cxn ang="0">
                  <a:pos x="4" y="0"/>
                </a:cxn>
                <a:cxn ang="0">
                  <a:pos x="4" y="0"/>
                </a:cxn>
              </a:cxnLst>
              <a:rect l="0" t="0" r="r" b="b"/>
              <a:pathLst>
                <a:path w="6" h="3">
                  <a:moveTo>
                    <a:pt x="4" y="0"/>
                  </a:moveTo>
                  <a:lnTo>
                    <a:pt x="6"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5" name="任意多边形(F) 231">
              <a:extLst>
                <a:ext uri="{FF2B5EF4-FFF2-40B4-BE49-F238E27FC236}">
                  <a16:creationId xmlns:a16="http://schemas.microsoft.com/office/drawing/2014/main" id="{1A90C3A7-18E7-8D29-D0D9-E2DD84B512AE}"/>
                </a:ext>
              </a:extLst>
            </p:cNvPr>
            <p:cNvSpPr>
              <a:spLocks/>
            </p:cNvSpPr>
            <p:nvPr/>
          </p:nvSpPr>
          <p:spPr bwMode="auto">
            <a:xfrm>
              <a:off x="8333308" y="-1433559"/>
              <a:ext cx="20394" cy="6798"/>
            </a:xfrm>
            <a:custGeom>
              <a:avLst/>
              <a:gdLst/>
              <a:ahLst/>
              <a:cxnLst>
                <a:cxn ang="0">
                  <a:pos x="5" y="0"/>
                </a:cxn>
                <a:cxn ang="0">
                  <a:pos x="10" y="2"/>
                </a:cxn>
                <a:cxn ang="0">
                  <a:pos x="15" y="5"/>
                </a:cxn>
                <a:cxn ang="0">
                  <a:pos x="5" y="3"/>
                </a:cxn>
                <a:cxn ang="0">
                  <a:pos x="0" y="0"/>
                </a:cxn>
                <a:cxn ang="0">
                  <a:pos x="5" y="0"/>
                </a:cxn>
                <a:cxn ang="0">
                  <a:pos x="5" y="0"/>
                </a:cxn>
              </a:cxnLst>
              <a:rect l="0" t="0" r="r" b="b"/>
              <a:pathLst>
                <a:path w="15" h="5">
                  <a:moveTo>
                    <a:pt x="5" y="0"/>
                  </a:moveTo>
                  <a:lnTo>
                    <a:pt x="10" y="2"/>
                  </a:lnTo>
                  <a:lnTo>
                    <a:pt x="15" y="5"/>
                  </a:lnTo>
                  <a:lnTo>
                    <a:pt x="5" y="3"/>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6" name="任意多边形(F) 232">
              <a:extLst>
                <a:ext uri="{FF2B5EF4-FFF2-40B4-BE49-F238E27FC236}">
                  <a16:creationId xmlns:a16="http://schemas.microsoft.com/office/drawing/2014/main" id="{B78F7881-F6DB-2B30-30FC-8C3F33C09AB3}"/>
                </a:ext>
              </a:extLst>
            </p:cNvPr>
            <p:cNvSpPr>
              <a:spLocks/>
            </p:cNvSpPr>
            <p:nvPr/>
          </p:nvSpPr>
          <p:spPr bwMode="auto">
            <a:xfrm>
              <a:off x="8355061" y="-1426761"/>
              <a:ext cx="16315" cy="1360"/>
            </a:xfrm>
            <a:custGeom>
              <a:avLst/>
              <a:gdLst/>
              <a:ahLst/>
              <a:cxnLst>
                <a:cxn ang="0">
                  <a:pos x="5" y="0"/>
                </a:cxn>
                <a:cxn ang="0">
                  <a:pos x="12" y="1"/>
                </a:cxn>
                <a:cxn ang="0">
                  <a:pos x="4" y="1"/>
                </a:cxn>
                <a:cxn ang="0">
                  <a:pos x="0" y="0"/>
                </a:cxn>
                <a:cxn ang="0">
                  <a:pos x="5" y="0"/>
                </a:cxn>
                <a:cxn ang="0">
                  <a:pos x="5" y="0"/>
                </a:cxn>
              </a:cxnLst>
              <a:rect l="0" t="0" r="r" b="b"/>
              <a:pathLst>
                <a:path w="12" h="1">
                  <a:moveTo>
                    <a:pt x="5" y="0"/>
                  </a:moveTo>
                  <a:lnTo>
                    <a:pt x="12" y="1"/>
                  </a:lnTo>
                  <a:lnTo>
                    <a:pt x="4"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7" name="任意多边形(F) 233">
              <a:extLst>
                <a:ext uri="{FF2B5EF4-FFF2-40B4-BE49-F238E27FC236}">
                  <a16:creationId xmlns:a16="http://schemas.microsoft.com/office/drawing/2014/main" id="{23882635-AFB5-7B15-EF95-42858430FECB}"/>
                </a:ext>
              </a:extLst>
            </p:cNvPr>
            <p:cNvSpPr>
              <a:spLocks/>
            </p:cNvSpPr>
            <p:nvPr/>
          </p:nvSpPr>
          <p:spPr bwMode="auto">
            <a:xfrm>
              <a:off x="8503252" y="-945478"/>
              <a:ext cx="13596" cy="6798"/>
            </a:xfrm>
            <a:custGeom>
              <a:avLst/>
              <a:gdLst/>
              <a:ahLst/>
              <a:cxnLst>
                <a:cxn ang="0">
                  <a:pos x="8" y="0"/>
                </a:cxn>
                <a:cxn ang="0">
                  <a:pos x="10" y="3"/>
                </a:cxn>
                <a:cxn ang="0">
                  <a:pos x="7" y="5"/>
                </a:cxn>
                <a:cxn ang="0">
                  <a:pos x="4" y="2"/>
                </a:cxn>
                <a:cxn ang="0">
                  <a:pos x="0" y="2"/>
                </a:cxn>
                <a:cxn ang="0">
                  <a:pos x="8" y="0"/>
                </a:cxn>
                <a:cxn ang="0">
                  <a:pos x="8" y="0"/>
                </a:cxn>
              </a:cxnLst>
              <a:rect l="0" t="0" r="r" b="b"/>
              <a:pathLst>
                <a:path w="10" h="5">
                  <a:moveTo>
                    <a:pt x="8" y="0"/>
                  </a:moveTo>
                  <a:lnTo>
                    <a:pt x="10" y="3"/>
                  </a:lnTo>
                  <a:lnTo>
                    <a:pt x="7" y="5"/>
                  </a:lnTo>
                  <a:lnTo>
                    <a:pt x="4" y="2"/>
                  </a:lnTo>
                  <a:lnTo>
                    <a:pt x="0" y="2"/>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8" name="任意多边形(F) 234">
              <a:extLst>
                <a:ext uri="{FF2B5EF4-FFF2-40B4-BE49-F238E27FC236}">
                  <a16:creationId xmlns:a16="http://schemas.microsoft.com/office/drawing/2014/main" id="{22978F6C-DE5C-3106-9996-03816B1AC940}"/>
                </a:ext>
              </a:extLst>
            </p:cNvPr>
            <p:cNvSpPr>
              <a:spLocks/>
            </p:cNvSpPr>
            <p:nvPr/>
          </p:nvSpPr>
          <p:spPr bwMode="auto">
            <a:xfrm>
              <a:off x="7688878" y="-2466823"/>
              <a:ext cx="10876" cy="6798"/>
            </a:xfrm>
            <a:custGeom>
              <a:avLst/>
              <a:gdLst/>
              <a:ahLst/>
              <a:cxnLst>
                <a:cxn ang="0">
                  <a:pos x="0" y="0"/>
                </a:cxn>
                <a:cxn ang="0">
                  <a:pos x="8" y="2"/>
                </a:cxn>
                <a:cxn ang="0">
                  <a:pos x="6" y="5"/>
                </a:cxn>
                <a:cxn ang="0">
                  <a:pos x="3" y="5"/>
                </a:cxn>
                <a:cxn ang="0">
                  <a:pos x="3" y="3"/>
                </a:cxn>
                <a:cxn ang="0">
                  <a:pos x="0" y="0"/>
                </a:cxn>
                <a:cxn ang="0">
                  <a:pos x="0" y="0"/>
                </a:cxn>
              </a:cxnLst>
              <a:rect l="0" t="0" r="r" b="b"/>
              <a:pathLst>
                <a:path w="8" h="5">
                  <a:moveTo>
                    <a:pt x="0" y="0"/>
                  </a:moveTo>
                  <a:lnTo>
                    <a:pt x="8" y="2"/>
                  </a:lnTo>
                  <a:lnTo>
                    <a:pt x="6" y="5"/>
                  </a:lnTo>
                  <a:lnTo>
                    <a:pt x="3"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9" name="任意多边形(F) 235">
              <a:extLst>
                <a:ext uri="{FF2B5EF4-FFF2-40B4-BE49-F238E27FC236}">
                  <a16:creationId xmlns:a16="http://schemas.microsoft.com/office/drawing/2014/main" id="{79856130-6C9C-61DC-4BCF-46079DFAE13B}"/>
                </a:ext>
              </a:extLst>
            </p:cNvPr>
            <p:cNvSpPr>
              <a:spLocks/>
            </p:cNvSpPr>
            <p:nvPr/>
          </p:nvSpPr>
          <p:spPr bwMode="auto">
            <a:xfrm>
              <a:off x="7701114" y="-2464103"/>
              <a:ext cx="9517" cy="4079"/>
            </a:xfrm>
            <a:custGeom>
              <a:avLst/>
              <a:gdLst/>
              <a:ahLst/>
              <a:cxnLst>
                <a:cxn ang="0">
                  <a:pos x="0" y="3"/>
                </a:cxn>
                <a:cxn ang="0">
                  <a:pos x="7" y="0"/>
                </a:cxn>
                <a:cxn ang="0">
                  <a:pos x="7" y="1"/>
                </a:cxn>
                <a:cxn ang="0">
                  <a:pos x="0" y="3"/>
                </a:cxn>
                <a:cxn ang="0">
                  <a:pos x="0" y="3"/>
                </a:cxn>
              </a:cxnLst>
              <a:rect l="0" t="0" r="r" b="b"/>
              <a:pathLst>
                <a:path w="7" h="3">
                  <a:moveTo>
                    <a:pt x="0" y="3"/>
                  </a:moveTo>
                  <a:lnTo>
                    <a:pt x="7" y="0"/>
                  </a:lnTo>
                  <a:lnTo>
                    <a:pt x="7" y="1"/>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0" name="任意多边形(F) 236">
              <a:extLst>
                <a:ext uri="{FF2B5EF4-FFF2-40B4-BE49-F238E27FC236}">
                  <a16:creationId xmlns:a16="http://schemas.microsoft.com/office/drawing/2014/main" id="{FFA6C82F-2D21-B07A-86AF-2FAA5825D62D}"/>
                </a:ext>
              </a:extLst>
            </p:cNvPr>
            <p:cNvSpPr>
              <a:spLocks/>
            </p:cNvSpPr>
            <p:nvPr/>
          </p:nvSpPr>
          <p:spPr bwMode="auto">
            <a:xfrm>
              <a:off x="7714709" y="-2466823"/>
              <a:ext cx="10876" cy="6798"/>
            </a:xfrm>
            <a:custGeom>
              <a:avLst/>
              <a:gdLst/>
              <a:ahLst/>
              <a:cxnLst>
                <a:cxn ang="0">
                  <a:pos x="0" y="3"/>
                </a:cxn>
                <a:cxn ang="0">
                  <a:pos x="1" y="0"/>
                </a:cxn>
                <a:cxn ang="0">
                  <a:pos x="5" y="2"/>
                </a:cxn>
                <a:cxn ang="0">
                  <a:pos x="8" y="2"/>
                </a:cxn>
                <a:cxn ang="0">
                  <a:pos x="8" y="3"/>
                </a:cxn>
                <a:cxn ang="0">
                  <a:pos x="3" y="5"/>
                </a:cxn>
                <a:cxn ang="0">
                  <a:pos x="0" y="3"/>
                </a:cxn>
                <a:cxn ang="0">
                  <a:pos x="0" y="3"/>
                </a:cxn>
              </a:cxnLst>
              <a:rect l="0" t="0" r="r" b="b"/>
              <a:pathLst>
                <a:path w="8" h="5">
                  <a:moveTo>
                    <a:pt x="0" y="3"/>
                  </a:moveTo>
                  <a:lnTo>
                    <a:pt x="1" y="0"/>
                  </a:lnTo>
                  <a:lnTo>
                    <a:pt x="5" y="2"/>
                  </a:lnTo>
                  <a:lnTo>
                    <a:pt x="8" y="2"/>
                  </a:lnTo>
                  <a:lnTo>
                    <a:pt x="8"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1" name="任意多边形(F) 237">
              <a:extLst>
                <a:ext uri="{FF2B5EF4-FFF2-40B4-BE49-F238E27FC236}">
                  <a16:creationId xmlns:a16="http://schemas.microsoft.com/office/drawing/2014/main" id="{8E81BC07-7218-F977-C85F-680599913180}"/>
                </a:ext>
              </a:extLst>
            </p:cNvPr>
            <p:cNvSpPr>
              <a:spLocks/>
            </p:cNvSpPr>
            <p:nvPr/>
          </p:nvSpPr>
          <p:spPr bwMode="auto">
            <a:xfrm>
              <a:off x="7754137" y="-2477699"/>
              <a:ext cx="10876" cy="8157"/>
            </a:xfrm>
            <a:custGeom>
              <a:avLst/>
              <a:gdLst/>
              <a:ahLst/>
              <a:cxnLst>
                <a:cxn ang="0">
                  <a:pos x="3" y="0"/>
                </a:cxn>
                <a:cxn ang="0">
                  <a:pos x="6" y="0"/>
                </a:cxn>
                <a:cxn ang="0">
                  <a:pos x="8" y="3"/>
                </a:cxn>
                <a:cxn ang="0">
                  <a:pos x="6" y="5"/>
                </a:cxn>
                <a:cxn ang="0">
                  <a:pos x="0" y="6"/>
                </a:cxn>
                <a:cxn ang="0">
                  <a:pos x="5" y="3"/>
                </a:cxn>
                <a:cxn ang="0">
                  <a:pos x="3" y="0"/>
                </a:cxn>
                <a:cxn ang="0">
                  <a:pos x="3" y="0"/>
                </a:cxn>
              </a:cxnLst>
              <a:rect l="0" t="0" r="r" b="b"/>
              <a:pathLst>
                <a:path w="8" h="6">
                  <a:moveTo>
                    <a:pt x="3" y="0"/>
                  </a:moveTo>
                  <a:lnTo>
                    <a:pt x="6" y="0"/>
                  </a:lnTo>
                  <a:lnTo>
                    <a:pt x="8" y="3"/>
                  </a:lnTo>
                  <a:lnTo>
                    <a:pt x="6" y="5"/>
                  </a:lnTo>
                  <a:lnTo>
                    <a:pt x="0" y="6"/>
                  </a:lnTo>
                  <a:lnTo>
                    <a:pt x="5" y="3"/>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2" name="任意多边形(F) 238">
              <a:extLst>
                <a:ext uri="{FF2B5EF4-FFF2-40B4-BE49-F238E27FC236}">
                  <a16:creationId xmlns:a16="http://schemas.microsoft.com/office/drawing/2014/main" id="{3C28E462-852B-D028-4A28-44E8FF7C7236}"/>
                </a:ext>
              </a:extLst>
            </p:cNvPr>
            <p:cNvSpPr>
              <a:spLocks/>
            </p:cNvSpPr>
            <p:nvPr/>
          </p:nvSpPr>
          <p:spPr bwMode="auto">
            <a:xfrm>
              <a:off x="7766373" y="-2470901"/>
              <a:ext cx="20394" cy="1360"/>
            </a:xfrm>
            <a:custGeom>
              <a:avLst/>
              <a:gdLst/>
              <a:ahLst/>
              <a:cxnLst>
                <a:cxn ang="0">
                  <a:pos x="0" y="0"/>
                </a:cxn>
                <a:cxn ang="0">
                  <a:pos x="15" y="1"/>
                </a:cxn>
                <a:cxn ang="0">
                  <a:pos x="7" y="1"/>
                </a:cxn>
                <a:cxn ang="0">
                  <a:pos x="0" y="0"/>
                </a:cxn>
                <a:cxn ang="0">
                  <a:pos x="0" y="0"/>
                </a:cxn>
              </a:cxnLst>
              <a:rect l="0" t="0" r="r" b="b"/>
              <a:pathLst>
                <a:path w="15" h="1">
                  <a:moveTo>
                    <a:pt x="0" y="0"/>
                  </a:moveTo>
                  <a:lnTo>
                    <a:pt x="15" y="1"/>
                  </a:lnTo>
                  <a:lnTo>
                    <a:pt x="7"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3" name="任意多边形(F) 239">
              <a:extLst>
                <a:ext uri="{FF2B5EF4-FFF2-40B4-BE49-F238E27FC236}">
                  <a16:creationId xmlns:a16="http://schemas.microsoft.com/office/drawing/2014/main" id="{2DA8639F-BF11-5750-1676-CA24301E8229}"/>
                </a:ext>
              </a:extLst>
            </p:cNvPr>
            <p:cNvSpPr>
              <a:spLocks/>
            </p:cNvSpPr>
            <p:nvPr/>
          </p:nvSpPr>
          <p:spPr bwMode="auto">
            <a:xfrm>
              <a:off x="7790845" y="-2477699"/>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4" name="任意多边形(F) 240">
              <a:extLst>
                <a:ext uri="{FF2B5EF4-FFF2-40B4-BE49-F238E27FC236}">
                  <a16:creationId xmlns:a16="http://schemas.microsoft.com/office/drawing/2014/main" id="{3E4B458D-E2B3-D99D-B7BB-970F15064D39}"/>
                </a:ext>
              </a:extLst>
            </p:cNvPr>
            <p:cNvSpPr>
              <a:spLocks/>
            </p:cNvSpPr>
            <p:nvPr/>
          </p:nvSpPr>
          <p:spPr bwMode="auto">
            <a:xfrm>
              <a:off x="7679361" y="-2682992"/>
              <a:ext cx="9517" cy="4079"/>
            </a:xfrm>
            <a:custGeom>
              <a:avLst/>
              <a:gdLst/>
              <a:ahLst/>
              <a:cxnLst>
                <a:cxn ang="0">
                  <a:pos x="0" y="0"/>
                </a:cxn>
                <a:cxn ang="0">
                  <a:pos x="7" y="3"/>
                </a:cxn>
                <a:cxn ang="0">
                  <a:pos x="2" y="2"/>
                </a:cxn>
                <a:cxn ang="0">
                  <a:pos x="0" y="0"/>
                </a:cxn>
                <a:cxn ang="0">
                  <a:pos x="0" y="0"/>
                </a:cxn>
              </a:cxnLst>
              <a:rect l="0" t="0" r="r" b="b"/>
              <a:pathLst>
                <a:path w="7" h="3">
                  <a:moveTo>
                    <a:pt x="0" y="0"/>
                  </a:moveTo>
                  <a:lnTo>
                    <a:pt x="7"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5" name="任意多边形(F) 241">
              <a:extLst>
                <a:ext uri="{FF2B5EF4-FFF2-40B4-BE49-F238E27FC236}">
                  <a16:creationId xmlns:a16="http://schemas.microsoft.com/office/drawing/2014/main" id="{5C1C972C-AFE0-C768-3963-1DE343A6B1F2}"/>
                </a:ext>
              </a:extLst>
            </p:cNvPr>
            <p:cNvSpPr>
              <a:spLocks/>
            </p:cNvSpPr>
            <p:nvPr/>
          </p:nvSpPr>
          <p:spPr bwMode="auto">
            <a:xfrm>
              <a:off x="6404097" y="-1762572"/>
              <a:ext cx="4079" cy="4079"/>
            </a:xfrm>
            <a:custGeom>
              <a:avLst/>
              <a:gdLst/>
              <a:ahLst/>
              <a:cxnLst>
                <a:cxn ang="0">
                  <a:pos x="0" y="1"/>
                </a:cxn>
                <a:cxn ang="0">
                  <a:pos x="3" y="3"/>
                </a:cxn>
                <a:cxn ang="0">
                  <a:pos x="2" y="0"/>
                </a:cxn>
                <a:cxn ang="0">
                  <a:pos x="0" y="1"/>
                </a:cxn>
                <a:cxn ang="0">
                  <a:pos x="0" y="1"/>
                </a:cxn>
              </a:cxnLst>
              <a:rect l="0" t="0" r="r" b="b"/>
              <a:pathLst>
                <a:path w="3" h="3">
                  <a:moveTo>
                    <a:pt x="0" y="1"/>
                  </a:moveTo>
                  <a:lnTo>
                    <a:pt x="3" y="3"/>
                  </a:ln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6" name="任意多边形(F) 242">
              <a:extLst>
                <a:ext uri="{FF2B5EF4-FFF2-40B4-BE49-F238E27FC236}">
                  <a16:creationId xmlns:a16="http://schemas.microsoft.com/office/drawing/2014/main" id="{E1CE9407-87E0-D90E-9F3F-E56540A875F9}"/>
                </a:ext>
              </a:extLst>
            </p:cNvPr>
            <p:cNvSpPr>
              <a:spLocks/>
            </p:cNvSpPr>
            <p:nvPr/>
          </p:nvSpPr>
          <p:spPr bwMode="auto">
            <a:xfrm>
              <a:off x="7336753" y="-3066387"/>
              <a:ext cx="66619" cy="29910"/>
            </a:xfrm>
            <a:custGeom>
              <a:avLst/>
              <a:gdLst/>
              <a:ahLst/>
              <a:cxnLst>
                <a:cxn ang="0">
                  <a:pos x="12" y="0"/>
                </a:cxn>
                <a:cxn ang="0">
                  <a:pos x="23" y="0"/>
                </a:cxn>
                <a:cxn ang="0">
                  <a:pos x="36" y="3"/>
                </a:cxn>
                <a:cxn ang="0">
                  <a:pos x="49" y="11"/>
                </a:cxn>
                <a:cxn ang="0">
                  <a:pos x="33" y="21"/>
                </a:cxn>
                <a:cxn ang="0">
                  <a:pos x="21" y="18"/>
                </a:cxn>
                <a:cxn ang="0">
                  <a:pos x="7" y="22"/>
                </a:cxn>
                <a:cxn ang="0">
                  <a:pos x="0" y="18"/>
                </a:cxn>
                <a:cxn ang="0">
                  <a:pos x="5" y="6"/>
                </a:cxn>
                <a:cxn ang="0">
                  <a:pos x="12" y="0"/>
                </a:cxn>
                <a:cxn ang="0">
                  <a:pos x="12" y="0"/>
                </a:cxn>
              </a:cxnLst>
              <a:rect l="0" t="0" r="r" b="b"/>
              <a:pathLst>
                <a:path w="49" h="22">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7" name="任意多边形(F) 243">
              <a:extLst>
                <a:ext uri="{FF2B5EF4-FFF2-40B4-BE49-F238E27FC236}">
                  <a16:creationId xmlns:a16="http://schemas.microsoft.com/office/drawing/2014/main" id="{7DF7B1A9-14E4-F229-7024-F1BD2F106126}"/>
                </a:ext>
              </a:extLst>
            </p:cNvPr>
            <p:cNvSpPr>
              <a:spLocks/>
            </p:cNvSpPr>
            <p:nvPr/>
          </p:nvSpPr>
          <p:spPr bwMode="auto">
            <a:xfrm>
              <a:off x="4605403" y="-2257451"/>
              <a:ext cx="47585" cy="25832"/>
            </a:xfrm>
            <a:custGeom>
              <a:avLst/>
              <a:gdLst/>
              <a:ahLst/>
              <a:cxnLst>
                <a:cxn ang="0">
                  <a:pos x="2" y="3"/>
                </a:cxn>
                <a:cxn ang="0">
                  <a:pos x="3" y="1"/>
                </a:cxn>
                <a:cxn ang="0">
                  <a:pos x="7" y="0"/>
                </a:cxn>
                <a:cxn ang="0">
                  <a:pos x="10" y="1"/>
                </a:cxn>
                <a:cxn ang="0">
                  <a:pos x="13" y="0"/>
                </a:cxn>
                <a:cxn ang="0">
                  <a:pos x="26" y="0"/>
                </a:cxn>
                <a:cxn ang="0">
                  <a:pos x="32" y="5"/>
                </a:cxn>
                <a:cxn ang="0">
                  <a:pos x="35" y="13"/>
                </a:cxn>
                <a:cxn ang="0">
                  <a:pos x="29" y="16"/>
                </a:cxn>
                <a:cxn ang="0">
                  <a:pos x="24" y="16"/>
                </a:cxn>
                <a:cxn ang="0">
                  <a:pos x="16" y="19"/>
                </a:cxn>
                <a:cxn ang="0">
                  <a:pos x="7" y="19"/>
                </a:cxn>
                <a:cxn ang="0">
                  <a:pos x="2" y="16"/>
                </a:cxn>
                <a:cxn ang="0">
                  <a:pos x="0" y="13"/>
                </a:cxn>
                <a:cxn ang="0">
                  <a:pos x="0" y="3"/>
                </a:cxn>
                <a:cxn ang="0">
                  <a:pos x="2" y="3"/>
                </a:cxn>
                <a:cxn ang="0">
                  <a:pos x="2" y="3"/>
                </a:cxn>
              </a:cxnLst>
              <a:rect l="0" t="0" r="r" b="b"/>
              <a:pathLst>
                <a:path w="35" h="19">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8" name="任意多边形(F) 244">
              <a:extLst>
                <a:ext uri="{FF2B5EF4-FFF2-40B4-BE49-F238E27FC236}">
                  <a16:creationId xmlns:a16="http://schemas.microsoft.com/office/drawing/2014/main" id="{FB0FD59C-84AE-B82A-8B33-ACF670137297}"/>
                </a:ext>
              </a:extLst>
            </p:cNvPr>
            <p:cNvSpPr>
              <a:spLocks/>
            </p:cNvSpPr>
            <p:nvPr/>
          </p:nvSpPr>
          <p:spPr bwMode="auto">
            <a:xfrm>
              <a:off x="4579571" y="-2264248"/>
              <a:ext cx="36708" cy="54382"/>
            </a:xfrm>
            <a:custGeom>
              <a:avLst/>
              <a:gdLst/>
              <a:ahLst/>
              <a:cxnLst>
                <a:cxn ang="0">
                  <a:pos x="16" y="40"/>
                </a:cxn>
                <a:cxn ang="0">
                  <a:pos x="27" y="29"/>
                </a:cxn>
                <a:cxn ang="0">
                  <a:pos x="26" y="24"/>
                </a:cxn>
                <a:cxn ang="0">
                  <a:pos x="21" y="21"/>
                </a:cxn>
                <a:cxn ang="0">
                  <a:pos x="19" y="18"/>
                </a:cxn>
                <a:cxn ang="0">
                  <a:pos x="19" y="8"/>
                </a:cxn>
                <a:cxn ang="0">
                  <a:pos x="11" y="2"/>
                </a:cxn>
                <a:cxn ang="0">
                  <a:pos x="6" y="0"/>
                </a:cxn>
                <a:cxn ang="0">
                  <a:pos x="2" y="3"/>
                </a:cxn>
                <a:cxn ang="0">
                  <a:pos x="0" y="11"/>
                </a:cxn>
                <a:cxn ang="0">
                  <a:pos x="5" y="13"/>
                </a:cxn>
                <a:cxn ang="0">
                  <a:pos x="2" y="18"/>
                </a:cxn>
                <a:cxn ang="0">
                  <a:pos x="3" y="19"/>
                </a:cxn>
                <a:cxn ang="0">
                  <a:pos x="2" y="26"/>
                </a:cxn>
                <a:cxn ang="0">
                  <a:pos x="3" y="31"/>
                </a:cxn>
                <a:cxn ang="0">
                  <a:pos x="2" y="31"/>
                </a:cxn>
                <a:cxn ang="0">
                  <a:pos x="5" y="35"/>
                </a:cxn>
                <a:cxn ang="0">
                  <a:pos x="10" y="35"/>
                </a:cxn>
                <a:cxn ang="0">
                  <a:pos x="13" y="40"/>
                </a:cxn>
                <a:cxn ang="0">
                  <a:pos x="16" y="40"/>
                </a:cxn>
                <a:cxn ang="0">
                  <a:pos x="16" y="40"/>
                </a:cxn>
              </a:cxnLst>
              <a:rect l="0" t="0" r="r" b="b"/>
              <a:pathLst>
                <a:path w="27" h="4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9" name="任意多边形(F) 245">
              <a:extLst>
                <a:ext uri="{FF2B5EF4-FFF2-40B4-BE49-F238E27FC236}">
                  <a16:creationId xmlns:a16="http://schemas.microsoft.com/office/drawing/2014/main" id="{9E43E208-933C-29CC-B440-0E1543369A5E}"/>
                </a:ext>
              </a:extLst>
            </p:cNvPr>
            <p:cNvSpPr>
              <a:spLocks/>
            </p:cNvSpPr>
            <p:nvPr/>
          </p:nvSpPr>
          <p:spPr bwMode="auto">
            <a:xfrm>
              <a:off x="4561897" y="-2333586"/>
              <a:ext cx="87012" cy="84293"/>
            </a:xfrm>
            <a:custGeom>
              <a:avLst/>
              <a:gdLst/>
              <a:ahLst/>
              <a:cxnLst>
                <a:cxn ang="0">
                  <a:pos x="58" y="53"/>
                </a:cxn>
                <a:cxn ang="0">
                  <a:pos x="56" y="40"/>
                </a:cxn>
                <a:cxn ang="0">
                  <a:pos x="56" y="32"/>
                </a:cxn>
                <a:cxn ang="0">
                  <a:pos x="58" y="30"/>
                </a:cxn>
                <a:cxn ang="0">
                  <a:pos x="58" y="24"/>
                </a:cxn>
                <a:cxn ang="0">
                  <a:pos x="53" y="24"/>
                </a:cxn>
                <a:cxn ang="0">
                  <a:pos x="40" y="16"/>
                </a:cxn>
                <a:cxn ang="0">
                  <a:pos x="29" y="6"/>
                </a:cxn>
                <a:cxn ang="0">
                  <a:pos x="19" y="0"/>
                </a:cxn>
                <a:cxn ang="0">
                  <a:pos x="0" y="5"/>
                </a:cxn>
                <a:cxn ang="0">
                  <a:pos x="3" y="9"/>
                </a:cxn>
                <a:cxn ang="0">
                  <a:pos x="5" y="13"/>
                </a:cxn>
                <a:cxn ang="0">
                  <a:pos x="8" y="14"/>
                </a:cxn>
                <a:cxn ang="0">
                  <a:pos x="11" y="19"/>
                </a:cxn>
                <a:cxn ang="0">
                  <a:pos x="8" y="25"/>
                </a:cxn>
                <a:cxn ang="0">
                  <a:pos x="16" y="30"/>
                </a:cxn>
                <a:cxn ang="0">
                  <a:pos x="11" y="32"/>
                </a:cxn>
                <a:cxn ang="0">
                  <a:pos x="15" y="35"/>
                </a:cxn>
                <a:cxn ang="0">
                  <a:pos x="8" y="38"/>
                </a:cxn>
                <a:cxn ang="0">
                  <a:pos x="8" y="41"/>
                </a:cxn>
                <a:cxn ang="0">
                  <a:pos x="8" y="41"/>
                </a:cxn>
                <a:cxn ang="0">
                  <a:pos x="5" y="41"/>
                </a:cxn>
                <a:cxn ang="0">
                  <a:pos x="2" y="45"/>
                </a:cxn>
                <a:cxn ang="0">
                  <a:pos x="0" y="48"/>
                </a:cxn>
                <a:cxn ang="0">
                  <a:pos x="2" y="51"/>
                </a:cxn>
                <a:cxn ang="0">
                  <a:pos x="0" y="54"/>
                </a:cxn>
                <a:cxn ang="0">
                  <a:pos x="8" y="57"/>
                </a:cxn>
                <a:cxn ang="0">
                  <a:pos x="13" y="61"/>
                </a:cxn>
                <a:cxn ang="0">
                  <a:pos x="15" y="54"/>
                </a:cxn>
                <a:cxn ang="0">
                  <a:pos x="24" y="53"/>
                </a:cxn>
                <a:cxn ang="0">
                  <a:pos x="34" y="59"/>
                </a:cxn>
                <a:cxn ang="0">
                  <a:pos x="39" y="56"/>
                </a:cxn>
                <a:cxn ang="0">
                  <a:pos x="45" y="56"/>
                </a:cxn>
                <a:cxn ang="0">
                  <a:pos x="58" y="56"/>
                </a:cxn>
              </a:cxnLst>
              <a:rect l="0" t="0" r="r" b="b"/>
              <a:pathLst>
                <a:path w="64" h="62">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0" name="任意多边形(F) 246">
              <a:extLst>
                <a:ext uri="{FF2B5EF4-FFF2-40B4-BE49-F238E27FC236}">
                  <a16:creationId xmlns:a16="http://schemas.microsoft.com/office/drawing/2014/main" id="{D68B8D32-28F0-0343-A6D0-008028DF1697}"/>
                </a:ext>
              </a:extLst>
            </p:cNvPr>
            <p:cNvSpPr>
              <a:spLocks/>
            </p:cNvSpPr>
            <p:nvPr/>
          </p:nvSpPr>
          <p:spPr bwMode="auto">
            <a:xfrm>
              <a:off x="1831907" y="-2080708"/>
              <a:ext cx="573733" cy="270552"/>
            </a:xfrm>
            <a:custGeom>
              <a:avLst/>
              <a:gdLst/>
              <a:ahLst/>
              <a:cxnLst>
                <a:cxn ang="0">
                  <a:pos x="49" y="16"/>
                </a:cxn>
                <a:cxn ang="0">
                  <a:pos x="60" y="35"/>
                </a:cxn>
                <a:cxn ang="0">
                  <a:pos x="76" y="54"/>
                </a:cxn>
                <a:cxn ang="0">
                  <a:pos x="89" y="65"/>
                </a:cxn>
                <a:cxn ang="0">
                  <a:pos x="95" y="78"/>
                </a:cxn>
                <a:cxn ang="0">
                  <a:pos x="106" y="86"/>
                </a:cxn>
                <a:cxn ang="0">
                  <a:pos x="126" y="101"/>
                </a:cxn>
                <a:cxn ang="0">
                  <a:pos x="140" y="115"/>
                </a:cxn>
                <a:cxn ang="0">
                  <a:pos x="143" y="131"/>
                </a:cxn>
                <a:cxn ang="0">
                  <a:pos x="137" y="146"/>
                </a:cxn>
                <a:cxn ang="0">
                  <a:pos x="164" y="160"/>
                </a:cxn>
                <a:cxn ang="0">
                  <a:pos x="227" y="179"/>
                </a:cxn>
                <a:cxn ang="0">
                  <a:pos x="254" y="186"/>
                </a:cxn>
                <a:cxn ang="0">
                  <a:pos x="294" y="183"/>
                </a:cxn>
                <a:cxn ang="0">
                  <a:pos x="326" y="194"/>
                </a:cxn>
                <a:cxn ang="0">
                  <a:pos x="352" y="176"/>
                </a:cxn>
                <a:cxn ang="0">
                  <a:pos x="366" y="163"/>
                </a:cxn>
                <a:cxn ang="0">
                  <a:pos x="392" y="158"/>
                </a:cxn>
                <a:cxn ang="0">
                  <a:pos x="398" y="158"/>
                </a:cxn>
                <a:cxn ang="0">
                  <a:pos x="405" y="147"/>
                </a:cxn>
                <a:cxn ang="0">
                  <a:pos x="414" y="136"/>
                </a:cxn>
                <a:cxn ang="0">
                  <a:pos x="413" y="125"/>
                </a:cxn>
                <a:cxn ang="0">
                  <a:pos x="392" y="126"/>
                </a:cxn>
                <a:cxn ang="0">
                  <a:pos x="356" y="149"/>
                </a:cxn>
                <a:cxn ang="0">
                  <a:pos x="339" y="157"/>
                </a:cxn>
                <a:cxn ang="0">
                  <a:pos x="323" y="157"/>
                </a:cxn>
                <a:cxn ang="0">
                  <a:pos x="291" y="155"/>
                </a:cxn>
                <a:cxn ang="0">
                  <a:pos x="273" y="142"/>
                </a:cxn>
                <a:cxn ang="0">
                  <a:pos x="265" y="128"/>
                </a:cxn>
                <a:cxn ang="0">
                  <a:pos x="263" y="106"/>
                </a:cxn>
                <a:cxn ang="0">
                  <a:pos x="276" y="83"/>
                </a:cxn>
                <a:cxn ang="0">
                  <a:pos x="279" y="78"/>
                </a:cxn>
                <a:cxn ang="0">
                  <a:pos x="262" y="75"/>
                </a:cxn>
                <a:cxn ang="0">
                  <a:pos x="246" y="57"/>
                </a:cxn>
                <a:cxn ang="0">
                  <a:pos x="233" y="41"/>
                </a:cxn>
                <a:cxn ang="0">
                  <a:pos x="206" y="33"/>
                </a:cxn>
                <a:cxn ang="0">
                  <a:pos x="175" y="33"/>
                </a:cxn>
                <a:cxn ang="0">
                  <a:pos x="158" y="14"/>
                </a:cxn>
                <a:cxn ang="0">
                  <a:pos x="129" y="9"/>
                </a:cxn>
                <a:cxn ang="0">
                  <a:pos x="66" y="11"/>
                </a:cxn>
                <a:cxn ang="0">
                  <a:pos x="25" y="1"/>
                </a:cxn>
                <a:cxn ang="0">
                  <a:pos x="5" y="14"/>
                </a:cxn>
                <a:cxn ang="0">
                  <a:pos x="13" y="35"/>
                </a:cxn>
                <a:cxn ang="0">
                  <a:pos x="31" y="54"/>
                </a:cxn>
                <a:cxn ang="0">
                  <a:pos x="23" y="57"/>
                </a:cxn>
                <a:cxn ang="0">
                  <a:pos x="23" y="61"/>
                </a:cxn>
                <a:cxn ang="0">
                  <a:pos x="39" y="69"/>
                </a:cxn>
                <a:cxn ang="0">
                  <a:pos x="50" y="75"/>
                </a:cxn>
                <a:cxn ang="0">
                  <a:pos x="50" y="91"/>
                </a:cxn>
                <a:cxn ang="0">
                  <a:pos x="57" y="94"/>
                </a:cxn>
                <a:cxn ang="0">
                  <a:pos x="76" y="112"/>
                </a:cxn>
                <a:cxn ang="0">
                  <a:pos x="82" y="99"/>
                </a:cxn>
                <a:cxn ang="0">
                  <a:pos x="69" y="93"/>
                </a:cxn>
                <a:cxn ang="0">
                  <a:pos x="66" y="80"/>
                </a:cxn>
                <a:cxn ang="0">
                  <a:pos x="61" y="72"/>
                </a:cxn>
                <a:cxn ang="0">
                  <a:pos x="55" y="61"/>
                </a:cxn>
                <a:cxn ang="0">
                  <a:pos x="47" y="45"/>
                </a:cxn>
                <a:cxn ang="0">
                  <a:pos x="33" y="35"/>
                </a:cxn>
                <a:cxn ang="0">
                  <a:pos x="33" y="11"/>
                </a:cxn>
              </a:cxnLst>
              <a:rect l="0" t="0" r="r" b="b"/>
              <a:pathLst>
                <a:path w="422" h="199">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1" name="任意多边形(F) 247">
              <a:extLst>
                <a:ext uri="{FF2B5EF4-FFF2-40B4-BE49-F238E27FC236}">
                  <a16:creationId xmlns:a16="http://schemas.microsoft.com/office/drawing/2014/main" id="{4A1CF74C-5841-E3AC-0ACF-F32657C26448}"/>
                </a:ext>
              </a:extLst>
            </p:cNvPr>
            <p:cNvSpPr>
              <a:spLocks/>
            </p:cNvSpPr>
            <p:nvPr/>
          </p:nvSpPr>
          <p:spPr bwMode="auto">
            <a:xfrm>
              <a:off x="2848856" y="-2362136"/>
              <a:ext cx="101967" cy="58461"/>
            </a:xfrm>
            <a:custGeom>
              <a:avLst/>
              <a:gdLst/>
              <a:ahLst/>
              <a:cxnLst>
                <a:cxn ang="0">
                  <a:pos x="72" y="29"/>
                </a:cxn>
                <a:cxn ang="0">
                  <a:pos x="75" y="29"/>
                </a:cxn>
                <a:cxn ang="0">
                  <a:pos x="73" y="27"/>
                </a:cxn>
                <a:cxn ang="0">
                  <a:pos x="64" y="26"/>
                </a:cxn>
                <a:cxn ang="0">
                  <a:pos x="61" y="19"/>
                </a:cxn>
                <a:cxn ang="0">
                  <a:pos x="61" y="14"/>
                </a:cxn>
                <a:cxn ang="0">
                  <a:pos x="54" y="13"/>
                </a:cxn>
                <a:cxn ang="0">
                  <a:pos x="59" y="9"/>
                </a:cxn>
                <a:cxn ang="0">
                  <a:pos x="62" y="6"/>
                </a:cxn>
                <a:cxn ang="0">
                  <a:pos x="64" y="3"/>
                </a:cxn>
                <a:cxn ang="0">
                  <a:pos x="59" y="1"/>
                </a:cxn>
                <a:cxn ang="0">
                  <a:pos x="51" y="5"/>
                </a:cxn>
                <a:cxn ang="0">
                  <a:pos x="49" y="1"/>
                </a:cxn>
                <a:cxn ang="0">
                  <a:pos x="41" y="0"/>
                </a:cxn>
                <a:cxn ang="0">
                  <a:pos x="33" y="0"/>
                </a:cxn>
                <a:cxn ang="0">
                  <a:pos x="32" y="1"/>
                </a:cxn>
                <a:cxn ang="0">
                  <a:pos x="25" y="3"/>
                </a:cxn>
                <a:cxn ang="0">
                  <a:pos x="22" y="0"/>
                </a:cxn>
                <a:cxn ang="0">
                  <a:pos x="16" y="0"/>
                </a:cxn>
                <a:cxn ang="0">
                  <a:pos x="14" y="1"/>
                </a:cxn>
                <a:cxn ang="0">
                  <a:pos x="11" y="1"/>
                </a:cxn>
                <a:cxn ang="0">
                  <a:pos x="9" y="6"/>
                </a:cxn>
                <a:cxn ang="0">
                  <a:pos x="6" y="9"/>
                </a:cxn>
                <a:cxn ang="0">
                  <a:pos x="0" y="11"/>
                </a:cxn>
                <a:cxn ang="0">
                  <a:pos x="0" y="13"/>
                </a:cxn>
                <a:cxn ang="0">
                  <a:pos x="3" y="13"/>
                </a:cxn>
                <a:cxn ang="0">
                  <a:pos x="11" y="9"/>
                </a:cxn>
                <a:cxn ang="0">
                  <a:pos x="17" y="14"/>
                </a:cxn>
                <a:cxn ang="0">
                  <a:pos x="16" y="26"/>
                </a:cxn>
                <a:cxn ang="0">
                  <a:pos x="14" y="35"/>
                </a:cxn>
                <a:cxn ang="0">
                  <a:pos x="17" y="37"/>
                </a:cxn>
                <a:cxn ang="0">
                  <a:pos x="17" y="40"/>
                </a:cxn>
                <a:cxn ang="0">
                  <a:pos x="21" y="42"/>
                </a:cxn>
                <a:cxn ang="0">
                  <a:pos x="22" y="42"/>
                </a:cxn>
                <a:cxn ang="0">
                  <a:pos x="24" y="42"/>
                </a:cxn>
                <a:cxn ang="0">
                  <a:pos x="30" y="43"/>
                </a:cxn>
                <a:cxn ang="0">
                  <a:pos x="35" y="42"/>
                </a:cxn>
                <a:cxn ang="0">
                  <a:pos x="38" y="42"/>
                </a:cxn>
                <a:cxn ang="0">
                  <a:pos x="40" y="40"/>
                </a:cxn>
                <a:cxn ang="0">
                  <a:pos x="45" y="40"/>
                </a:cxn>
                <a:cxn ang="0">
                  <a:pos x="59" y="34"/>
                </a:cxn>
                <a:cxn ang="0">
                  <a:pos x="62" y="30"/>
                </a:cxn>
                <a:cxn ang="0">
                  <a:pos x="62" y="32"/>
                </a:cxn>
                <a:cxn ang="0">
                  <a:pos x="65" y="32"/>
                </a:cxn>
                <a:cxn ang="0">
                  <a:pos x="67" y="30"/>
                </a:cxn>
                <a:cxn ang="0">
                  <a:pos x="72" y="29"/>
                </a:cxn>
                <a:cxn ang="0">
                  <a:pos x="72" y="29"/>
                </a:cxn>
              </a:cxnLst>
              <a:rect l="0" t="0" r="r" b="b"/>
              <a:pathLst>
                <a:path w="75" h="43">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2" name="任意多边形(F) 248">
              <a:extLst>
                <a:ext uri="{FF2B5EF4-FFF2-40B4-BE49-F238E27FC236}">
                  <a16:creationId xmlns:a16="http://schemas.microsoft.com/office/drawing/2014/main" id="{1C22D64C-F219-1021-9075-644D9FA83D2C}"/>
                </a:ext>
              </a:extLst>
            </p:cNvPr>
            <p:cNvSpPr>
              <a:spLocks/>
            </p:cNvSpPr>
            <p:nvPr/>
          </p:nvSpPr>
          <p:spPr bwMode="auto">
            <a:xfrm>
              <a:off x="2896440" y="-2322709"/>
              <a:ext cx="104686" cy="50304"/>
            </a:xfrm>
            <a:custGeom>
              <a:avLst/>
              <a:gdLst/>
              <a:ahLst/>
              <a:cxnLst>
                <a:cxn ang="0">
                  <a:pos x="74" y="6"/>
                </a:cxn>
                <a:cxn ang="0">
                  <a:pos x="72" y="5"/>
                </a:cxn>
                <a:cxn ang="0">
                  <a:pos x="66" y="6"/>
                </a:cxn>
                <a:cxn ang="0">
                  <a:pos x="66" y="5"/>
                </a:cxn>
                <a:cxn ang="0">
                  <a:pos x="64" y="1"/>
                </a:cxn>
                <a:cxn ang="0">
                  <a:pos x="59" y="5"/>
                </a:cxn>
                <a:cxn ang="0">
                  <a:pos x="53" y="5"/>
                </a:cxn>
                <a:cxn ang="0">
                  <a:pos x="53" y="5"/>
                </a:cxn>
                <a:cxn ang="0">
                  <a:pos x="37" y="1"/>
                </a:cxn>
                <a:cxn ang="0">
                  <a:pos x="37" y="0"/>
                </a:cxn>
                <a:cxn ang="0">
                  <a:pos x="32" y="1"/>
                </a:cxn>
                <a:cxn ang="0">
                  <a:pos x="30" y="3"/>
                </a:cxn>
                <a:cxn ang="0">
                  <a:pos x="22" y="8"/>
                </a:cxn>
                <a:cxn ang="0">
                  <a:pos x="22" y="9"/>
                </a:cxn>
                <a:cxn ang="0">
                  <a:pos x="29" y="9"/>
                </a:cxn>
                <a:cxn ang="0">
                  <a:pos x="43" y="9"/>
                </a:cxn>
                <a:cxn ang="0">
                  <a:pos x="43" y="9"/>
                </a:cxn>
                <a:cxn ang="0">
                  <a:pos x="37" y="11"/>
                </a:cxn>
                <a:cxn ang="0">
                  <a:pos x="30" y="14"/>
                </a:cxn>
                <a:cxn ang="0">
                  <a:pos x="27" y="11"/>
                </a:cxn>
                <a:cxn ang="0">
                  <a:pos x="11" y="17"/>
                </a:cxn>
                <a:cxn ang="0">
                  <a:pos x="11" y="19"/>
                </a:cxn>
                <a:cxn ang="0">
                  <a:pos x="6" y="19"/>
                </a:cxn>
                <a:cxn ang="0">
                  <a:pos x="0" y="24"/>
                </a:cxn>
                <a:cxn ang="0">
                  <a:pos x="5" y="21"/>
                </a:cxn>
                <a:cxn ang="0">
                  <a:pos x="2" y="24"/>
                </a:cxn>
                <a:cxn ang="0">
                  <a:pos x="0" y="29"/>
                </a:cxn>
                <a:cxn ang="0">
                  <a:pos x="2" y="32"/>
                </a:cxn>
                <a:cxn ang="0">
                  <a:pos x="3" y="32"/>
                </a:cxn>
                <a:cxn ang="0">
                  <a:pos x="6" y="35"/>
                </a:cxn>
                <a:cxn ang="0">
                  <a:pos x="10" y="37"/>
                </a:cxn>
                <a:cxn ang="0">
                  <a:pos x="11" y="33"/>
                </a:cxn>
                <a:cxn ang="0">
                  <a:pos x="16" y="33"/>
                </a:cxn>
                <a:cxn ang="0">
                  <a:pos x="27" y="25"/>
                </a:cxn>
                <a:cxn ang="0">
                  <a:pos x="30" y="21"/>
                </a:cxn>
                <a:cxn ang="0">
                  <a:pos x="30" y="22"/>
                </a:cxn>
                <a:cxn ang="0">
                  <a:pos x="34" y="19"/>
                </a:cxn>
                <a:cxn ang="0">
                  <a:pos x="35" y="22"/>
                </a:cxn>
                <a:cxn ang="0">
                  <a:pos x="38" y="22"/>
                </a:cxn>
                <a:cxn ang="0">
                  <a:pos x="38" y="19"/>
                </a:cxn>
                <a:cxn ang="0">
                  <a:pos x="42" y="21"/>
                </a:cxn>
                <a:cxn ang="0">
                  <a:pos x="50" y="19"/>
                </a:cxn>
                <a:cxn ang="0">
                  <a:pos x="69" y="11"/>
                </a:cxn>
                <a:cxn ang="0">
                  <a:pos x="75" y="11"/>
                </a:cxn>
                <a:cxn ang="0">
                  <a:pos x="77" y="9"/>
                </a:cxn>
                <a:cxn ang="0">
                  <a:pos x="75" y="9"/>
                </a:cxn>
                <a:cxn ang="0">
                  <a:pos x="72" y="9"/>
                </a:cxn>
                <a:cxn ang="0">
                  <a:pos x="74" y="8"/>
                </a:cxn>
                <a:cxn ang="0">
                  <a:pos x="74" y="6"/>
                </a:cxn>
                <a:cxn ang="0">
                  <a:pos x="74" y="6"/>
                </a:cxn>
              </a:cxnLst>
              <a:rect l="0" t="0" r="r" b="b"/>
              <a:pathLst>
                <a:path w="77" h="37">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3" name="任意多边形(F) 249">
              <a:extLst>
                <a:ext uri="{FF2B5EF4-FFF2-40B4-BE49-F238E27FC236}">
                  <a16:creationId xmlns:a16="http://schemas.microsoft.com/office/drawing/2014/main" id="{11B33AA7-F242-9709-05EA-28CE66EBB361}"/>
                </a:ext>
              </a:extLst>
            </p:cNvPr>
            <p:cNvSpPr>
              <a:spLocks/>
            </p:cNvSpPr>
            <p:nvPr/>
          </p:nvSpPr>
          <p:spPr bwMode="auto">
            <a:xfrm>
              <a:off x="2661237" y="-2189473"/>
              <a:ext cx="4079" cy="1360"/>
            </a:xfrm>
            <a:custGeom>
              <a:avLst/>
              <a:gdLst/>
              <a:ahLst/>
              <a:cxnLst>
                <a:cxn ang="0">
                  <a:pos x="1" y="1"/>
                </a:cxn>
                <a:cxn ang="0">
                  <a:pos x="0" y="0"/>
                </a:cxn>
                <a:cxn ang="0">
                  <a:pos x="1" y="0"/>
                </a:cxn>
                <a:cxn ang="0">
                  <a:pos x="3" y="1"/>
                </a:cxn>
                <a:cxn ang="0">
                  <a:pos x="1" y="1"/>
                </a:cxn>
                <a:cxn ang="0">
                  <a:pos x="1" y="1"/>
                </a:cxn>
              </a:cxnLst>
              <a:rect l="0" t="0" r="r" b="b"/>
              <a:pathLst>
                <a:path w="3" h="1">
                  <a:moveTo>
                    <a:pt x="1" y="1"/>
                  </a:moveTo>
                  <a:lnTo>
                    <a:pt x="0" y="0"/>
                  </a:lnTo>
                  <a:lnTo>
                    <a:pt x="1" y="0"/>
                  </a:lnTo>
                  <a:lnTo>
                    <a:pt x="3" y="1"/>
                  </a:lnTo>
                  <a:lnTo>
                    <a:pt x="1" y="1"/>
                  </a:lnTo>
                  <a:lnTo>
                    <a:pt x="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4" name="任意多边形(F) 250">
              <a:extLst>
                <a:ext uri="{FF2B5EF4-FFF2-40B4-BE49-F238E27FC236}">
                  <a16:creationId xmlns:a16="http://schemas.microsoft.com/office/drawing/2014/main" id="{4B6FA270-3EC9-383E-26AA-B98B8C01D326}"/>
                </a:ext>
              </a:extLst>
            </p:cNvPr>
            <p:cNvSpPr>
              <a:spLocks/>
            </p:cNvSpPr>
            <p:nvPr/>
          </p:nvSpPr>
          <p:spPr bwMode="auto">
            <a:xfrm>
              <a:off x="2680270" y="-2173158"/>
              <a:ext cx="14956" cy="16315"/>
            </a:xfrm>
            <a:custGeom>
              <a:avLst/>
              <a:gdLst/>
              <a:ahLst/>
              <a:cxnLst>
                <a:cxn ang="0">
                  <a:pos x="5" y="0"/>
                </a:cxn>
                <a:cxn ang="0">
                  <a:pos x="5" y="0"/>
                </a:cxn>
                <a:cxn ang="0">
                  <a:pos x="5" y="2"/>
                </a:cxn>
                <a:cxn ang="0">
                  <a:pos x="0" y="7"/>
                </a:cxn>
                <a:cxn ang="0">
                  <a:pos x="0" y="12"/>
                </a:cxn>
                <a:cxn ang="0">
                  <a:pos x="3" y="10"/>
                </a:cxn>
                <a:cxn ang="0">
                  <a:pos x="7" y="5"/>
                </a:cxn>
                <a:cxn ang="0">
                  <a:pos x="11" y="0"/>
                </a:cxn>
                <a:cxn ang="0">
                  <a:pos x="5" y="0"/>
                </a:cxn>
                <a:cxn ang="0">
                  <a:pos x="5" y="0"/>
                </a:cxn>
              </a:cxnLst>
              <a:rect l="0" t="0" r="r" b="b"/>
              <a:pathLst>
                <a:path w="11" h="12">
                  <a:moveTo>
                    <a:pt x="5" y="0"/>
                  </a:moveTo>
                  <a:lnTo>
                    <a:pt x="5" y="0"/>
                  </a:lnTo>
                  <a:lnTo>
                    <a:pt x="5" y="2"/>
                  </a:lnTo>
                  <a:lnTo>
                    <a:pt x="0" y="7"/>
                  </a:lnTo>
                  <a:lnTo>
                    <a:pt x="0" y="12"/>
                  </a:lnTo>
                  <a:lnTo>
                    <a:pt x="3" y="10"/>
                  </a:lnTo>
                  <a:lnTo>
                    <a:pt x="7" y="5"/>
                  </a:lnTo>
                  <a:lnTo>
                    <a:pt x="11"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5" name="任意多边形(F) 251">
              <a:extLst>
                <a:ext uri="{FF2B5EF4-FFF2-40B4-BE49-F238E27FC236}">
                  <a16:creationId xmlns:a16="http://schemas.microsoft.com/office/drawing/2014/main" id="{5CB1075B-BEE8-21F3-775F-F2B84BA2A5AA}"/>
                </a:ext>
              </a:extLst>
            </p:cNvPr>
            <p:cNvSpPr>
              <a:spLocks/>
            </p:cNvSpPr>
            <p:nvPr/>
          </p:nvSpPr>
          <p:spPr bwMode="auto">
            <a:xfrm>
              <a:off x="1080072" y="-3020162"/>
              <a:ext cx="591408" cy="513913"/>
            </a:xfrm>
            <a:custGeom>
              <a:avLst/>
              <a:gdLst/>
              <a:ahLst/>
              <a:cxnLst>
                <a:cxn ang="0">
                  <a:pos x="359" y="275"/>
                </a:cxn>
                <a:cxn ang="0">
                  <a:pos x="374" y="213"/>
                </a:cxn>
                <a:cxn ang="0">
                  <a:pos x="411" y="112"/>
                </a:cxn>
                <a:cxn ang="0">
                  <a:pos x="411" y="35"/>
                </a:cxn>
                <a:cxn ang="0">
                  <a:pos x="335" y="25"/>
                </a:cxn>
                <a:cxn ang="0">
                  <a:pos x="299" y="20"/>
                </a:cxn>
                <a:cxn ang="0">
                  <a:pos x="271" y="14"/>
                </a:cxn>
                <a:cxn ang="0">
                  <a:pos x="258" y="19"/>
                </a:cxn>
                <a:cxn ang="0">
                  <a:pos x="244" y="4"/>
                </a:cxn>
                <a:cxn ang="0">
                  <a:pos x="206" y="19"/>
                </a:cxn>
                <a:cxn ang="0">
                  <a:pos x="194" y="30"/>
                </a:cxn>
                <a:cxn ang="0">
                  <a:pos x="162" y="40"/>
                </a:cxn>
                <a:cxn ang="0">
                  <a:pos x="125" y="70"/>
                </a:cxn>
                <a:cxn ang="0">
                  <a:pos x="108" y="121"/>
                </a:cxn>
                <a:cxn ang="0">
                  <a:pos x="135" y="125"/>
                </a:cxn>
                <a:cxn ang="0">
                  <a:pos x="157" y="134"/>
                </a:cxn>
                <a:cxn ang="0">
                  <a:pos x="124" y="141"/>
                </a:cxn>
                <a:cxn ang="0">
                  <a:pos x="117" y="147"/>
                </a:cxn>
                <a:cxn ang="0">
                  <a:pos x="69" y="142"/>
                </a:cxn>
                <a:cxn ang="0">
                  <a:pos x="39" y="165"/>
                </a:cxn>
                <a:cxn ang="0">
                  <a:pos x="47" y="184"/>
                </a:cxn>
                <a:cxn ang="0">
                  <a:pos x="92" y="184"/>
                </a:cxn>
                <a:cxn ang="0">
                  <a:pos x="117" y="184"/>
                </a:cxn>
                <a:cxn ang="0">
                  <a:pos x="88" y="210"/>
                </a:cxn>
                <a:cxn ang="0">
                  <a:pos x="56" y="226"/>
                </a:cxn>
                <a:cxn ang="0">
                  <a:pos x="18" y="248"/>
                </a:cxn>
                <a:cxn ang="0">
                  <a:pos x="26" y="255"/>
                </a:cxn>
                <a:cxn ang="0">
                  <a:pos x="34" y="266"/>
                </a:cxn>
                <a:cxn ang="0">
                  <a:pos x="32" y="283"/>
                </a:cxn>
                <a:cxn ang="0">
                  <a:pos x="74" y="264"/>
                </a:cxn>
                <a:cxn ang="0">
                  <a:pos x="53" y="304"/>
                </a:cxn>
                <a:cxn ang="0">
                  <a:pos x="79" y="306"/>
                </a:cxn>
                <a:cxn ang="0">
                  <a:pos x="98" y="306"/>
                </a:cxn>
                <a:cxn ang="0">
                  <a:pos x="111" y="316"/>
                </a:cxn>
                <a:cxn ang="0">
                  <a:pos x="76" y="343"/>
                </a:cxn>
                <a:cxn ang="0">
                  <a:pos x="37" y="357"/>
                </a:cxn>
                <a:cxn ang="0">
                  <a:pos x="5" y="373"/>
                </a:cxn>
                <a:cxn ang="0">
                  <a:pos x="32" y="364"/>
                </a:cxn>
                <a:cxn ang="0">
                  <a:pos x="56" y="365"/>
                </a:cxn>
                <a:cxn ang="0">
                  <a:pos x="88" y="349"/>
                </a:cxn>
                <a:cxn ang="0">
                  <a:pos x="112" y="338"/>
                </a:cxn>
                <a:cxn ang="0">
                  <a:pos x="140" y="320"/>
                </a:cxn>
                <a:cxn ang="0">
                  <a:pos x="165" y="301"/>
                </a:cxn>
                <a:cxn ang="0">
                  <a:pos x="181" y="285"/>
                </a:cxn>
                <a:cxn ang="0">
                  <a:pos x="207" y="263"/>
                </a:cxn>
                <a:cxn ang="0">
                  <a:pos x="230" y="250"/>
                </a:cxn>
                <a:cxn ang="0">
                  <a:pos x="246" y="263"/>
                </a:cxn>
                <a:cxn ang="0">
                  <a:pos x="197" y="287"/>
                </a:cxn>
                <a:cxn ang="0">
                  <a:pos x="193" y="296"/>
                </a:cxn>
                <a:cxn ang="0">
                  <a:pos x="214" y="295"/>
                </a:cxn>
                <a:cxn ang="0">
                  <a:pos x="244" y="282"/>
                </a:cxn>
                <a:cxn ang="0">
                  <a:pos x="247" y="271"/>
                </a:cxn>
                <a:cxn ang="0">
                  <a:pos x="257" y="259"/>
                </a:cxn>
                <a:cxn ang="0">
                  <a:pos x="265" y="261"/>
                </a:cxn>
                <a:cxn ang="0">
                  <a:pos x="287" y="267"/>
                </a:cxn>
                <a:cxn ang="0">
                  <a:pos x="321" y="279"/>
                </a:cxn>
                <a:cxn ang="0">
                  <a:pos x="361" y="285"/>
                </a:cxn>
                <a:cxn ang="0">
                  <a:pos x="366" y="288"/>
                </a:cxn>
              </a:cxnLst>
              <a:rect l="0" t="0" r="r" b="b"/>
              <a:pathLst>
                <a:path w="435" h="378">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6" name="任意多边形(F) 252">
              <a:extLst>
                <a:ext uri="{FF2B5EF4-FFF2-40B4-BE49-F238E27FC236}">
                  <a16:creationId xmlns:a16="http://schemas.microsoft.com/office/drawing/2014/main" id="{1EA3A915-B514-EA54-BB05-55F6EE875183}"/>
                </a:ext>
              </a:extLst>
            </p:cNvPr>
            <p:cNvSpPr>
              <a:spLocks/>
            </p:cNvSpPr>
            <p:nvPr/>
          </p:nvSpPr>
          <p:spPr bwMode="auto">
            <a:xfrm>
              <a:off x="1596703" y="-2632688"/>
              <a:ext cx="129158" cy="126439"/>
            </a:xfrm>
            <a:custGeom>
              <a:avLst/>
              <a:gdLst/>
              <a:ahLst/>
              <a:cxnLst>
                <a:cxn ang="0">
                  <a:pos x="3" y="10"/>
                </a:cxn>
                <a:cxn ang="0">
                  <a:pos x="3" y="21"/>
                </a:cxn>
                <a:cxn ang="0">
                  <a:pos x="5" y="24"/>
                </a:cxn>
                <a:cxn ang="0">
                  <a:pos x="18" y="29"/>
                </a:cxn>
                <a:cxn ang="0">
                  <a:pos x="24" y="27"/>
                </a:cxn>
                <a:cxn ang="0">
                  <a:pos x="20" y="19"/>
                </a:cxn>
                <a:cxn ang="0">
                  <a:pos x="18" y="16"/>
                </a:cxn>
                <a:cxn ang="0">
                  <a:pos x="20" y="18"/>
                </a:cxn>
                <a:cxn ang="0">
                  <a:pos x="24" y="19"/>
                </a:cxn>
                <a:cxn ang="0">
                  <a:pos x="29" y="24"/>
                </a:cxn>
                <a:cxn ang="0">
                  <a:pos x="32" y="27"/>
                </a:cxn>
                <a:cxn ang="0">
                  <a:pos x="34" y="31"/>
                </a:cxn>
                <a:cxn ang="0">
                  <a:pos x="39" y="26"/>
                </a:cxn>
                <a:cxn ang="0">
                  <a:pos x="39" y="13"/>
                </a:cxn>
                <a:cxn ang="0">
                  <a:pos x="40" y="8"/>
                </a:cxn>
                <a:cxn ang="0">
                  <a:pos x="52" y="29"/>
                </a:cxn>
                <a:cxn ang="0">
                  <a:pos x="58" y="31"/>
                </a:cxn>
                <a:cxn ang="0">
                  <a:pos x="53" y="35"/>
                </a:cxn>
                <a:cxn ang="0">
                  <a:pos x="56" y="35"/>
                </a:cxn>
                <a:cxn ang="0">
                  <a:pos x="61" y="43"/>
                </a:cxn>
                <a:cxn ang="0">
                  <a:pos x="55" y="43"/>
                </a:cxn>
                <a:cxn ang="0">
                  <a:pos x="55" y="47"/>
                </a:cxn>
                <a:cxn ang="0">
                  <a:pos x="55" y="48"/>
                </a:cxn>
                <a:cxn ang="0">
                  <a:pos x="58" y="51"/>
                </a:cxn>
                <a:cxn ang="0">
                  <a:pos x="61" y="55"/>
                </a:cxn>
                <a:cxn ang="0">
                  <a:pos x="60" y="55"/>
                </a:cxn>
                <a:cxn ang="0">
                  <a:pos x="66" y="64"/>
                </a:cxn>
                <a:cxn ang="0">
                  <a:pos x="68" y="69"/>
                </a:cxn>
                <a:cxn ang="0">
                  <a:pos x="61" y="77"/>
                </a:cxn>
                <a:cxn ang="0">
                  <a:pos x="63" y="80"/>
                </a:cxn>
                <a:cxn ang="0">
                  <a:pos x="69" y="74"/>
                </a:cxn>
                <a:cxn ang="0">
                  <a:pos x="80" y="69"/>
                </a:cxn>
                <a:cxn ang="0">
                  <a:pos x="80" y="77"/>
                </a:cxn>
                <a:cxn ang="0">
                  <a:pos x="82" y="83"/>
                </a:cxn>
                <a:cxn ang="0">
                  <a:pos x="76" y="88"/>
                </a:cxn>
                <a:cxn ang="0">
                  <a:pos x="77" y="91"/>
                </a:cxn>
                <a:cxn ang="0">
                  <a:pos x="80" y="91"/>
                </a:cxn>
                <a:cxn ang="0">
                  <a:pos x="87" y="88"/>
                </a:cxn>
                <a:cxn ang="0">
                  <a:pos x="90" y="85"/>
                </a:cxn>
                <a:cxn ang="0">
                  <a:pos x="95" y="72"/>
                </a:cxn>
                <a:cxn ang="0">
                  <a:pos x="84" y="64"/>
                </a:cxn>
                <a:cxn ang="0">
                  <a:pos x="71" y="61"/>
                </a:cxn>
                <a:cxn ang="0">
                  <a:pos x="68" y="51"/>
                </a:cxn>
                <a:cxn ang="0">
                  <a:pos x="58" y="22"/>
                </a:cxn>
                <a:cxn ang="0">
                  <a:pos x="52" y="14"/>
                </a:cxn>
                <a:cxn ang="0">
                  <a:pos x="31" y="5"/>
                </a:cxn>
                <a:cxn ang="0">
                  <a:pos x="10" y="18"/>
                </a:cxn>
                <a:cxn ang="0">
                  <a:pos x="3" y="8"/>
                </a:cxn>
              </a:cxnLst>
              <a:rect l="0" t="0" r="r" b="b"/>
              <a:pathLst>
                <a:path w="95" h="93">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7" name="任意多边形(F) 253">
              <a:extLst>
                <a:ext uri="{FF2B5EF4-FFF2-40B4-BE49-F238E27FC236}">
                  <a16:creationId xmlns:a16="http://schemas.microsoft.com/office/drawing/2014/main" id="{E415C441-0D3C-2353-7AE7-9D555F728E2C}"/>
                </a:ext>
              </a:extLst>
            </p:cNvPr>
            <p:cNvSpPr>
              <a:spLocks/>
            </p:cNvSpPr>
            <p:nvPr/>
          </p:nvSpPr>
          <p:spPr bwMode="auto">
            <a:xfrm>
              <a:off x="4893629" y="-2072551"/>
              <a:ext cx="6798" cy="6798"/>
            </a:xfrm>
            <a:custGeom>
              <a:avLst/>
              <a:gdLst/>
              <a:ahLst/>
              <a:cxnLst>
                <a:cxn ang="0">
                  <a:pos x="0" y="5"/>
                </a:cxn>
                <a:cxn ang="0">
                  <a:pos x="1" y="5"/>
                </a:cxn>
                <a:cxn ang="0">
                  <a:pos x="1" y="3"/>
                </a:cxn>
                <a:cxn ang="0">
                  <a:pos x="5" y="2"/>
                </a:cxn>
                <a:cxn ang="0">
                  <a:pos x="3" y="0"/>
                </a:cxn>
                <a:cxn ang="0">
                  <a:pos x="0" y="3"/>
                </a:cxn>
                <a:cxn ang="0">
                  <a:pos x="0" y="5"/>
                </a:cxn>
                <a:cxn ang="0">
                  <a:pos x="0" y="5"/>
                </a:cxn>
              </a:cxnLst>
              <a:rect l="0" t="0" r="r" b="b"/>
              <a:pathLst>
                <a:path w="5" h="5">
                  <a:moveTo>
                    <a:pt x="0" y="5"/>
                  </a:moveTo>
                  <a:lnTo>
                    <a:pt x="1" y="5"/>
                  </a:lnTo>
                  <a:lnTo>
                    <a:pt x="1" y="3"/>
                  </a:lnTo>
                  <a:lnTo>
                    <a:pt x="5"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8" name="任意多边形(F) 254">
              <a:extLst>
                <a:ext uri="{FF2B5EF4-FFF2-40B4-BE49-F238E27FC236}">
                  <a16:creationId xmlns:a16="http://schemas.microsoft.com/office/drawing/2014/main" id="{3060B4E4-C0EE-ECEB-0FAF-3D5E9517DC8A}"/>
                </a:ext>
              </a:extLst>
            </p:cNvPr>
            <p:cNvSpPr>
              <a:spLocks/>
            </p:cNvSpPr>
            <p:nvPr/>
          </p:nvSpPr>
          <p:spPr bwMode="auto">
            <a:xfrm>
              <a:off x="4893629" y="-2101101"/>
              <a:ext cx="25832" cy="63900"/>
            </a:xfrm>
            <a:custGeom>
              <a:avLst/>
              <a:gdLst/>
              <a:ahLst/>
              <a:cxnLst>
                <a:cxn ang="0">
                  <a:pos x="0" y="26"/>
                </a:cxn>
                <a:cxn ang="0">
                  <a:pos x="1" y="26"/>
                </a:cxn>
                <a:cxn ang="0">
                  <a:pos x="1" y="24"/>
                </a:cxn>
                <a:cxn ang="0">
                  <a:pos x="5" y="23"/>
                </a:cxn>
                <a:cxn ang="0">
                  <a:pos x="3" y="21"/>
                </a:cxn>
                <a:cxn ang="0">
                  <a:pos x="5" y="20"/>
                </a:cxn>
                <a:cxn ang="0">
                  <a:pos x="6" y="16"/>
                </a:cxn>
                <a:cxn ang="0">
                  <a:pos x="11" y="2"/>
                </a:cxn>
                <a:cxn ang="0">
                  <a:pos x="18" y="4"/>
                </a:cxn>
                <a:cxn ang="0">
                  <a:pos x="18" y="0"/>
                </a:cxn>
                <a:cxn ang="0">
                  <a:pos x="19" y="0"/>
                </a:cxn>
                <a:cxn ang="0">
                  <a:pos x="19" y="7"/>
                </a:cxn>
                <a:cxn ang="0">
                  <a:pos x="19" y="12"/>
                </a:cxn>
                <a:cxn ang="0">
                  <a:pos x="16" y="10"/>
                </a:cxn>
                <a:cxn ang="0">
                  <a:pos x="13" y="10"/>
                </a:cxn>
                <a:cxn ang="0">
                  <a:pos x="9" y="13"/>
                </a:cxn>
                <a:cxn ang="0">
                  <a:pos x="11" y="18"/>
                </a:cxn>
                <a:cxn ang="0">
                  <a:pos x="14" y="18"/>
                </a:cxn>
                <a:cxn ang="0">
                  <a:pos x="13" y="20"/>
                </a:cxn>
                <a:cxn ang="0">
                  <a:pos x="11" y="23"/>
                </a:cxn>
                <a:cxn ang="0">
                  <a:pos x="11" y="24"/>
                </a:cxn>
                <a:cxn ang="0">
                  <a:pos x="18" y="21"/>
                </a:cxn>
                <a:cxn ang="0">
                  <a:pos x="19" y="23"/>
                </a:cxn>
                <a:cxn ang="0">
                  <a:pos x="19" y="28"/>
                </a:cxn>
                <a:cxn ang="0">
                  <a:pos x="16" y="34"/>
                </a:cxn>
                <a:cxn ang="0">
                  <a:pos x="14" y="47"/>
                </a:cxn>
                <a:cxn ang="0">
                  <a:pos x="13" y="47"/>
                </a:cxn>
                <a:cxn ang="0">
                  <a:pos x="9" y="42"/>
                </a:cxn>
                <a:cxn ang="0">
                  <a:pos x="6" y="36"/>
                </a:cxn>
                <a:cxn ang="0">
                  <a:pos x="3" y="29"/>
                </a:cxn>
                <a:cxn ang="0">
                  <a:pos x="0" y="26"/>
                </a:cxn>
                <a:cxn ang="0">
                  <a:pos x="0" y="26"/>
                </a:cxn>
              </a:cxnLst>
              <a:rect l="0" t="0" r="r" b="b"/>
              <a:pathLst>
                <a:path w="19" h="47">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9" name="任意多边形(F) 255">
              <a:extLst>
                <a:ext uri="{FF2B5EF4-FFF2-40B4-BE49-F238E27FC236}">
                  <a16:creationId xmlns:a16="http://schemas.microsoft.com/office/drawing/2014/main" id="{BF82468A-1266-0F01-EE02-AB1A143D6499}"/>
                </a:ext>
              </a:extLst>
            </p:cNvPr>
            <p:cNvSpPr>
              <a:spLocks/>
            </p:cNvSpPr>
            <p:nvPr/>
          </p:nvSpPr>
          <p:spPr bwMode="auto">
            <a:xfrm>
              <a:off x="4638032" y="-2553834"/>
              <a:ext cx="183541" cy="112844"/>
            </a:xfrm>
            <a:custGeom>
              <a:avLst/>
              <a:gdLst/>
              <a:ahLst/>
              <a:cxnLst>
                <a:cxn ang="0">
                  <a:pos x="5" y="78"/>
                </a:cxn>
                <a:cxn ang="0">
                  <a:pos x="7" y="72"/>
                </a:cxn>
                <a:cxn ang="0">
                  <a:pos x="0" y="67"/>
                </a:cxn>
                <a:cxn ang="0">
                  <a:pos x="10" y="61"/>
                </a:cxn>
                <a:cxn ang="0">
                  <a:pos x="8" y="54"/>
                </a:cxn>
                <a:cxn ang="0">
                  <a:pos x="2" y="38"/>
                </a:cxn>
                <a:cxn ang="0">
                  <a:pos x="21" y="38"/>
                </a:cxn>
                <a:cxn ang="0">
                  <a:pos x="20" y="35"/>
                </a:cxn>
                <a:cxn ang="0">
                  <a:pos x="28" y="33"/>
                </a:cxn>
                <a:cxn ang="0">
                  <a:pos x="34" y="35"/>
                </a:cxn>
                <a:cxn ang="0">
                  <a:pos x="31" y="30"/>
                </a:cxn>
                <a:cxn ang="0">
                  <a:pos x="34" y="27"/>
                </a:cxn>
                <a:cxn ang="0">
                  <a:pos x="34" y="21"/>
                </a:cxn>
                <a:cxn ang="0">
                  <a:pos x="44" y="17"/>
                </a:cxn>
                <a:cxn ang="0">
                  <a:pos x="47" y="14"/>
                </a:cxn>
                <a:cxn ang="0">
                  <a:pos x="42" y="14"/>
                </a:cxn>
                <a:cxn ang="0">
                  <a:pos x="42" y="11"/>
                </a:cxn>
                <a:cxn ang="0">
                  <a:pos x="45" y="8"/>
                </a:cxn>
                <a:cxn ang="0">
                  <a:pos x="45" y="8"/>
                </a:cxn>
                <a:cxn ang="0">
                  <a:pos x="50" y="6"/>
                </a:cxn>
                <a:cxn ang="0">
                  <a:pos x="56" y="6"/>
                </a:cxn>
                <a:cxn ang="0">
                  <a:pos x="61" y="0"/>
                </a:cxn>
                <a:cxn ang="0">
                  <a:pos x="66" y="0"/>
                </a:cxn>
                <a:cxn ang="0">
                  <a:pos x="80" y="1"/>
                </a:cxn>
                <a:cxn ang="0">
                  <a:pos x="84" y="3"/>
                </a:cxn>
                <a:cxn ang="0">
                  <a:pos x="84" y="8"/>
                </a:cxn>
                <a:cxn ang="0">
                  <a:pos x="96" y="5"/>
                </a:cxn>
                <a:cxn ang="0">
                  <a:pos x="104" y="9"/>
                </a:cxn>
                <a:cxn ang="0">
                  <a:pos x="106" y="16"/>
                </a:cxn>
                <a:cxn ang="0">
                  <a:pos x="104" y="24"/>
                </a:cxn>
                <a:cxn ang="0">
                  <a:pos x="119" y="37"/>
                </a:cxn>
                <a:cxn ang="0">
                  <a:pos x="121" y="41"/>
                </a:cxn>
                <a:cxn ang="0">
                  <a:pos x="127" y="40"/>
                </a:cxn>
                <a:cxn ang="0">
                  <a:pos x="133" y="45"/>
                </a:cxn>
                <a:cxn ang="0">
                  <a:pos x="135" y="46"/>
                </a:cxn>
                <a:cxn ang="0">
                  <a:pos x="127" y="51"/>
                </a:cxn>
                <a:cxn ang="0">
                  <a:pos x="117" y="49"/>
                </a:cxn>
                <a:cxn ang="0">
                  <a:pos x="114" y="53"/>
                </a:cxn>
                <a:cxn ang="0">
                  <a:pos x="124" y="69"/>
                </a:cxn>
                <a:cxn ang="0">
                  <a:pos x="113" y="70"/>
                </a:cxn>
                <a:cxn ang="0">
                  <a:pos x="108" y="74"/>
                </a:cxn>
                <a:cxn ang="0">
                  <a:pos x="108" y="82"/>
                </a:cxn>
                <a:cxn ang="0">
                  <a:pos x="104" y="83"/>
                </a:cxn>
                <a:cxn ang="0">
                  <a:pos x="101" y="82"/>
                </a:cxn>
                <a:cxn ang="0">
                  <a:pos x="92" y="83"/>
                </a:cxn>
                <a:cxn ang="0">
                  <a:pos x="85" y="78"/>
                </a:cxn>
                <a:cxn ang="0">
                  <a:pos x="80" y="82"/>
                </a:cxn>
                <a:cxn ang="0">
                  <a:pos x="72" y="78"/>
                </a:cxn>
                <a:cxn ang="0">
                  <a:pos x="64" y="82"/>
                </a:cxn>
                <a:cxn ang="0">
                  <a:pos x="63" y="78"/>
                </a:cxn>
                <a:cxn ang="0">
                  <a:pos x="58" y="78"/>
                </a:cxn>
                <a:cxn ang="0">
                  <a:pos x="53" y="75"/>
                </a:cxn>
                <a:cxn ang="0">
                  <a:pos x="37" y="72"/>
                </a:cxn>
                <a:cxn ang="0">
                  <a:pos x="31" y="72"/>
                </a:cxn>
                <a:cxn ang="0">
                  <a:pos x="18" y="74"/>
                </a:cxn>
                <a:cxn ang="0">
                  <a:pos x="15" y="77"/>
                </a:cxn>
                <a:cxn ang="0">
                  <a:pos x="5" y="78"/>
                </a:cxn>
                <a:cxn ang="0">
                  <a:pos x="5" y="78"/>
                </a:cxn>
              </a:cxnLst>
              <a:rect l="0" t="0" r="r" b="b"/>
              <a:pathLst>
                <a:path w="135" h="83">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0" name="任意多边形(F) 256">
              <a:extLst>
                <a:ext uri="{FF2B5EF4-FFF2-40B4-BE49-F238E27FC236}">
                  <a16:creationId xmlns:a16="http://schemas.microsoft.com/office/drawing/2014/main" id="{828C1FFC-1223-4F95-1522-A007E00735DE}"/>
                </a:ext>
              </a:extLst>
            </p:cNvPr>
            <p:cNvSpPr>
              <a:spLocks/>
            </p:cNvSpPr>
            <p:nvPr/>
          </p:nvSpPr>
          <p:spPr bwMode="auto">
            <a:xfrm>
              <a:off x="4701931" y="-2072551"/>
              <a:ext cx="237923" cy="150911"/>
            </a:xfrm>
            <a:custGeom>
              <a:avLst/>
              <a:gdLst/>
              <a:ahLst/>
              <a:cxnLst>
                <a:cxn ang="0">
                  <a:pos x="141" y="3"/>
                </a:cxn>
                <a:cxn ang="0">
                  <a:pos x="126" y="7"/>
                </a:cxn>
                <a:cxn ang="0">
                  <a:pos x="117" y="7"/>
                </a:cxn>
                <a:cxn ang="0">
                  <a:pos x="112" y="3"/>
                </a:cxn>
                <a:cxn ang="0">
                  <a:pos x="107" y="0"/>
                </a:cxn>
                <a:cxn ang="0">
                  <a:pos x="98" y="2"/>
                </a:cxn>
                <a:cxn ang="0">
                  <a:pos x="86" y="3"/>
                </a:cxn>
                <a:cxn ang="0">
                  <a:pos x="83" y="2"/>
                </a:cxn>
                <a:cxn ang="0">
                  <a:pos x="32" y="2"/>
                </a:cxn>
                <a:cxn ang="0">
                  <a:pos x="8" y="2"/>
                </a:cxn>
                <a:cxn ang="0">
                  <a:pos x="3" y="0"/>
                </a:cxn>
                <a:cxn ang="0">
                  <a:pos x="3" y="15"/>
                </a:cxn>
                <a:cxn ang="0">
                  <a:pos x="1" y="23"/>
                </a:cxn>
                <a:cxn ang="0">
                  <a:pos x="3" y="27"/>
                </a:cxn>
                <a:cxn ang="0">
                  <a:pos x="8" y="40"/>
                </a:cxn>
                <a:cxn ang="0">
                  <a:pos x="11" y="59"/>
                </a:cxn>
                <a:cxn ang="0">
                  <a:pos x="13" y="80"/>
                </a:cxn>
                <a:cxn ang="0">
                  <a:pos x="14" y="100"/>
                </a:cxn>
                <a:cxn ang="0">
                  <a:pos x="27" y="109"/>
                </a:cxn>
                <a:cxn ang="0">
                  <a:pos x="51" y="109"/>
                </a:cxn>
                <a:cxn ang="0">
                  <a:pos x="74" y="109"/>
                </a:cxn>
                <a:cxn ang="0">
                  <a:pos x="98" y="109"/>
                </a:cxn>
                <a:cxn ang="0">
                  <a:pos x="112" y="106"/>
                </a:cxn>
                <a:cxn ang="0">
                  <a:pos x="112" y="109"/>
                </a:cxn>
                <a:cxn ang="0">
                  <a:pos x="139" y="109"/>
                </a:cxn>
                <a:cxn ang="0">
                  <a:pos x="152" y="111"/>
                </a:cxn>
                <a:cxn ang="0">
                  <a:pos x="162" y="104"/>
                </a:cxn>
                <a:cxn ang="0">
                  <a:pos x="168" y="100"/>
                </a:cxn>
                <a:cxn ang="0">
                  <a:pos x="171" y="88"/>
                </a:cxn>
                <a:cxn ang="0">
                  <a:pos x="165" y="82"/>
                </a:cxn>
                <a:cxn ang="0">
                  <a:pos x="142" y="51"/>
                </a:cxn>
                <a:cxn ang="0">
                  <a:pos x="136" y="42"/>
                </a:cxn>
                <a:cxn ang="0">
                  <a:pos x="123" y="32"/>
                </a:cxn>
                <a:cxn ang="0">
                  <a:pos x="117" y="24"/>
                </a:cxn>
                <a:cxn ang="0">
                  <a:pos x="120" y="18"/>
                </a:cxn>
                <a:cxn ang="0">
                  <a:pos x="131" y="32"/>
                </a:cxn>
                <a:cxn ang="0">
                  <a:pos x="144" y="43"/>
                </a:cxn>
                <a:cxn ang="0">
                  <a:pos x="149" y="39"/>
                </a:cxn>
                <a:cxn ang="0">
                  <a:pos x="150" y="21"/>
                </a:cxn>
                <a:cxn ang="0">
                  <a:pos x="144" y="8"/>
                </a:cxn>
                <a:cxn ang="0">
                  <a:pos x="141" y="5"/>
                </a:cxn>
              </a:cxnLst>
              <a:rect l="0" t="0" r="r" b="b"/>
              <a:pathLst>
                <a:path w="175" h="111">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1" name="任意多边形(F) 257">
              <a:extLst>
                <a:ext uri="{FF2B5EF4-FFF2-40B4-BE49-F238E27FC236}">
                  <a16:creationId xmlns:a16="http://schemas.microsoft.com/office/drawing/2014/main" id="{E8B40119-4AB0-2060-02E1-F06FC898830B}"/>
                </a:ext>
              </a:extLst>
            </p:cNvPr>
            <p:cNvSpPr>
              <a:spLocks/>
            </p:cNvSpPr>
            <p:nvPr/>
          </p:nvSpPr>
          <p:spPr bwMode="auto">
            <a:xfrm>
              <a:off x="5100282" y="-2538879"/>
              <a:ext cx="784465" cy="300463"/>
            </a:xfrm>
            <a:custGeom>
              <a:avLst/>
              <a:gdLst/>
              <a:ahLst/>
              <a:cxnLst>
                <a:cxn ang="0">
                  <a:pos x="324" y="3"/>
                </a:cxn>
                <a:cxn ang="0">
                  <a:pos x="332" y="22"/>
                </a:cxn>
                <a:cxn ang="0">
                  <a:pos x="350" y="24"/>
                </a:cxn>
                <a:cxn ang="0">
                  <a:pos x="363" y="26"/>
                </a:cxn>
                <a:cxn ang="0">
                  <a:pos x="366" y="34"/>
                </a:cxn>
                <a:cxn ang="0">
                  <a:pos x="411" y="19"/>
                </a:cxn>
                <a:cxn ang="0">
                  <a:pos x="470" y="77"/>
                </a:cxn>
                <a:cxn ang="0">
                  <a:pos x="507" y="79"/>
                </a:cxn>
                <a:cxn ang="0">
                  <a:pos x="568" y="95"/>
                </a:cxn>
                <a:cxn ang="0">
                  <a:pos x="563" y="115"/>
                </a:cxn>
                <a:cxn ang="0">
                  <a:pos x="549" y="136"/>
                </a:cxn>
                <a:cxn ang="0">
                  <a:pos x="523" y="143"/>
                </a:cxn>
                <a:cxn ang="0">
                  <a:pos x="507" y="164"/>
                </a:cxn>
                <a:cxn ang="0">
                  <a:pos x="499" y="180"/>
                </a:cxn>
                <a:cxn ang="0">
                  <a:pos x="504" y="204"/>
                </a:cxn>
                <a:cxn ang="0">
                  <a:pos x="430" y="196"/>
                </a:cxn>
                <a:cxn ang="0">
                  <a:pos x="401" y="200"/>
                </a:cxn>
                <a:cxn ang="0">
                  <a:pos x="366" y="202"/>
                </a:cxn>
                <a:cxn ang="0">
                  <a:pos x="348" y="213"/>
                </a:cxn>
                <a:cxn ang="0">
                  <a:pos x="306" y="210"/>
                </a:cxn>
                <a:cxn ang="0">
                  <a:pos x="297" y="196"/>
                </a:cxn>
                <a:cxn ang="0">
                  <a:pos x="266" y="184"/>
                </a:cxn>
                <a:cxn ang="0">
                  <a:pos x="226" y="183"/>
                </a:cxn>
                <a:cxn ang="0">
                  <a:pos x="188" y="160"/>
                </a:cxn>
                <a:cxn ang="0">
                  <a:pos x="153" y="165"/>
                </a:cxn>
                <a:cxn ang="0">
                  <a:pos x="149" y="205"/>
                </a:cxn>
                <a:cxn ang="0">
                  <a:pos x="132" y="207"/>
                </a:cxn>
                <a:cxn ang="0">
                  <a:pos x="100" y="212"/>
                </a:cxn>
                <a:cxn ang="0">
                  <a:pos x="88" y="196"/>
                </a:cxn>
                <a:cxn ang="0">
                  <a:pos x="76" y="183"/>
                </a:cxn>
                <a:cxn ang="0">
                  <a:pos x="68" y="173"/>
                </a:cxn>
                <a:cxn ang="0">
                  <a:pos x="85" y="165"/>
                </a:cxn>
                <a:cxn ang="0">
                  <a:pos x="108" y="162"/>
                </a:cxn>
                <a:cxn ang="0">
                  <a:pos x="124" y="162"/>
                </a:cxn>
                <a:cxn ang="0">
                  <a:pos x="112" y="154"/>
                </a:cxn>
                <a:cxn ang="0">
                  <a:pos x="100" y="139"/>
                </a:cxn>
                <a:cxn ang="0">
                  <a:pos x="66" y="135"/>
                </a:cxn>
                <a:cxn ang="0">
                  <a:pos x="37" y="149"/>
                </a:cxn>
                <a:cxn ang="0">
                  <a:pos x="31" y="131"/>
                </a:cxn>
                <a:cxn ang="0">
                  <a:pos x="0" y="115"/>
                </a:cxn>
                <a:cxn ang="0">
                  <a:pos x="3" y="93"/>
                </a:cxn>
                <a:cxn ang="0">
                  <a:pos x="29" y="91"/>
                </a:cxn>
                <a:cxn ang="0">
                  <a:pos x="45" y="71"/>
                </a:cxn>
                <a:cxn ang="0">
                  <a:pos x="68" y="63"/>
                </a:cxn>
                <a:cxn ang="0">
                  <a:pos x="103" y="74"/>
                </a:cxn>
                <a:cxn ang="0">
                  <a:pos x="111" y="75"/>
                </a:cxn>
                <a:cxn ang="0">
                  <a:pos x="153" y="75"/>
                </a:cxn>
                <a:cxn ang="0">
                  <a:pos x="186" y="77"/>
                </a:cxn>
                <a:cxn ang="0">
                  <a:pos x="205" y="69"/>
                </a:cxn>
                <a:cxn ang="0">
                  <a:pos x="194" y="55"/>
                </a:cxn>
                <a:cxn ang="0">
                  <a:pos x="209" y="40"/>
                </a:cxn>
                <a:cxn ang="0">
                  <a:pos x="191" y="32"/>
                </a:cxn>
                <a:cxn ang="0">
                  <a:pos x="226" y="21"/>
                </a:cxn>
                <a:cxn ang="0">
                  <a:pos x="287" y="6"/>
                </a:cxn>
              </a:cxnLst>
              <a:rect l="0" t="0" r="r" b="b"/>
              <a:pathLst>
                <a:path w="577" h="221">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2" name="任意多边形(F) 258">
              <a:extLst>
                <a:ext uri="{FF2B5EF4-FFF2-40B4-BE49-F238E27FC236}">
                  <a16:creationId xmlns:a16="http://schemas.microsoft.com/office/drawing/2014/main" id="{27D70FBA-50B6-5EF5-61A5-2EF6563376B6}"/>
                </a:ext>
              </a:extLst>
            </p:cNvPr>
            <p:cNvSpPr>
              <a:spLocks/>
            </p:cNvSpPr>
            <p:nvPr/>
          </p:nvSpPr>
          <p:spPr bwMode="auto">
            <a:xfrm>
              <a:off x="5667217" y="-2495373"/>
              <a:ext cx="1155623" cy="591408"/>
            </a:xfrm>
            <a:custGeom>
              <a:avLst/>
              <a:gdLst/>
              <a:ahLst/>
              <a:cxnLst>
                <a:cxn ang="0">
                  <a:pos x="735" y="61"/>
                </a:cxn>
                <a:cxn ang="0">
                  <a:pos x="629" y="3"/>
                </a:cxn>
                <a:cxn ang="0">
                  <a:pos x="613" y="55"/>
                </a:cxn>
                <a:cxn ang="0">
                  <a:pos x="576" y="93"/>
                </a:cxn>
                <a:cxn ang="0">
                  <a:pos x="629" y="103"/>
                </a:cxn>
                <a:cxn ang="0">
                  <a:pos x="573" y="125"/>
                </a:cxn>
                <a:cxn ang="0">
                  <a:pos x="539" y="148"/>
                </a:cxn>
                <a:cxn ang="0">
                  <a:pos x="467" y="173"/>
                </a:cxn>
                <a:cxn ang="0">
                  <a:pos x="329" y="165"/>
                </a:cxn>
                <a:cxn ang="0">
                  <a:pos x="228" y="124"/>
                </a:cxn>
                <a:cxn ang="0">
                  <a:pos x="194" y="91"/>
                </a:cxn>
                <a:cxn ang="0">
                  <a:pos x="154" y="83"/>
                </a:cxn>
                <a:cxn ang="0">
                  <a:pos x="116" y="103"/>
                </a:cxn>
                <a:cxn ang="0">
                  <a:pos x="84" y="133"/>
                </a:cxn>
                <a:cxn ang="0">
                  <a:pos x="87" y="172"/>
                </a:cxn>
                <a:cxn ang="0">
                  <a:pos x="26" y="199"/>
                </a:cxn>
                <a:cxn ang="0">
                  <a:pos x="0" y="209"/>
                </a:cxn>
                <a:cxn ang="0">
                  <a:pos x="23" y="233"/>
                </a:cxn>
                <a:cxn ang="0">
                  <a:pos x="35" y="245"/>
                </a:cxn>
                <a:cxn ang="0">
                  <a:pos x="53" y="258"/>
                </a:cxn>
                <a:cxn ang="0">
                  <a:pos x="98" y="258"/>
                </a:cxn>
                <a:cxn ang="0">
                  <a:pos x="104" y="273"/>
                </a:cxn>
                <a:cxn ang="0">
                  <a:pos x="95" y="287"/>
                </a:cxn>
                <a:cxn ang="0">
                  <a:pos x="100" y="300"/>
                </a:cxn>
                <a:cxn ang="0">
                  <a:pos x="101" y="314"/>
                </a:cxn>
                <a:cxn ang="0">
                  <a:pos x="140" y="327"/>
                </a:cxn>
                <a:cxn ang="0">
                  <a:pos x="185" y="335"/>
                </a:cxn>
                <a:cxn ang="0">
                  <a:pos x="205" y="348"/>
                </a:cxn>
                <a:cxn ang="0">
                  <a:pos x="242" y="353"/>
                </a:cxn>
                <a:cxn ang="0">
                  <a:pos x="268" y="350"/>
                </a:cxn>
                <a:cxn ang="0">
                  <a:pos x="302" y="353"/>
                </a:cxn>
                <a:cxn ang="0">
                  <a:pos x="369" y="338"/>
                </a:cxn>
                <a:cxn ang="0">
                  <a:pos x="398" y="350"/>
                </a:cxn>
                <a:cxn ang="0">
                  <a:pos x="403" y="390"/>
                </a:cxn>
                <a:cxn ang="0">
                  <a:pos x="435" y="406"/>
                </a:cxn>
                <a:cxn ang="0">
                  <a:pos x="464" y="419"/>
                </a:cxn>
                <a:cxn ang="0">
                  <a:pos x="470" y="411"/>
                </a:cxn>
                <a:cxn ang="0">
                  <a:pos x="502" y="411"/>
                </a:cxn>
                <a:cxn ang="0">
                  <a:pos x="544" y="412"/>
                </a:cxn>
                <a:cxn ang="0">
                  <a:pos x="577" y="420"/>
                </a:cxn>
                <a:cxn ang="0">
                  <a:pos x="605" y="435"/>
                </a:cxn>
                <a:cxn ang="0">
                  <a:pos x="624" y="420"/>
                </a:cxn>
                <a:cxn ang="0">
                  <a:pos x="648" y="407"/>
                </a:cxn>
                <a:cxn ang="0">
                  <a:pos x="666" y="411"/>
                </a:cxn>
                <a:cxn ang="0">
                  <a:pos x="685" y="407"/>
                </a:cxn>
                <a:cxn ang="0">
                  <a:pos x="711" y="393"/>
                </a:cxn>
                <a:cxn ang="0">
                  <a:pos x="725" y="378"/>
                </a:cxn>
                <a:cxn ang="0">
                  <a:pos x="733" y="361"/>
                </a:cxn>
                <a:cxn ang="0">
                  <a:pos x="744" y="335"/>
                </a:cxn>
                <a:cxn ang="0">
                  <a:pos x="735" y="322"/>
                </a:cxn>
                <a:cxn ang="0">
                  <a:pos x="736" y="310"/>
                </a:cxn>
                <a:cxn ang="0">
                  <a:pos x="739" y="306"/>
                </a:cxn>
                <a:cxn ang="0">
                  <a:pos x="686" y="268"/>
                </a:cxn>
                <a:cxn ang="0">
                  <a:pos x="699" y="252"/>
                </a:cxn>
                <a:cxn ang="0">
                  <a:pos x="725" y="244"/>
                </a:cxn>
                <a:cxn ang="0">
                  <a:pos x="685" y="239"/>
                </a:cxn>
                <a:cxn ang="0">
                  <a:pos x="648" y="215"/>
                </a:cxn>
                <a:cxn ang="0">
                  <a:pos x="698" y="189"/>
                </a:cxn>
                <a:cxn ang="0">
                  <a:pos x="704" y="215"/>
                </a:cxn>
                <a:cxn ang="0">
                  <a:pos x="728" y="205"/>
                </a:cxn>
                <a:cxn ang="0">
                  <a:pos x="786" y="176"/>
                </a:cxn>
                <a:cxn ang="0">
                  <a:pos x="818" y="165"/>
                </a:cxn>
                <a:cxn ang="0">
                  <a:pos x="837" y="132"/>
                </a:cxn>
              </a:cxnLst>
              <a:rect l="0" t="0" r="r" b="b"/>
              <a:pathLst>
                <a:path w="850" h="435">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3" name="任意多边形 259">
              <a:extLst>
                <a:ext uri="{FF2B5EF4-FFF2-40B4-BE49-F238E27FC236}">
                  <a16:creationId xmlns:a16="http://schemas.microsoft.com/office/drawing/2014/main" id="{42CCEDAC-2BB6-D894-1018-5A8CF0129DF7}"/>
                </a:ext>
              </a:extLst>
            </p:cNvPr>
            <p:cNvSpPr>
              <a:spLocks/>
            </p:cNvSpPr>
            <p:nvPr/>
          </p:nvSpPr>
          <p:spPr bwMode="auto">
            <a:xfrm>
              <a:off x="4625796" y="-2464103"/>
              <a:ext cx="348047" cy="164507"/>
            </a:xfrm>
            <a:custGeom>
              <a:avLst/>
              <a:gdLst/>
              <a:ahLst/>
              <a:cxnLst>
                <a:cxn ang="0">
                  <a:pos x="6" y="67"/>
                </a:cxn>
                <a:cxn ang="0">
                  <a:pos x="41" y="73"/>
                </a:cxn>
                <a:cxn ang="0">
                  <a:pos x="67" y="62"/>
                </a:cxn>
                <a:cxn ang="0">
                  <a:pos x="99" y="68"/>
                </a:cxn>
                <a:cxn ang="0">
                  <a:pos x="105" y="78"/>
                </a:cxn>
                <a:cxn ang="0">
                  <a:pos x="113" y="93"/>
                </a:cxn>
                <a:cxn ang="0">
                  <a:pos x="94" y="102"/>
                </a:cxn>
                <a:cxn ang="0">
                  <a:pos x="91" y="107"/>
                </a:cxn>
                <a:cxn ang="0">
                  <a:pos x="109" y="107"/>
                </a:cxn>
                <a:cxn ang="0">
                  <a:pos x="112" y="101"/>
                </a:cxn>
                <a:cxn ang="0">
                  <a:pos x="120" y="102"/>
                </a:cxn>
                <a:cxn ang="0">
                  <a:pos x="123" y="96"/>
                </a:cxn>
                <a:cxn ang="0">
                  <a:pos x="139" y="89"/>
                </a:cxn>
                <a:cxn ang="0">
                  <a:pos x="149" y="93"/>
                </a:cxn>
                <a:cxn ang="0">
                  <a:pos x="142" y="96"/>
                </a:cxn>
                <a:cxn ang="0">
                  <a:pos x="170" y="97"/>
                </a:cxn>
                <a:cxn ang="0">
                  <a:pos x="155" y="107"/>
                </a:cxn>
                <a:cxn ang="0">
                  <a:pos x="170" y="120"/>
                </a:cxn>
                <a:cxn ang="0">
                  <a:pos x="186" y="117"/>
                </a:cxn>
                <a:cxn ang="0">
                  <a:pos x="206" y="113"/>
                </a:cxn>
                <a:cxn ang="0">
                  <a:pos x="203" y="107"/>
                </a:cxn>
                <a:cxn ang="0">
                  <a:pos x="197" y="109"/>
                </a:cxn>
                <a:cxn ang="0">
                  <a:pos x="184" y="104"/>
                </a:cxn>
                <a:cxn ang="0">
                  <a:pos x="182" y="99"/>
                </a:cxn>
                <a:cxn ang="0">
                  <a:pos x="174" y="97"/>
                </a:cxn>
                <a:cxn ang="0">
                  <a:pos x="176" y="94"/>
                </a:cxn>
                <a:cxn ang="0">
                  <a:pos x="182" y="99"/>
                </a:cxn>
                <a:cxn ang="0">
                  <a:pos x="189" y="101"/>
                </a:cxn>
                <a:cxn ang="0">
                  <a:pos x="194" y="94"/>
                </a:cxn>
                <a:cxn ang="0">
                  <a:pos x="211" y="86"/>
                </a:cxn>
                <a:cxn ang="0">
                  <a:pos x="224" y="83"/>
                </a:cxn>
                <a:cxn ang="0">
                  <a:pos x="240" y="70"/>
                </a:cxn>
                <a:cxn ang="0">
                  <a:pos x="253" y="60"/>
                </a:cxn>
                <a:cxn ang="0">
                  <a:pos x="250" y="52"/>
                </a:cxn>
                <a:cxn ang="0">
                  <a:pos x="255" y="43"/>
                </a:cxn>
                <a:cxn ang="0">
                  <a:pos x="215" y="30"/>
                </a:cxn>
                <a:cxn ang="0">
                  <a:pos x="181" y="17"/>
                </a:cxn>
                <a:cxn ang="0">
                  <a:pos x="170" y="8"/>
                </a:cxn>
                <a:cxn ang="0">
                  <a:pos x="122" y="4"/>
                </a:cxn>
                <a:cxn ang="0">
                  <a:pos x="113" y="17"/>
                </a:cxn>
                <a:cxn ang="0">
                  <a:pos x="94" y="12"/>
                </a:cxn>
                <a:cxn ang="0">
                  <a:pos x="73" y="16"/>
                </a:cxn>
                <a:cxn ang="0">
                  <a:pos x="62" y="9"/>
                </a:cxn>
                <a:cxn ang="0">
                  <a:pos x="27" y="8"/>
                </a:cxn>
                <a:cxn ang="0">
                  <a:pos x="19" y="22"/>
                </a:cxn>
                <a:cxn ang="0">
                  <a:pos x="24" y="32"/>
                </a:cxn>
                <a:cxn ang="0">
                  <a:pos x="6" y="52"/>
                </a:cxn>
              </a:cxnLst>
              <a:rect l="0" t="0" r="r" b="b"/>
              <a:pathLst>
                <a:path w="256" h="121">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4" name="任意多边形(F) 260">
              <a:extLst>
                <a:ext uri="{FF2B5EF4-FFF2-40B4-BE49-F238E27FC236}">
                  <a16:creationId xmlns:a16="http://schemas.microsoft.com/office/drawing/2014/main" id="{8473D48B-0006-EF98-0859-1598C66859B7}"/>
                </a:ext>
              </a:extLst>
            </p:cNvPr>
            <p:cNvSpPr>
              <a:spLocks/>
            </p:cNvSpPr>
            <p:nvPr/>
          </p:nvSpPr>
          <p:spPr bwMode="auto">
            <a:xfrm>
              <a:off x="4504796" y="-2315911"/>
              <a:ext cx="78854" cy="54382"/>
            </a:xfrm>
            <a:custGeom>
              <a:avLst/>
              <a:gdLst/>
              <a:ahLst/>
              <a:cxnLst>
                <a:cxn ang="0">
                  <a:pos x="50" y="6"/>
                </a:cxn>
                <a:cxn ang="0">
                  <a:pos x="53" y="6"/>
                </a:cxn>
                <a:cxn ang="0">
                  <a:pos x="53" y="6"/>
                </a:cxn>
                <a:cxn ang="0">
                  <a:pos x="50" y="12"/>
                </a:cxn>
                <a:cxn ang="0">
                  <a:pos x="50" y="14"/>
                </a:cxn>
                <a:cxn ang="0">
                  <a:pos x="58" y="17"/>
                </a:cxn>
                <a:cxn ang="0">
                  <a:pos x="57" y="19"/>
                </a:cxn>
                <a:cxn ang="0">
                  <a:pos x="53" y="19"/>
                </a:cxn>
                <a:cxn ang="0">
                  <a:pos x="52" y="19"/>
                </a:cxn>
                <a:cxn ang="0">
                  <a:pos x="57" y="22"/>
                </a:cxn>
                <a:cxn ang="0">
                  <a:pos x="57" y="24"/>
                </a:cxn>
                <a:cxn ang="0">
                  <a:pos x="50" y="25"/>
                </a:cxn>
                <a:cxn ang="0">
                  <a:pos x="49" y="25"/>
                </a:cxn>
                <a:cxn ang="0">
                  <a:pos x="50" y="28"/>
                </a:cxn>
                <a:cxn ang="0">
                  <a:pos x="50" y="28"/>
                </a:cxn>
                <a:cxn ang="0">
                  <a:pos x="50" y="28"/>
                </a:cxn>
                <a:cxn ang="0">
                  <a:pos x="49" y="28"/>
                </a:cxn>
                <a:cxn ang="0">
                  <a:pos x="47" y="28"/>
                </a:cxn>
                <a:cxn ang="0">
                  <a:pos x="44" y="30"/>
                </a:cxn>
                <a:cxn ang="0">
                  <a:pos x="44" y="32"/>
                </a:cxn>
                <a:cxn ang="0">
                  <a:pos x="42" y="32"/>
                </a:cxn>
                <a:cxn ang="0">
                  <a:pos x="42" y="35"/>
                </a:cxn>
                <a:cxn ang="0">
                  <a:pos x="44" y="36"/>
                </a:cxn>
                <a:cxn ang="0">
                  <a:pos x="44" y="38"/>
                </a:cxn>
                <a:cxn ang="0">
                  <a:pos x="42" y="40"/>
                </a:cxn>
                <a:cxn ang="0">
                  <a:pos x="41" y="40"/>
                </a:cxn>
                <a:cxn ang="0">
                  <a:pos x="41" y="38"/>
                </a:cxn>
                <a:cxn ang="0">
                  <a:pos x="39" y="38"/>
                </a:cxn>
                <a:cxn ang="0">
                  <a:pos x="37" y="36"/>
                </a:cxn>
                <a:cxn ang="0">
                  <a:pos x="34" y="36"/>
                </a:cxn>
                <a:cxn ang="0">
                  <a:pos x="33" y="35"/>
                </a:cxn>
                <a:cxn ang="0">
                  <a:pos x="33" y="33"/>
                </a:cxn>
                <a:cxn ang="0">
                  <a:pos x="31" y="33"/>
                </a:cxn>
                <a:cxn ang="0">
                  <a:pos x="29" y="35"/>
                </a:cxn>
                <a:cxn ang="0">
                  <a:pos x="28" y="33"/>
                </a:cxn>
                <a:cxn ang="0">
                  <a:pos x="28" y="33"/>
                </a:cxn>
                <a:cxn ang="0">
                  <a:pos x="31" y="33"/>
                </a:cxn>
                <a:cxn ang="0">
                  <a:pos x="24" y="28"/>
                </a:cxn>
                <a:cxn ang="0">
                  <a:pos x="23" y="27"/>
                </a:cxn>
                <a:cxn ang="0">
                  <a:pos x="7" y="16"/>
                </a:cxn>
                <a:cxn ang="0">
                  <a:pos x="7" y="11"/>
                </a:cxn>
                <a:cxn ang="0">
                  <a:pos x="4" y="8"/>
                </a:cxn>
                <a:cxn ang="0">
                  <a:pos x="0" y="6"/>
                </a:cxn>
                <a:cxn ang="0">
                  <a:pos x="0" y="1"/>
                </a:cxn>
                <a:cxn ang="0">
                  <a:pos x="5" y="1"/>
                </a:cxn>
                <a:cxn ang="0">
                  <a:pos x="10" y="4"/>
                </a:cxn>
                <a:cxn ang="0">
                  <a:pos x="12" y="1"/>
                </a:cxn>
                <a:cxn ang="0">
                  <a:pos x="15" y="1"/>
                </a:cxn>
                <a:cxn ang="0">
                  <a:pos x="18" y="0"/>
                </a:cxn>
                <a:cxn ang="0">
                  <a:pos x="31" y="3"/>
                </a:cxn>
                <a:cxn ang="0">
                  <a:pos x="33" y="3"/>
                </a:cxn>
                <a:cxn ang="0">
                  <a:pos x="44" y="3"/>
                </a:cxn>
                <a:cxn ang="0">
                  <a:pos x="45" y="6"/>
                </a:cxn>
                <a:cxn ang="0">
                  <a:pos x="50" y="6"/>
                </a:cxn>
                <a:cxn ang="0">
                  <a:pos x="50" y="6"/>
                </a:cxn>
              </a:cxnLst>
              <a:rect l="0" t="0" r="r" b="b"/>
              <a:pathLst>
                <a:path w="58" h="4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5" name="任意多边形(F) 261">
              <a:extLst>
                <a:ext uri="{FF2B5EF4-FFF2-40B4-BE49-F238E27FC236}">
                  <a16:creationId xmlns:a16="http://schemas.microsoft.com/office/drawing/2014/main" id="{B0259D45-1560-3F08-BFB0-A2724BF735E4}"/>
                </a:ext>
              </a:extLst>
            </p:cNvPr>
            <p:cNvSpPr>
              <a:spLocks/>
            </p:cNvSpPr>
            <p:nvPr/>
          </p:nvSpPr>
          <p:spPr bwMode="auto">
            <a:xfrm>
              <a:off x="4478964" y="-1686437"/>
              <a:ext cx="403789" cy="256957"/>
            </a:xfrm>
            <a:custGeom>
              <a:avLst/>
              <a:gdLst/>
              <a:ahLst/>
              <a:cxnLst>
                <a:cxn ang="0">
                  <a:pos x="284" y="37"/>
                </a:cxn>
                <a:cxn ang="0">
                  <a:pos x="290" y="29"/>
                </a:cxn>
                <a:cxn ang="0">
                  <a:pos x="289" y="16"/>
                </a:cxn>
                <a:cxn ang="0">
                  <a:pos x="268" y="6"/>
                </a:cxn>
                <a:cxn ang="0">
                  <a:pos x="254" y="6"/>
                </a:cxn>
                <a:cxn ang="0">
                  <a:pos x="244" y="8"/>
                </a:cxn>
                <a:cxn ang="0">
                  <a:pos x="226" y="0"/>
                </a:cxn>
                <a:cxn ang="0">
                  <a:pos x="220" y="2"/>
                </a:cxn>
                <a:cxn ang="0">
                  <a:pos x="215" y="0"/>
                </a:cxn>
                <a:cxn ang="0">
                  <a:pos x="197" y="0"/>
                </a:cxn>
                <a:cxn ang="0">
                  <a:pos x="191" y="3"/>
                </a:cxn>
                <a:cxn ang="0">
                  <a:pos x="169" y="6"/>
                </a:cxn>
                <a:cxn ang="0">
                  <a:pos x="157" y="6"/>
                </a:cxn>
                <a:cxn ang="0">
                  <a:pos x="154" y="10"/>
                </a:cxn>
                <a:cxn ang="0">
                  <a:pos x="130" y="6"/>
                </a:cxn>
                <a:cxn ang="0">
                  <a:pos x="125" y="8"/>
                </a:cxn>
                <a:cxn ang="0">
                  <a:pos x="108" y="2"/>
                </a:cxn>
                <a:cxn ang="0">
                  <a:pos x="98" y="16"/>
                </a:cxn>
                <a:cxn ang="0">
                  <a:pos x="95" y="22"/>
                </a:cxn>
                <a:cxn ang="0">
                  <a:pos x="84" y="59"/>
                </a:cxn>
                <a:cxn ang="0">
                  <a:pos x="63" y="74"/>
                </a:cxn>
                <a:cxn ang="0">
                  <a:pos x="61" y="87"/>
                </a:cxn>
                <a:cxn ang="0">
                  <a:pos x="42" y="101"/>
                </a:cxn>
                <a:cxn ang="0">
                  <a:pos x="32" y="101"/>
                </a:cxn>
                <a:cxn ang="0">
                  <a:pos x="23" y="99"/>
                </a:cxn>
                <a:cxn ang="0">
                  <a:pos x="16" y="103"/>
                </a:cxn>
                <a:cxn ang="0">
                  <a:pos x="5" y="104"/>
                </a:cxn>
                <a:cxn ang="0">
                  <a:pos x="0" y="112"/>
                </a:cxn>
                <a:cxn ang="0">
                  <a:pos x="16" y="112"/>
                </a:cxn>
                <a:cxn ang="0">
                  <a:pos x="40" y="112"/>
                </a:cxn>
                <a:cxn ang="0">
                  <a:pos x="63" y="112"/>
                </a:cxn>
                <a:cxn ang="0">
                  <a:pos x="76" y="127"/>
                </a:cxn>
                <a:cxn ang="0">
                  <a:pos x="90" y="136"/>
                </a:cxn>
                <a:cxn ang="0">
                  <a:pos x="114" y="135"/>
                </a:cxn>
                <a:cxn ang="0">
                  <a:pos x="137" y="123"/>
                </a:cxn>
                <a:cxn ang="0">
                  <a:pos x="151" y="127"/>
                </a:cxn>
                <a:cxn ang="0">
                  <a:pos x="156" y="144"/>
                </a:cxn>
                <a:cxn ang="0">
                  <a:pos x="161" y="160"/>
                </a:cxn>
                <a:cxn ang="0">
                  <a:pos x="165" y="168"/>
                </a:cxn>
                <a:cxn ang="0">
                  <a:pos x="178" y="165"/>
                </a:cxn>
                <a:cxn ang="0">
                  <a:pos x="193" y="164"/>
                </a:cxn>
                <a:cxn ang="0">
                  <a:pos x="201" y="168"/>
                </a:cxn>
                <a:cxn ang="0">
                  <a:pos x="215" y="170"/>
                </a:cxn>
                <a:cxn ang="0">
                  <a:pos x="242" y="173"/>
                </a:cxn>
                <a:cxn ang="0">
                  <a:pos x="260" y="178"/>
                </a:cxn>
                <a:cxn ang="0">
                  <a:pos x="273" y="186"/>
                </a:cxn>
                <a:cxn ang="0">
                  <a:pos x="282" y="186"/>
                </a:cxn>
                <a:cxn ang="0">
                  <a:pos x="286" y="178"/>
                </a:cxn>
                <a:cxn ang="0">
                  <a:pos x="266" y="173"/>
                </a:cxn>
                <a:cxn ang="0">
                  <a:pos x="271" y="154"/>
                </a:cxn>
                <a:cxn ang="0">
                  <a:pos x="270" y="144"/>
                </a:cxn>
                <a:cxn ang="0">
                  <a:pos x="271" y="141"/>
                </a:cxn>
                <a:cxn ang="0">
                  <a:pos x="295" y="136"/>
                </a:cxn>
                <a:cxn ang="0">
                  <a:pos x="281" y="123"/>
                </a:cxn>
                <a:cxn ang="0">
                  <a:pos x="274" y="111"/>
                </a:cxn>
                <a:cxn ang="0">
                  <a:pos x="270" y="104"/>
                </a:cxn>
                <a:cxn ang="0">
                  <a:pos x="270" y="96"/>
                </a:cxn>
                <a:cxn ang="0">
                  <a:pos x="270" y="93"/>
                </a:cxn>
                <a:cxn ang="0">
                  <a:pos x="270" y="82"/>
                </a:cxn>
                <a:cxn ang="0">
                  <a:pos x="265" y="77"/>
                </a:cxn>
                <a:cxn ang="0">
                  <a:pos x="274" y="66"/>
                </a:cxn>
                <a:cxn ang="0">
                  <a:pos x="274" y="54"/>
                </a:cxn>
                <a:cxn ang="0">
                  <a:pos x="286" y="40"/>
                </a:cxn>
              </a:cxnLst>
              <a:rect l="0" t="0" r="r" b="b"/>
              <a:pathLst>
                <a:path w="297" h="189">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6" name="任意多边形(F) 262">
              <a:extLst>
                <a:ext uri="{FF2B5EF4-FFF2-40B4-BE49-F238E27FC236}">
                  <a16:creationId xmlns:a16="http://schemas.microsoft.com/office/drawing/2014/main" id="{BF6A3269-4D74-D767-3D29-7D092FC73124}"/>
                </a:ext>
              </a:extLst>
            </p:cNvPr>
            <p:cNvSpPr>
              <a:spLocks/>
            </p:cNvSpPr>
            <p:nvPr/>
          </p:nvSpPr>
          <p:spPr bwMode="auto">
            <a:xfrm>
              <a:off x="4590448" y="-1303042"/>
              <a:ext cx="368440" cy="198495"/>
            </a:xfrm>
            <a:custGeom>
              <a:avLst/>
              <a:gdLst/>
              <a:ahLst/>
              <a:cxnLst>
                <a:cxn ang="0">
                  <a:pos x="22" y="77"/>
                </a:cxn>
                <a:cxn ang="0">
                  <a:pos x="18" y="74"/>
                </a:cxn>
                <a:cxn ang="0">
                  <a:pos x="6" y="71"/>
                </a:cxn>
                <a:cxn ang="0">
                  <a:pos x="0" y="74"/>
                </a:cxn>
                <a:cxn ang="0">
                  <a:pos x="32" y="112"/>
                </a:cxn>
                <a:cxn ang="0">
                  <a:pos x="30" y="124"/>
                </a:cxn>
                <a:cxn ang="0">
                  <a:pos x="27" y="125"/>
                </a:cxn>
                <a:cxn ang="0">
                  <a:pos x="29" y="128"/>
                </a:cxn>
                <a:cxn ang="0">
                  <a:pos x="37" y="138"/>
                </a:cxn>
                <a:cxn ang="0">
                  <a:pos x="38" y="140"/>
                </a:cxn>
                <a:cxn ang="0">
                  <a:pos x="43" y="143"/>
                </a:cxn>
                <a:cxn ang="0">
                  <a:pos x="53" y="145"/>
                </a:cxn>
                <a:cxn ang="0">
                  <a:pos x="66" y="146"/>
                </a:cxn>
                <a:cxn ang="0">
                  <a:pos x="95" y="143"/>
                </a:cxn>
                <a:cxn ang="0">
                  <a:pos x="101" y="138"/>
                </a:cxn>
                <a:cxn ang="0">
                  <a:pos x="117" y="140"/>
                </a:cxn>
                <a:cxn ang="0">
                  <a:pos x="146" y="140"/>
                </a:cxn>
                <a:cxn ang="0">
                  <a:pos x="160" y="138"/>
                </a:cxn>
                <a:cxn ang="0">
                  <a:pos x="162" y="135"/>
                </a:cxn>
                <a:cxn ang="0">
                  <a:pos x="184" y="132"/>
                </a:cxn>
                <a:cxn ang="0">
                  <a:pos x="221" y="109"/>
                </a:cxn>
                <a:cxn ang="0">
                  <a:pos x="250" y="80"/>
                </a:cxn>
                <a:cxn ang="0">
                  <a:pos x="271" y="52"/>
                </a:cxn>
                <a:cxn ang="0">
                  <a:pos x="257" y="40"/>
                </a:cxn>
                <a:cxn ang="0">
                  <a:pos x="245" y="7"/>
                </a:cxn>
                <a:cxn ang="0">
                  <a:pos x="232" y="2"/>
                </a:cxn>
                <a:cxn ang="0">
                  <a:pos x="212" y="0"/>
                </a:cxn>
                <a:cxn ang="0">
                  <a:pos x="189" y="7"/>
                </a:cxn>
                <a:cxn ang="0">
                  <a:pos x="170" y="19"/>
                </a:cxn>
                <a:cxn ang="0">
                  <a:pos x="152" y="31"/>
                </a:cxn>
                <a:cxn ang="0">
                  <a:pos x="135" y="40"/>
                </a:cxn>
                <a:cxn ang="0">
                  <a:pos x="112" y="37"/>
                </a:cxn>
                <a:cxn ang="0">
                  <a:pos x="83" y="53"/>
                </a:cxn>
                <a:cxn ang="0">
                  <a:pos x="69" y="50"/>
                </a:cxn>
                <a:cxn ang="0">
                  <a:pos x="71" y="39"/>
                </a:cxn>
                <a:cxn ang="0">
                  <a:pos x="55" y="42"/>
                </a:cxn>
                <a:cxn ang="0">
                  <a:pos x="58" y="72"/>
                </a:cxn>
                <a:cxn ang="0">
                  <a:pos x="43" y="77"/>
                </a:cxn>
              </a:cxnLst>
              <a:rect l="0" t="0" r="r" b="b"/>
              <a:pathLst>
                <a:path w="271" h="146">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7" name="任意多边形(F) 263">
              <a:extLst>
                <a:ext uri="{FF2B5EF4-FFF2-40B4-BE49-F238E27FC236}">
                  <a16:creationId xmlns:a16="http://schemas.microsoft.com/office/drawing/2014/main" id="{D68C1876-BDEB-CF5D-C2CF-C4E052DA0BAE}"/>
                </a:ext>
              </a:extLst>
            </p:cNvPr>
            <p:cNvSpPr>
              <a:spLocks/>
            </p:cNvSpPr>
            <p:nvPr/>
          </p:nvSpPr>
          <p:spPr bwMode="auto">
            <a:xfrm>
              <a:off x="2487213" y="-1304401"/>
              <a:ext cx="520711" cy="538385"/>
            </a:xfrm>
            <a:custGeom>
              <a:avLst/>
              <a:gdLst/>
              <a:ahLst/>
              <a:cxnLst>
                <a:cxn ang="0">
                  <a:pos x="16" y="391"/>
                </a:cxn>
                <a:cxn ang="0">
                  <a:pos x="6" y="370"/>
                </a:cxn>
                <a:cxn ang="0">
                  <a:pos x="3" y="352"/>
                </a:cxn>
                <a:cxn ang="0">
                  <a:pos x="22" y="324"/>
                </a:cxn>
                <a:cxn ang="0">
                  <a:pos x="41" y="291"/>
                </a:cxn>
                <a:cxn ang="0">
                  <a:pos x="38" y="282"/>
                </a:cxn>
                <a:cxn ang="0">
                  <a:pos x="48" y="277"/>
                </a:cxn>
                <a:cxn ang="0">
                  <a:pos x="41" y="264"/>
                </a:cxn>
                <a:cxn ang="0">
                  <a:pos x="41" y="250"/>
                </a:cxn>
                <a:cxn ang="0">
                  <a:pos x="46" y="234"/>
                </a:cxn>
                <a:cxn ang="0">
                  <a:pos x="68" y="197"/>
                </a:cxn>
                <a:cxn ang="0">
                  <a:pos x="73" y="171"/>
                </a:cxn>
                <a:cxn ang="0">
                  <a:pos x="88" y="154"/>
                </a:cxn>
                <a:cxn ang="0">
                  <a:pos x="97" y="133"/>
                </a:cxn>
                <a:cxn ang="0">
                  <a:pos x="93" y="120"/>
                </a:cxn>
                <a:cxn ang="0">
                  <a:pos x="93" y="107"/>
                </a:cxn>
                <a:cxn ang="0">
                  <a:pos x="115" y="70"/>
                </a:cxn>
                <a:cxn ang="0">
                  <a:pos x="137" y="56"/>
                </a:cxn>
                <a:cxn ang="0">
                  <a:pos x="139" y="36"/>
                </a:cxn>
                <a:cxn ang="0">
                  <a:pos x="165" y="16"/>
                </a:cxn>
                <a:cxn ang="0">
                  <a:pos x="187" y="3"/>
                </a:cxn>
                <a:cxn ang="0">
                  <a:pos x="216" y="3"/>
                </a:cxn>
                <a:cxn ang="0">
                  <a:pos x="243" y="6"/>
                </a:cxn>
                <a:cxn ang="0">
                  <a:pos x="267" y="24"/>
                </a:cxn>
                <a:cxn ang="0">
                  <a:pos x="315" y="38"/>
                </a:cxn>
                <a:cxn ang="0">
                  <a:pos x="304" y="56"/>
                </a:cxn>
                <a:cxn ang="0">
                  <a:pos x="328" y="62"/>
                </a:cxn>
                <a:cxn ang="0">
                  <a:pos x="370" y="41"/>
                </a:cxn>
                <a:cxn ang="0">
                  <a:pos x="383" y="49"/>
                </a:cxn>
                <a:cxn ang="0">
                  <a:pos x="364" y="64"/>
                </a:cxn>
                <a:cxn ang="0">
                  <a:pos x="311" y="94"/>
                </a:cxn>
                <a:cxn ang="0">
                  <a:pos x="299" y="115"/>
                </a:cxn>
                <a:cxn ang="0">
                  <a:pos x="290" y="139"/>
                </a:cxn>
                <a:cxn ang="0">
                  <a:pos x="301" y="150"/>
                </a:cxn>
                <a:cxn ang="0">
                  <a:pos x="309" y="168"/>
                </a:cxn>
                <a:cxn ang="0">
                  <a:pos x="312" y="178"/>
                </a:cxn>
                <a:cxn ang="0">
                  <a:pos x="290" y="195"/>
                </a:cxn>
                <a:cxn ang="0">
                  <a:pos x="221" y="202"/>
                </a:cxn>
                <a:cxn ang="0">
                  <a:pos x="219" y="208"/>
                </a:cxn>
                <a:cxn ang="0">
                  <a:pos x="213" y="216"/>
                </a:cxn>
                <a:cxn ang="0">
                  <a:pos x="205" y="229"/>
                </a:cxn>
                <a:cxn ang="0">
                  <a:pos x="170" y="227"/>
                </a:cxn>
                <a:cxn ang="0">
                  <a:pos x="163" y="243"/>
                </a:cxn>
                <a:cxn ang="0">
                  <a:pos x="173" y="248"/>
                </a:cxn>
                <a:cxn ang="0">
                  <a:pos x="186" y="243"/>
                </a:cxn>
                <a:cxn ang="0">
                  <a:pos x="184" y="253"/>
                </a:cxn>
                <a:cxn ang="0">
                  <a:pos x="171" y="250"/>
                </a:cxn>
                <a:cxn ang="0">
                  <a:pos x="174" y="256"/>
                </a:cxn>
                <a:cxn ang="0">
                  <a:pos x="157" y="264"/>
                </a:cxn>
                <a:cxn ang="0">
                  <a:pos x="147" y="285"/>
                </a:cxn>
                <a:cxn ang="0">
                  <a:pos x="125" y="288"/>
                </a:cxn>
                <a:cxn ang="0">
                  <a:pos x="113" y="307"/>
                </a:cxn>
                <a:cxn ang="0">
                  <a:pos x="141" y="315"/>
                </a:cxn>
                <a:cxn ang="0">
                  <a:pos x="137" y="328"/>
                </a:cxn>
                <a:cxn ang="0">
                  <a:pos x="129" y="332"/>
                </a:cxn>
                <a:cxn ang="0">
                  <a:pos x="99" y="349"/>
                </a:cxn>
                <a:cxn ang="0">
                  <a:pos x="88" y="360"/>
                </a:cxn>
                <a:cxn ang="0">
                  <a:pos x="85" y="362"/>
                </a:cxn>
                <a:cxn ang="0">
                  <a:pos x="70" y="375"/>
                </a:cxn>
                <a:cxn ang="0">
                  <a:pos x="72" y="386"/>
                </a:cxn>
              </a:cxnLst>
              <a:rect l="0" t="0" r="r" b="b"/>
              <a:pathLst>
                <a:path w="383" h="396">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8" name="任意多边形(F) 264">
              <a:extLst>
                <a:ext uri="{FF2B5EF4-FFF2-40B4-BE49-F238E27FC236}">
                  <a16:creationId xmlns:a16="http://schemas.microsoft.com/office/drawing/2014/main" id="{DA63B08B-41AE-B039-E0BA-A0138DE7C24E}"/>
                </a:ext>
              </a:extLst>
            </p:cNvPr>
            <p:cNvSpPr>
              <a:spLocks/>
            </p:cNvSpPr>
            <p:nvPr/>
          </p:nvSpPr>
          <p:spPr bwMode="auto">
            <a:xfrm>
              <a:off x="2272403" y="-1859100"/>
              <a:ext cx="82933" cy="61180"/>
            </a:xfrm>
            <a:custGeom>
              <a:avLst/>
              <a:gdLst/>
              <a:ahLst/>
              <a:cxnLst>
                <a:cxn ang="0">
                  <a:pos x="55" y="0"/>
                </a:cxn>
                <a:cxn ang="0">
                  <a:pos x="42" y="0"/>
                </a:cxn>
                <a:cxn ang="0">
                  <a:pos x="28" y="2"/>
                </a:cxn>
                <a:cxn ang="0">
                  <a:pos x="26" y="7"/>
                </a:cxn>
                <a:cxn ang="0">
                  <a:pos x="16" y="7"/>
                </a:cxn>
                <a:cxn ang="0">
                  <a:pos x="28" y="13"/>
                </a:cxn>
                <a:cxn ang="0">
                  <a:pos x="31" y="16"/>
                </a:cxn>
                <a:cxn ang="0">
                  <a:pos x="29" y="20"/>
                </a:cxn>
                <a:cxn ang="0">
                  <a:pos x="15" y="20"/>
                </a:cxn>
                <a:cxn ang="0">
                  <a:pos x="2" y="31"/>
                </a:cxn>
                <a:cxn ang="0">
                  <a:pos x="2" y="32"/>
                </a:cxn>
                <a:cxn ang="0">
                  <a:pos x="0" y="36"/>
                </a:cxn>
                <a:cxn ang="0">
                  <a:pos x="12" y="42"/>
                </a:cxn>
                <a:cxn ang="0">
                  <a:pos x="31" y="45"/>
                </a:cxn>
                <a:cxn ang="0">
                  <a:pos x="34" y="42"/>
                </a:cxn>
                <a:cxn ang="0">
                  <a:pos x="39" y="40"/>
                </a:cxn>
                <a:cxn ang="0">
                  <a:pos x="42" y="37"/>
                </a:cxn>
                <a:cxn ang="0">
                  <a:pos x="47" y="36"/>
                </a:cxn>
                <a:cxn ang="0">
                  <a:pos x="47" y="32"/>
                </a:cxn>
                <a:cxn ang="0">
                  <a:pos x="60" y="26"/>
                </a:cxn>
                <a:cxn ang="0">
                  <a:pos x="61" y="23"/>
                </a:cxn>
                <a:cxn ang="0">
                  <a:pos x="60" y="23"/>
                </a:cxn>
                <a:cxn ang="0">
                  <a:pos x="57" y="23"/>
                </a:cxn>
                <a:cxn ang="0">
                  <a:pos x="55" y="21"/>
                </a:cxn>
                <a:cxn ang="0">
                  <a:pos x="49" y="21"/>
                </a:cxn>
                <a:cxn ang="0">
                  <a:pos x="55" y="0"/>
                </a:cxn>
                <a:cxn ang="0">
                  <a:pos x="55" y="0"/>
                </a:cxn>
              </a:cxnLst>
              <a:rect l="0" t="0" r="r" b="b"/>
              <a:pathLst>
                <a:path w="61" h="45">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9" name="任意多边形(F) 265">
              <a:extLst>
                <a:ext uri="{FF2B5EF4-FFF2-40B4-BE49-F238E27FC236}">
                  <a16:creationId xmlns:a16="http://schemas.microsoft.com/office/drawing/2014/main" id="{F3F8F0DC-5245-0664-B7BD-C56F451A5B00}"/>
                </a:ext>
              </a:extLst>
            </p:cNvPr>
            <p:cNvSpPr>
              <a:spLocks/>
            </p:cNvSpPr>
            <p:nvPr/>
          </p:nvSpPr>
          <p:spPr bwMode="auto">
            <a:xfrm>
              <a:off x="4699212" y="-1501537"/>
              <a:ext cx="252878" cy="140035"/>
            </a:xfrm>
            <a:custGeom>
              <a:avLst/>
              <a:gdLst/>
              <a:ahLst/>
              <a:cxnLst>
                <a:cxn ang="0">
                  <a:pos x="95" y="90"/>
                </a:cxn>
                <a:cxn ang="0">
                  <a:pos x="104" y="87"/>
                </a:cxn>
                <a:cxn ang="0">
                  <a:pos x="111" y="85"/>
                </a:cxn>
                <a:cxn ang="0">
                  <a:pos x="127" y="77"/>
                </a:cxn>
                <a:cxn ang="0">
                  <a:pos x="136" y="77"/>
                </a:cxn>
                <a:cxn ang="0">
                  <a:pos x="143" y="68"/>
                </a:cxn>
                <a:cxn ang="0">
                  <a:pos x="170" y="63"/>
                </a:cxn>
                <a:cxn ang="0">
                  <a:pos x="178" y="60"/>
                </a:cxn>
                <a:cxn ang="0">
                  <a:pos x="178" y="52"/>
                </a:cxn>
                <a:cxn ang="0">
                  <a:pos x="185" y="44"/>
                </a:cxn>
                <a:cxn ang="0">
                  <a:pos x="181" y="34"/>
                </a:cxn>
                <a:cxn ang="0">
                  <a:pos x="186" y="26"/>
                </a:cxn>
                <a:cxn ang="0">
                  <a:pos x="178" y="15"/>
                </a:cxn>
                <a:cxn ang="0">
                  <a:pos x="173" y="13"/>
                </a:cxn>
                <a:cxn ang="0">
                  <a:pos x="148" y="3"/>
                </a:cxn>
                <a:cxn ang="0">
                  <a:pos x="141" y="7"/>
                </a:cxn>
                <a:cxn ang="0">
                  <a:pos x="133" y="0"/>
                </a:cxn>
                <a:cxn ang="0">
                  <a:pos x="109" y="5"/>
                </a:cxn>
                <a:cxn ang="0">
                  <a:pos x="108" y="8"/>
                </a:cxn>
                <a:cxn ang="0">
                  <a:pos x="109" y="18"/>
                </a:cxn>
                <a:cxn ang="0">
                  <a:pos x="104" y="37"/>
                </a:cxn>
                <a:cxn ang="0">
                  <a:pos x="124" y="42"/>
                </a:cxn>
                <a:cxn ang="0">
                  <a:pos x="120" y="50"/>
                </a:cxn>
                <a:cxn ang="0">
                  <a:pos x="111" y="50"/>
                </a:cxn>
                <a:cxn ang="0">
                  <a:pos x="98" y="42"/>
                </a:cxn>
                <a:cxn ang="0">
                  <a:pos x="80" y="37"/>
                </a:cxn>
                <a:cxn ang="0">
                  <a:pos x="53" y="34"/>
                </a:cxn>
                <a:cxn ang="0">
                  <a:pos x="39" y="32"/>
                </a:cxn>
                <a:cxn ang="0">
                  <a:pos x="31" y="28"/>
                </a:cxn>
                <a:cxn ang="0">
                  <a:pos x="31" y="47"/>
                </a:cxn>
                <a:cxn ang="0">
                  <a:pos x="23" y="50"/>
                </a:cxn>
                <a:cxn ang="0">
                  <a:pos x="0" y="50"/>
                </a:cxn>
                <a:cxn ang="0">
                  <a:pos x="2" y="64"/>
                </a:cxn>
                <a:cxn ang="0">
                  <a:pos x="3" y="87"/>
                </a:cxn>
                <a:cxn ang="0">
                  <a:pos x="37" y="95"/>
                </a:cxn>
                <a:cxn ang="0">
                  <a:pos x="55" y="100"/>
                </a:cxn>
                <a:cxn ang="0">
                  <a:pos x="76" y="101"/>
                </a:cxn>
                <a:cxn ang="0">
                  <a:pos x="84" y="101"/>
                </a:cxn>
                <a:cxn ang="0">
                  <a:pos x="85" y="100"/>
                </a:cxn>
              </a:cxnLst>
              <a:rect l="0" t="0" r="r" b="b"/>
              <a:pathLst>
                <a:path w="186" h="103">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0" name="任意多边形(F) 266">
              <a:extLst>
                <a:ext uri="{FF2B5EF4-FFF2-40B4-BE49-F238E27FC236}">
                  <a16:creationId xmlns:a16="http://schemas.microsoft.com/office/drawing/2014/main" id="{797C7E57-CA22-2691-73A4-83B06B9B8870}"/>
                </a:ext>
              </a:extLst>
            </p:cNvPr>
            <p:cNvSpPr>
              <a:spLocks/>
            </p:cNvSpPr>
            <p:nvPr/>
          </p:nvSpPr>
          <p:spPr bwMode="auto">
            <a:xfrm>
              <a:off x="5088045" y="-2253372"/>
              <a:ext cx="110125" cy="61180"/>
            </a:xfrm>
            <a:custGeom>
              <a:avLst/>
              <a:gdLst/>
              <a:ahLst/>
              <a:cxnLst>
                <a:cxn ang="0">
                  <a:pos x="64" y="45"/>
                </a:cxn>
                <a:cxn ang="0">
                  <a:pos x="62" y="37"/>
                </a:cxn>
                <a:cxn ang="0">
                  <a:pos x="64" y="35"/>
                </a:cxn>
                <a:cxn ang="0">
                  <a:pos x="69" y="39"/>
                </a:cxn>
                <a:cxn ang="0">
                  <a:pos x="69" y="37"/>
                </a:cxn>
                <a:cxn ang="0">
                  <a:pos x="70" y="24"/>
                </a:cxn>
                <a:cxn ang="0">
                  <a:pos x="75" y="21"/>
                </a:cxn>
                <a:cxn ang="0">
                  <a:pos x="78" y="21"/>
                </a:cxn>
                <a:cxn ang="0">
                  <a:pos x="81" y="23"/>
                </a:cxn>
                <a:cxn ang="0">
                  <a:pos x="78" y="19"/>
                </a:cxn>
                <a:cxn ang="0">
                  <a:pos x="75" y="18"/>
                </a:cxn>
                <a:cxn ang="0">
                  <a:pos x="70" y="18"/>
                </a:cxn>
                <a:cxn ang="0">
                  <a:pos x="59" y="6"/>
                </a:cxn>
                <a:cxn ang="0">
                  <a:pos x="51" y="2"/>
                </a:cxn>
                <a:cxn ang="0">
                  <a:pos x="41" y="10"/>
                </a:cxn>
                <a:cxn ang="0">
                  <a:pos x="35" y="8"/>
                </a:cxn>
                <a:cxn ang="0">
                  <a:pos x="32" y="5"/>
                </a:cxn>
                <a:cxn ang="0">
                  <a:pos x="20" y="0"/>
                </a:cxn>
                <a:cxn ang="0">
                  <a:pos x="17" y="3"/>
                </a:cxn>
                <a:cxn ang="0">
                  <a:pos x="24" y="8"/>
                </a:cxn>
                <a:cxn ang="0">
                  <a:pos x="25" y="10"/>
                </a:cxn>
                <a:cxn ang="0">
                  <a:pos x="24" y="10"/>
                </a:cxn>
                <a:cxn ang="0">
                  <a:pos x="16" y="10"/>
                </a:cxn>
                <a:cxn ang="0">
                  <a:pos x="8" y="6"/>
                </a:cxn>
                <a:cxn ang="0">
                  <a:pos x="0" y="8"/>
                </a:cxn>
                <a:cxn ang="0">
                  <a:pos x="0" y="8"/>
                </a:cxn>
                <a:cxn ang="0">
                  <a:pos x="4" y="11"/>
                </a:cxn>
                <a:cxn ang="0">
                  <a:pos x="8" y="13"/>
                </a:cxn>
                <a:cxn ang="0">
                  <a:pos x="9" y="19"/>
                </a:cxn>
                <a:cxn ang="0">
                  <a:pos x="16" y="23"/>
                </a:cxn>
                <a:cxn ang="0">
                  <a:pos x="16" y="26"/>
                </a:cxn>
                <a:cxn ang="0">
                  <a:pos x="14" y="26"/>
                </a:cxn>
                <a:cxn ang="0">
                  <a:pos x="14" y="27"/>
                </a:cxn>
                <a:cxn ang="0">
                  <a:pos x="22" y="31"/>
                </a:cxn>
                <a:cxn ang="0">
                  <a:pos x="25" y="31"/>
                </a:cxn>
                <a:cxn ang="0">
                  <a:pos x="25" y="34"/>
                </a:cxn>
                <a:cxn ang="0">
                  <a:pos x="27" y="35"/>
                </a:cxn>
                <a:cxn ang="0">
                  <a:pos x="27" y="37"/>
                </a:cxn>
                <a:cxn ang="0">
                  <a:pos x="24" y="37"/>
                </a:cxn>
                <a:cxn ang="0">
                  <a:pos x="27" y="40"/>
                </a:cxn>
                <a:cxn ang="0">
                  <a:pos x="32" y="40"/>
                </a:cxn>
                <a:cxn ang="0">
                  <a:pos x="36" y="34"/>
                </a:cxn>
                <a:cxn ang="0">
                  <a:pos x="46" y="31"/>
                </a:cxn>
                <a:cxn ang="0">
                  <a:pos x="53" y="32"/>
                </a:cxn>
                <a:cxn ang="0">
                  <a:pos x="54" y="39"/>
                </a:cxn>
                <a:cxn ang="0">
                  <a:pos x="49" y="42"/>
                </a:cxn>
                <a:cxn ang="0">
                  <a:pos x="59" y="45"/>
                </a:cxn>
                <a:cxn ang="0">
                  <a:pos x="64" y="45"/>
                </a:cxn>
                <a:cxn ang="0">
                  <a:pos x="64" y="45"/>
                </a:cxn>
              </a:cxnLst>
              <a:rect l="0" t="0" r="r" b="b"/>
              <a:pathLst>
                <a:path w="81" h="45">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1" name="任意多边形(F) 267">
              <a:extLst>
                <a:ext uri="{FF2B5EF4-FFF2-40B4-BE49-F238E27FC236}">
                  <a16:creationId xmlns:a16="http://schemas.microsoft.com/office/drawing/2014/main" id="{F4024B3B-7332-B5E6-967B-571ED7649795}"/>
                </a:ext>
              </a:extLst>
            </p:cNvPr>
            <p:cNvSpPr>
              <a:spLocks/>
            </p:cNvSpPr>
            <p:nvPr/>
          </p:nvSpPr>
          <p:spPr bwMode="auto">
            <a:xfrm>
              <a:off x="2465460" y="-1627975"/>
              <a:ext cx="123720" cy="87012"/>
            </a:xfrm>
            <a:custGeom>
              <a:avLst/>
              <a:gdLst/>
              <a:ahLst/>
              <a:cxnLst>
                <a:cxn ang="0">
                  <a:pos x="91" y="15"/>
                </a:cxn>
                <a:cxn ang="0">
                  <a:pos x="80" y="10"/>
                </a:cxn>
                <a:cxn ang="0">
                  <a:pos x="76" y="11"/>
                </a:cxn>
                <a:cxn ang="0">
                  <a:pos x="60" y="11"/>
                </a:cxn>
                <a:cxn ang="0">
                  <a:pos x="59" y="8"/>
                </a:cxn>
                <a:cxn ang="0">
                  <a:pos x="56" y="7"/>
                </a:cxn>
                <a:cxn ang="0">
                  <a:pos x="46" y="3"/>
                </a:cxn>
                <a:cxn ang="0">
                  <a:pos x="36" y="0"/>
                </a:cxn>
                <a:cxn ang="0">
                  <a:pos x="24" y="5"/>
                </a:cxn>
                <a:cxn ang="0">
                  <a:pos x="19" y="5"/>
                </a:cxn>
                <a:cxn ang="0">
                  <a:pos x="17" y="7"/>
                </a:cxn>
                <a:cxn ang="0">
                  <a:pos x="16" y="13"/>
                </a:cxn>
                <a:cxn ang="0">
                  <a:pos x="11" y="16"/>
                </a:cxn>
                <a:cxn ang="0">
                  <a:pos x="9" y="21"/>
                </a:cxn>
                <a:cxn ang="0">
                  <a:pos x="1" y="24"/>
                </a:cxn>
                <a:cxn ang="0">
                  <a:pos x="0" y="37"/>
                </a:cxn>
                <a:cxn ang="0">
                  <a:pos x="6" y="40"/>
                </a:cxn>
                <a:cxn ang="0">
                  <a:pos x="14" y="36"/>
                </a:cxn>
                <a:cxn ang="0">
                  <a:pos x="16" y="40"/>
                </a:cxn>
                <a:cxn ang="0">
                  <a:pos x="12" y="45"/>
                </a:cxn>
                <a:cxn ang="0">
                  <a:pos x="4" y="48"/>
                </a:cxn>
                <a:cxn ang="0">
                  <a:pos x="4" y="53"/>
                </a:cxn>
                <a:cxn ang="0">
                  <a:pos x="0" y="55"/>
                </a:cxn>
                <a:cxn ang="0">
                  <a:pos x="0" y="60"/>
                </a:cxn>
                <a:cxn ang="0">
                  <a:pos x="6" y="58"/>
                </a:cxn>
                <a:cxn ang="0">
                  <a:pos x="8" y="60"/>
                </a:cxn>
                <a:cxn ang="0">
                  <a:pos x="12" y="60"/>
                </a:cxn>
                <a:cxn ang="0">
                  <a:pos x="16" y="64"/>
                </a:cxn>
                <a:cxn ang="0">
                  <a:pos x="22" y="63"/>
                </a:cxn>
                <a:cxn ang="0">
                  <a:pos x="27" y="61"/>
                </a:cxn>
                <a:cxn ang="0">
                  <a:pos x="30" y="53"/>
                </a:cxn>
                <a:cxn ang="0">
                  <a:pos x="35" y="50"/>
                </a:cxn>
                <a:cxn ang="0">
                  <a:pos x="38" y="50"/>
                </a:cxn>
                <a:cxn ang="0">
                  <a:pos x="41" y="45"/>
                </a:cxn>
                <a:cxn ang="0">
                  <a:pos x="65" y="40"/>
                </a:cxn>
                <a:cxn ang="0">
                  <a:pos x="81" y="31"/>
                </a:cxn>
                <a:cxn ang="0">
                  <a:pos x="88" y="23"/>
                </a:cxn>
                <a:cxn ang="0">
                  <a:pos x="91" y="23"/>
                </a:cxn>
                <a:cxn ang="0">
                  <a:pos x="86" y="16"/>
                </a:cxn>
                <a:cxn ang="0">
                  <a:pos x="86" y="15"/>
                </a:cxn>
                <a:cxn ang="0">
                  <a:pos x="91" y="15"/>
                </a:cxn>
                <a:cxn ang="0">
                  <a:pos x="91" y="15"/>
                </a:cxn>
              </a:cxnLst>
              <a:rect l="0" t="0" r="r" b="b"/>
              <a:pathLst>
                <a:path w="91" h="64">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2" name="任意多边形(F) 268">
              <a:extLst>
                <a:ext uri="{FF2B5EF4-FFF2-40B4-BE49-F238E27FC236}">
                  <a16:creationId xmlns:a16="http://schemas.microsoft.com/office/drawing/2014/main" id="{8092469F-E446-A3C9-1EED-A5CCD168D326}"/>
                </a:ext>
              </a:extLst>
            </p:cNvPr>
            <p:cNvSpPr>
              <a:spLocks/>
            </p:cNvSpPr>
            <p:nvPr/>
          </p:nvSpPr>
          <p:spPr bwMode="auto">
            <a:xfrm>
              <a:off x="2514405" y="-1780246"/>
              <a:ext cx="259676" cy="227046"/>
            </a:xfrm>
            <a:custGeom>
              <a:avLst/>
              <a:gdLst/>
              <a:ahLst/>
              <a:cxnLst>
                <a:cxn ang="0">
                  <a:pos x="137" y="157"/>
                </a:cxn>
                <a:cxn ang="0">
                  <a:pos x="127" y="164"/>
                </a:cxn>
                <a:cxn ang="0">
                  <a:pos x="122" y="162"/>
                </a:cxn>
                <a:cxn ang="0">
                  <a:pos x="130" y="152"/>
                </a:cxn>
                <a:cxn ang="0">
                  <a:pos x="113" y="149"/>
                </a:cxn>
                <a:cxn ang="0">
                  <a:pos x="98" y="151"/>
                </a:cxn>
                <a:cxn ang="0">
                  <a:pos x="84" y="148"/>
                </a:cxn>
                <a:cxn ang="0">
                  <a:pos x="81" y="143"/>
                </a:cxn>
                <a:cxn ang="0">
                  <a:pos x="73" y="136"/>
                </a:cxn>
                <a:cxn ang="0">
                  <a:pos x="63" y="128"/>
                </a:cxn>
                <a:cxn ang="0">
                  <a:pos x="44" y="122"/>
                </a:cxn>
                <a:cxn ang="0">
                  <a:pos x="24" y="123"/>
                </a:cxn>
                <a:cxn ang="0">
                  <a:pos x="20" y="119"/>
                </a:cxn>
                <a:cxn ang="0">
                  <a:pos x="0" y="112"/>
                </a:cxn>
                <a:cxn ang="0">
                  <a:pos x="2" y="107"/>
                </a:cxn>
                <a:cxn ang="0">
                  <a:pos x="8" y="101"/>
                </a:cxn>
                <a:cxn ang="0">
                  <a:pos x="26" y="93"/>
                </a:cxn>
                <a:cxn ang="0">
                  <a:pos x="37" y="85"/>
                </a:cxn>
                <a:cxn ang="0">
                  <a:pos x="29" y="87"/>
                </a:cxn>
                <a:cxn ang="0">
                  <a:pos x="31" y="71"/>
                </a:cxn>
                <a:cxn ang="0">
                  <a:pos x="34" y="61"/>
                </a:cxn>
                <a:cxn ang="0">
                  <a:pos x="28" y="51"/>
                </a:cxn>
                <a:cxn ang="0">
                  <a:pos x="34" y="48"/>
                </a:cxn>
                <a:cxn ang="0">
                  <a:pos x="37" y="40"/>
                </a:cxn>
                <a:cxn ang="0">
                  <a:pos x="47" y="45"/>
                </a:cxn>
                <a:cxn ang="0">
                  <a:pos x="55" y="35"/>
                </a:cxn>
                <a:cxn ang="0">
                  <a:pos x="66" y="29"/>
                </a:cxn>
                <a:cxn ang="0">
                  <a:pos x="81" y="14"/>
                </a:cxn>
                <a:cxn ang="0">
                  <a:pos x="87" y="14"/>
                </a:cxn>
                <a:cxn ang="0">
                  <a:pos x="93" y="11"/>
                </a:cxn>
                <a:cxn ang="0">
                  <a:pos x="108" y="10"/>
                </a:cxn>
                <a:cxn ang="0">
                  <a:pos x="129" y="2"/>
                </a:cxn>
                <a:cxn ang="0">
                  <a:pos x="132" y="0"/>
                </a:cxn>
                <a:cxn ang="0">
                  <a:pos x="142" y="2"/>
                </a:cxn>
                <a:cxn ang="0">
                  <a:pos x="138" y="5"/>
                </a:cxn>
                <a:cxn ang="0">
                  <a:pos x="117" y="14"/>
                </a:cxn>
                <a:cxn ang="0">
                  <a:pos x="108" y="27"/>
                </a:cxn>
                <a:cxn ang="0">
                  <a:pos x="111" y="34"/>
                </a:cxn>
                <a:cxn ang="0">
                  <a:pos x="116" y="42"/>
                </a:cxn>
                <a:cxn ang="0">
                  <a:pos x="121" y="53"/>
                </a:cxn>
                <a:cxn ang="0">
                  <a:pos x="143" y="53"/>
                </a:cxn>
                <a:cxn ang="0">
                  <a:pos x="159" y="64"/>
                </a:cxn>
                <a:cxn ang="0">
                  <a:pos x="175" y="64"/>
                </a:cxn>
                <a:cxn ang="0">
                  <a:pos x="190" y="63"/>
                </a:cxn>
                <a:cxn ang="0">
                  <a:pos x="183" y="72"/>
                </a:cxn>
                <a:cxn ang="0">
                  <a:pos x="182" y="85"/>
                </a:cxn>
                <a:cxn ang="0">
                  <a:pos x="188" y="91"/>
                </a:cxn>
                <a:cxn ang="0">
                  <a:pos x="186" y="103"/>
                </a:cxn>
                <a:cxn ang="0">
                  <a:pos x="186" y="114"/>
                </a:cxn>
                <a:cxn ang="0">
                  <a:pos x="183" y="106"/>
                </a:cxn>
                <a:cxn ang="0">
                  <a:pos x="170" y="106"/>
                </a:cxn>
                <a:cxn ang="0">
                  <a:pos x="145" y="107"/>
                </a:cxn>
                <a:cxn ang="0">
                  <a:pos x="145" y="115"/>
                </a:cxn>
                <a:cxn ang="0">
                  <a:pos x="153" y="119"/>
                </a:cxn>
                <a:cxn ang="0">
                  <a:pos x="138" y="120"/>
                </a:cxn>
                <a:cxn ang="0">
                  <a:pos x="143" y="132"/>
                </a:cxn>
                <a:cxn ang="0">
                  <a:pos x="142" y="146"/>
                </a:cxn>
              </a:cxnLst>
              <a:rect l="0" t="0" r="r" b="b"/>
              <a:pathLst>
                <a:path w="191" h="167">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3" name="任意多边形(F) 269">
              <a:extLst>
                <a:ext uri="{FF2B5EF4-FFF2-40B4-BE49-F238E27FC236}">
                  <a16:creationId xmlns:a16="http://schemas.microsoft.com/office/drawing/2014/main" id="{3434E940-CFD6-E1CD-3E23-F82FD3895CAD}"/>
                </a:ext>
              </a:extLst>
            </p:cNvPr>
            <p:cNvSpPr>
              <a:spLocks/>
            </p:cNvSpPr>
            <p:nvPr/>
          </p:nvSpPr>
          <p:spPr bwMode="auto">
            <a:xfrm>
              <a:off x="2602775" y="-1682358"/>
              <a:ext cx="849724" cy="562857"/>
            </a:xfrm>
            <a:custGeom>
              <a:avLst/>
              <a:gdLst/>
              <a:ahLst/>
              <a:cxnLst>
                <a:cxn ang="0">
                  <a:pos x="311" y="398"/>
                </a:cxn>
                <a:cxn ang="0">
                  <a:pos x="357" y="363"/>
                </a:cxn>
                <a:cxn ang="0">
                  <a:pos x="380" y="339"/>
                </a:cxn>
                <a:cxn ang="0">
                  <a:pos x="388" y="318"/>
                </a:cxn>
                <a:cxn ang="0">
                  <a:pos x="444" y="294"/>
                </a:cxn>
                <a:cxn ang="0">
                  <a:pos x="457" y="290"/>
                </a:cxn>
                <a:cxn ang="0">
                  <a:pos x="492" y="289"/>
                </a:cxn>
                <a:cxn ang="0">
                  <a:pos x="522" y="265"/>
                </a:cxn>
                <a:cxn ang="0">
                  <a:pos x="545" y="233"/>
                </a:cxn>
                <a:cxn ang="0">
                  <a:pos x="558" y="185"/>
                </a:cxn>
                <a:cxn ang="0">
                  <a:pos x="598" y="159"/>
                </a:cxn>
                <a:cxn ang="0">
                  <a:pos x="625" y="124"/>
                </a:cxn>
                <a:cxn ang="0">
                  <a:pos x="591" y="103"/>
                </a:cxn>
                <a:cxn ang="0">
                  <a:pos x="517" y="82"/>
                </a:cxn>
                <a:cxn ang="0">
                  <a:pos x="479" y="76"/>
                </a:cxn>
                <a:cxn ang="0">
                  <a:pos x="471" y="68"/>
                </a:cxn>
                <a:cxn ang="0">
                  <a:pos x="445" y="63"/>
                </a:cxn>
                <a:cxn ang="0">
                  <a:pos x="415" y="68"/>
                </a:cxn>
                <a:cxn ang="0">
                  <a:pos x="378" y="72"/>
                </a:cxn>
                <a:cxn ang="0">
                  <a:pos x="367" y="71"/>
                </a:cxn>
                <a:cxn ang="0">
                  <a:pos x="375" y="64"/>
                </a:cxn>
                <a:cxn ang="0">
                  <a:pos x="370" y="64"/>
                </a:cxn>
                <a:cxn ang="0">
                  <a:pos x="388" y="34"/>
                </a:cxn>
                <a:cxn ang="0">
                  <a:pos x="372" y="11"/>
                </a:cxn>
                <a:cxn ang="0">
                  <a:pos x="338" y="32"/>
                </a:cxn>
                <a:cxn ang="0">
                  <a:pos x="309" y="29"/>
                </a:cxn>
                <a:cxn ang="0">
                  <a:pos x="291" y="34"/>
                </a:cxn>
                <a:cxn ang="0">
                  <a:pos x="261" y="39"/>
                </a:cxn>
                <a:cxn ang="0">
                  <a:pos x="242" y="35"/>
                </a:cxn>
                <a:cxn ang="0">
                  <a:pos x="246" y="13"/>
                </a:cxn>
                <a:cxn ang="0">
                  <a:pos x="240" y="0"/>
                </a:cxn>
                <a:cxn ang="0">
                  <a:pos x="219" y="8"/>
                </a:cxn>
                <a:cxn ang="0">
                  <a:pos x="184" y="15"/>
                </a:cxn>
                <a:cxn ang="0">
                  <a:pos x="171" y="16"/>
                </a:cxn>
                <a:cxn ang="0">
                  <a:pos x="182" y="31"/>
                </a:cxn>
                <a:cxn ang="0">
                  <a:pos x="144" y="45"/>
                </a:cxn>
                <a:cxn ang="0">
                  <a:pos x="121" y="35"/>
                </a:cxn>
                <a:cxn ang="0">
                  <a:pos x="102" y="35"/>
                </a:cxn>
                <a:cxn ang="0">
                  <a:pos x="86" y="43"/>
                </a:cxn>
                <a:cxn ang="0">
                  <a:pos x="73" y="55"/>
                </a:cxn>
                <a:cxn ang="0">
                  <a:pos x="72" y="85"/>
                </a:cxn>
                <a:cxn ang="0">
                  <a:pos x="40" y="100"/>
                </a:cxn>
                <a:cxn ang="0">
                  <a:pos x="6" y="120"/>
                </a:cxn>
                <a:cxn ang="0">
                  <a:pos x="9" y="148"/>
                </a:cxn>
                <a:cxn ang="0">
                  <a:pos x="38" y="153"/>
                </a:cxn>
                <a:cxn ang="0">
                  <a:pos x="60" y="164"/>
                </a:cxn>
                <a:cxn ang="0">
                  <a:pos x="131" y="151"/>
                </a:cxn>
                <a:cxn ang="0">
                  <a:pos x="128" y="167"/>
                </a:cxn>
                <a:cxn ang="0">
                  <a:pos x="165" y="183"/>
                </a:cxn>
                <a:cxn ang="0">
                  <a:pos x="200" y="191"/>
                </a:cxn>
                <a:cxn ang="0">
                  <a:pos x="202" y="209"/>
                </a:cxn>
                <a:cxn ang="0">
                  <a:pos x="234" y="229"/>
                </a:cxn>
                <a:cxn ang="0">
                  <a:pos x="237" y="254"/>
                </a:cxn>
                <a:cxn ang="0">
                  <a:pos x="235" y="265"/>
                </a:cxn>
                <a:cxn ang="0">
                  <a:pos x="259" y="281"/>
                </a:cxn>
                <a:cxn ang="0">
                  <a:pos x="272" y="300"/>
                </a:cxn>
                <a:cxn ang="0">
                  <a:pos x="290" y="306"/>
                </a:cxn>
                <a:cxn ang="0">
                  <a:pos x="298" y="327"/>
                </a:cxn>
                <a:cxn ang="0">
                  <a:pos x="258" y="353"/>
                </a:cxn>
                <a:cxn ang="0">
                  <a:pos x="235" y="371"/>
                </a:cxn>
                <a:cxn ang="0">
                  <a:pos x="254" y="382"/>
                </a:cxn>
                <a:cxn ang="0">
                  <a:pos x="279" y="390"/>
                </a:cxn>
                <a:cxn ang="0">
                  <a:pos x="290" y="407"/>
                </a:cxn>
              </a:cxnLst>
              <a:rect l="0" t="0" r="r" b="b"/>
              <a:pathLst>
                <a:path w="625" h="414">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4" name="任意多边形(F) 270">
              <a:extLst>
                <a:ext uri="{FF2B5EF4-FFF2-40B4-BE49-F238E27FC236}">
                  <a16:creationId xmlns:a16="http://schemas.microsoft.com/office/drawing/2014/main" id="{024C382B-8659-D7A2-2E5E-5D921CD68496}"/>
                </a:ext>
              </a:extLst>
            </p:cNvPr>
            <p:cNvSpPr>
              <a:spLocks/>
            </p:cNvSpPr>
            <p:nvPr/>
          </p:nvSpPr>
          <p:spPr bwMode="auto">
            <a:xfrm>
              <a:off x="4283188" y="-3029679"/>
              <a:ext cx="451373" cy="432339"/>
            </a:xfrm>
            <a:custGeom>
              <a:avLst/>
              <a:gdLst/>
              <a:ahLst/>
              <a:cxnLst>
                <a:cxn ang="0">
                  <a:pos x="3" y="266"/>
                </a:cxn>
                <a:cxn ang="0">
                  <a:pos x="1" y="257"/>
                </a:cxn>
                <a:cxn ang="0">
                  <a:pos x="27" y="255"/>
                </a:cxn>
                <a:cxn ang="0">
                  <a:pos x="30" y="252"/>
                </a:cxn>
                <a:cxn ang="0">
                  <a:pos x="0" y="250"/>
                </a:cxn>
                <a:cxn ang="0">
                  <a:pos x="16" y="238"/>
                </a:cxn>
                <a:cxn ang="0">
                  <a:pos x="13" y="233"/>
                </a:cxn>
                <a:cxn ang="0">
                  <a:pos x="19" y="225"/>
                </a:cxn>
                <a:cxn ang="0">
                  <a:pos x="27" y="218"/>
                </a:cxn>
                <a:cxn ang="0">
                  <a:pos x="38" y="210"/>
                </a:cxn>
                <a:cxn ang="0">
                  <a:pos x="54" y="207"/>
                </a:cxn>
                <a:cxn ang="0">
                  <a:pos x="69" y="202"/>
                </a:cxn>
                <a:cxn ang="0">
                  <a:pos x="67" y="202"/>
                </a:cxn>
                <a:cxn ang="0">
                  <a:pos x="66" y="188"/>
                </a:cxn>
                <a:cxn ang="0">
                  <a:pos x="88" y="164"/>
                </a:cxn>
                <a:cxn ang="0">
                  <a:pos x="99" y="157"/>
                </a:cxn>
                <a:cxn ang="0">
                  <a:pos x="96" y="145"/>
                </a:cxn>
                <a:cxn ang="0">
                  <a:pos x="109" y="128"/>
                </a:cxn>
                <a:cxn ang="0">
                  <a:pos x="117" y="117"/>
                </a:cxn>
                <a:cxn ang="0">
                  <a:pos x="138" y="101"/>
                </a:cxn>
                <a:cxn ang="0">
                  <a:pos x="136" y="92"/>
                </a:cxn>
                <a:cxn ang="0">
                  <a:pos x="143" y="87"/>
                </a:cxn>
                <a:cxn ang="0">
                  <a:pos x="157" y="79"/>
                </a:cxn>
                <a:cxn ang="0">
                  <a:pos x="160" y="71"/>
                </a:cxn>
                <a:cxn ang="0">
                  <a:pos x="167" y="50"/>
                </a:cxn>
                <a:cxn ang="0">
                  <a:pos x="173" y="48"/>
                </a:cxn>
                <a:cxn ang="0">
                  <a:pos x="184" y="40"/>
                </a:cxn>
                <a:cxn ang="0">
                  <a:pos x="197" y="45"/>
                </a:cxn>
                <a:cxn ang="0">
                  <a:pos x="207" y="37"/>
                </a:cxn>
                <a:cxn ang="0">
                  <a:pos x="212" y="29"/>
                </a:cxn>
                <a:cxn ang="0">
                  <a:pos x="226" y="31"/>
                </a:cxn>
                <a:cxn ang="0">
                  <a:pos x="247" y="15"/>
                </a:cxn>
                <a:cxn ang="0">
                  <a:pos x="263" y="8"/>
                </a:cxn>
                <a:cxn ang="0">
                  <a:pos x="272" y="5"/>
                </a:cxn>
                <a:cxn ang="0">
                  <a:pos x="279" y="16"/>
                </a:cxn>
                <a:cxn ang="0">
                  <a:pos x="292" y="13"/>
                </a:cxn>
                <a:cxn ang="0">
                  <a:pos x="306" y="7"/>
                </a:cxn>
                <a:cxn ang="0">
                  <a:pos x="332" y="23"/>
                </a:cxn>
                <a:cxn ang="0">
                  <a:pos x="332" y="40"/>
                </a:cxn>
                <a:cxn ang="0">
                  <a:pos x="308" y="56"/>
                </a:cxn>
                <a:cxn ang="0">
                  <a:pos x="266" y="45"/>
                </a:cxn>
                <a:cxn ang="0">
                  <a:pos x="213" y="56"/>
                </a:cxn>
                <a:cxn ang="0">
                  <a:pos x="194" y="66"/>
                </a:cxn>
                <a:cxn ang="0">
                  <a:pos x="167" y="85"/>
                </a:cxn>
                <a:cxn ang="0">
                  <a:pos x="146" y="112"/>
                </a:cxn>
                <a:cxn ang="0">
                  <a:pos x="123" y="162"/>
                </a:cxn>
                <a:cxn ang="0">
                  <a:pos x="94" y="199"/>
                </a:cxn>
                <a:cxn ang="0">
                  <a:pos x="104" y="246"/>
                </a:cxn>
                <a:cxn ang="0">
                  <a:pos x="101" y="271"/>
                </a:cxn>
                <a:cxn ang="0">
                  <a:pos x="90" y="298"/>
                </a:cxn>
                <a:cxn ang="0">
                  <a:pos x="78" y="294"/>
                </a:cxn>
                <a:cxn ang="0">
                  <a:pos x="74" y="287"/>
                </a:cxn>
                <a:cxn ang="0">
                  <a:pos x="64" y="298"/>
                </a:cxn>
                <a:cxn ang="0">
                  <a:pos x="32" y="316"/>
                </a:cxn>
                <a:cxn ang="0">
                  <a:pos x="22" y="313"/>
                </a:cxn>
                <a:cxn ang="0">
                  <a:pos x="18" y="294"/>
                </a:cxn>
                <a:cxn ang="0">
                  <a:pos x="8" y="286"/>
                </a:cxn>
                <a:cxn ang="0">
                  <a:pos x="21" y="270"/>
                </a:cxn>
                <a:cxn ang="0">
                  <a:pos x="10" y="278"/>
                </a:cxn>
              </a:cxnLst>
              <a:rect l="0" t="0" r="r" b="b"/>
              <a:pathLst>
                <a:path w="332" h="318">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5" name="任意多边形(F) 271">
              <a:extLst>
                <a:ext uri="{FF2B5EF4-FFF2-40B4-BE49-F238E27FC236}">
                  <a16:creationId xmlns:a16="http://schemas.microsoft.com/office/drawing/2014/main" id="{A8BAE95F-6653-417E-E19E-EA893CC7F655}"/>
                </a:ext>
              </a:extLst>
            </p:cNvPr>
            <p:cNvSpPr>
              <a:spLocks/>
            </p:cNvSpPr>
            <p:nvPr/>
          </p:nvSpPr>
          <p:spPr bwMode="auto">
            <a:xfrm>
              <a:off x="5252552" y="-1986898"/>
              <a:ext cx="110125" cy="54382"/>
            </a:xfrm>
            <a:custGeom>
              <a:avLst/>
              <a:gdLst/>
              <a:ahLst/>
              <a:cxnLst>
                <a:cxn ang="0">
                  <a:pos x="65" y="40"/>
                </a:cxn>
                <a:cxn ang="0">
                  <a:pos x="53" y="38"/>
                </a:cxn>
                <a:cxn ang="0">
                  <a:pos x="42" y="37"/>
                </a:cxn>
                <a:cxn ang="0">
                  <a:pos x="29" y="35"/>
                </a:cxn>
                <a:cxn ang="0">
                  <a:pos x="18" y="33"/>
                </a:cxn>
                <a:cxn ang="0">
                  <a:pos x="12" y="25"/>
                </a:cxn>
                <a:cxn ang="0">
                  <a:pos x="2" y="21"/>
                </a:cxn>
                <a:cxn ang="0">
                  <a:pos x="0" y="17"/>
                </a:cxn>
                <a:cxn ang="0">
                  <a:pos x="7" y="16"/>
                </a:cxn>
                <a:cxn ang="0">
                  <a:pos x="5" y="21"/>
                </a:cxn>
                <a:cxn ang="0">
                  <a:pos x="12" y="21"/>
                </a:cxn>
                <a:cxn ang="0">
                  <a:pos x="13" y="22"/>
                </a:cxn>
                <a:cxn ang="0">
                  <a:pos x="21" y="22"/>
                </a:cxn>
                <a:cxn ang="0">
                  <a:pos x="26" y="21"/>
                </a:cxn>
                <a:cxn ang="0">
                  <a:pos x="45" y="22"/>
                </a:cxn>
                <a:cxn ang="0">
                  <a:pos x="52" y="19"/>
                </a:cxn>
                <a:cxn ang="0">
                  <a:pos x="52" y="17"/>
                </a:cxn>
                <a:cxn ang="0">
                  <a:pos x="53" y="17"/>
                </a:cxn>
                <a:cxn ang="0">
                  <a:pos x="55" y="14"/>
                </a:cxn>
                <a:cxn ang="0">
                  <a:pos x="65" y="8"/>
                </a:cxn>
                <a:cxn ang="0">
                  <a:pos x="74" y="0"/>
                </a:cxn>
                <a:cxn ang="0">
                  <a:pos x="74" y="3"/>
                </a:cxn>
                <a:cxn ang="0">
                  <a:pos x="77" y="4"/>
                </a:cxn>
                <a:cxn ang="0">
                  <a:pos x="81" y="13"/>
                </a:cxn>
                <a:cxn ang="0">
                  <a:pos x="76" y="13"/>
                </a:cxn>
                <a:cxn ang="0">
                  <a:pos x="71" y="13"/>
                </a:cxn>
                <a:cxn ang="0">
                  <a:pos x="74" y="17"/>
                </a:cxn>
                <a:cxn ang="0">
                  <a:pos x="77" y="22"/>
                </a:cxn>
                <a:cxn ang="0">
                  <a:pos x="68" y="24"/>
                </a:cxn>
                <a:cxn ang="0">
                  <a:pos x="68" y="30"/>
                </a:cxn>
                <a:cxn ang="0">
                  <a:pos x="68" y="37"/>
                </a:cxn>
                <a:cxn ang="0">
                  <a:pos x="65" y="40"/>
                </a:cxn>
                <a:cxn ang="0">
                  <a:pos x="65" y="40"/>
                </a:cxn>
              </a:cxnLst>
              <a:rect l="0" t="0" r="r" b="b"/>
              <a:pathLst>
                <a:path w="81" h="4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6" name="任意多边形(F) 272">
              <a:extLst>
                <a:ext uri="{FF2B5EF4-FFF2-40B4-BE49-F238E27FC236}">
                  <a16:creationId xmlns:a16="http://schemas.microsoft.com/office/drawing/2014/main" id="{686E1603-5FAB-30A0-2E33-647D35BDEC32}"/>
                </a:ext>
              </a:extLst>
            </p:cNvPr>
            <p:cNvSpPr>
              <a:spLocks/>
            </p:cNvSpPr>
            <p:nvPr/>
          </p:nvSpPr>
          <p:spPr bwMode="auto">
            <a:xfrm>
              <a:off x="5287901" y="-1969225"/>
              <a:ext cx="150911" cy="121001"/>
            </a:xfrm>
            <a:custGeom>
              <a:avLst/>
              <a:gdLst/>
              <a:ahLst/>
              <a:cxnLst>
                <a:cxn ang="0">
                  <a:pos x="50" y="32"/>
                </a:cxn>
                <a:cxn ang="0">
                  <a:pos x="48" y="38"/>
                </a:cxn>
                <a:cxn ang="0">
                  <a:pos x="47" y="43"/>
                </a:cxn>
                <a:cxn ang="0">
                  <a:pos x="45" y="48"/>
                </a:cxn>
                <a:cxn ang="0">
                  <a:pos x="43" y="54"/>
                </a:cxn>
                <a:cxn ang="0">
                  <a:pos x="32" y="56"/>
                </a:cxn>
                <a:cxn ang="0">
                  <a:pos x="21" y="59"/>
                </a:cxn>
                <a:cxn ang="0">
                  <a:pos x="10" y="62"/>
                </a:cxn>
                <a:cxn ang="0">
                  <a:pos x="0" y="65"/>
                </a:cxn>
                <a:cxn ang="0">
                  <a:pos x="10" y="76"/>
                </a:cxn>
                <a:cxn ang="0">
                  <a:pos x="19" y="89"/>
                </a:cxn>
                <a:cxn ang="0">
                  <a:pos x="35" y="86"/>
                </a:cxn>
                <a:cxn ang="0">
                  <a:pos x="48" y="86"/>
                </a:cxn>
                <a:cxn ang="0">
                  <a:pos x="51" y="83"/>
                </a:cxn>
                <a:cxn ang="0">
                  <a:pos x="51" y="80"/>
                </a:cxn>
                <a:cxn ang="0">
                  <a:pos x="56" y="76"/>
                </a:cxn>
                <a:cxn ang="0">
                  <a:pos x="69" y="75"/>
                </a:cxn>
                <a:cxn ang="0">
                  <a:pos x="72" y="67"/>
                </a:cxn>
                <a:cxn ang="0">
                  <a:pos x="79" y="65"/>
                </a:cxn>
                <a:cxn ang="0">
                  <a:pos x="87" y="64"/>
                </a:cxn>
                <a:cxn ang="0">
                  <a:pos x="85" y="52"/>
                </a:cxn>
                <a:cxn ang="0">
                  <a:pos x="88" y="49"/>
                </a:cxn>
                <a:cxn ang="0">
                  <a:pos x="92" y="48"/>
                </a:cxn>
                <a:cxn ang="0">
                  <a:pos x="93" y="49"/>
                </a:cxn>
                <a:cxn ang="0">
                  <a:pos x="96" y="49"/>
                </a:cxn>
                <a:cxn ang="0">
                  <a:pos x="100" y="41"/>
                </a:cxn>
                <a:cxn ang="0">
                  <a:pos x="109" y="33"/>
                </a:cxn>
                <a:cxn ang="0">
                  <a:pos x="111" y="27"/>
                </a:cxn>
                <a:cxn ang="0">
                  <a:pos x="103" y="24"/>
                </a:cxn>
                <a:cxn ang="0">
                  <a:pos x="93" y="16"/>
                </a:cxn>
                <a:cxn ang="0">
                  <a:pos x="75" y="12"/>
                </a:cxn>
                <a:cxn ang="0">
                  <a:pos x="64" y="8"/>
                </a:cxn>
                <a:cxn ang="0">
                  <a:pos x="56" y="3"/>
                </a:cxn>
                <a:cxn ang="0">
                  <a:pos x="55" y="0"/>
                </a:cxn>
                <a:cxn ang="0">
                  <a:pos x="50" y="0"/>
                </a:cxn>
                <a:cxn ang="0">
                  <a:pos x="45" y="0"/>
                </a:cxn>
                <a:cxn ang="0">
                  <a:pos x="48" y="4"/>
                </a:cxn>
                <a:cxn ang="0">
                  <a:pos x="51" y="9"/>
                </a:cxn>
                <a:cxn ang="0">
                  <a:pos x="42" y="11"/>
                </a:cxn>
                <a:cxn ang="0">
                  <a:pos x="42" y="17"/>
                </a:cxn>
                <a:cxn ang="0">
                  <a:pos x="42" y="24"/>
                </a:cxn>
                <a:cxn ang="0">
                  <a:pos x="50" y="32"/>
                </a:cxn>
                <a:cxn ang="0">
                  <a:pos x="50" y="32"/>
                </a:cxn>
              </a:cxnLst>
              <a:rect l="0" t="0" r="r" b="b"/>
              <a:pathLst>
                <a:path w="111" h="89">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7" name="任意多边形(F) 273">
              <a:extLst>
                <a:ext uri="{FF2B5EF4-FFF2-40B4-BE49-F238E27FC236}">
                  <a16:creationId xmlns:a16="http://schemas.microsoft.com/office/drawing/2014/main" id="{0D8FECCC-675F-979A-6D5C-2D1B93AEE243}"/>
                </a:ext>
              </a:extLst>
            </p:cNvPr>
            <p:cNvSpPr>
              <a:spLocks/>
            </p:cNvSpPr>
            <p:nvPr/>
          </p:nvSpPr>
          <p:spPr bwMode="auto">
            <a:xfrm>
              <a:off x="5098922" y="-1880853"/>
              <a:ext cx="214810" cy="92450"/>
            </a:xfrm>
            <a:custGeom>
              <a:avLst/>
              <a:gdLst/>
              <a:ahLst/>
              <a:cxnLst>
                <a:cxn ang="0">
                  <a:pos x="139" y="0"/>
                </a:cxn>
                <a:cxn ang="0">
                  <a:pos x="126" y="2"/>
                </a:cxn>
                <a:cxn ang="0">
                  <a:pos x="115" y="3"/>
                </a:cxn>
                <a:cxn ang="0">
                  <a:pos x="102" y="5"/>
                </a:cxn>
                <a:cxn ang="0">
                  <a:pos x="91" y="7"/>
                </a:cxn>
                <a:cxn ang="0">
                  <a:pos x="81" y="15"/>
                </a:cxn>
                <a:cxn ang="0">
                  <a:pos x="73" y="21"/>
                </a:cxn>
                <a:cxn ang="0">
                  <a:pos x="65" y="29"/>
                </a:cxn>
                <a:cxn ang="0">
                  <a:pos x="56" y="36"/>
                </a:cxn>
                <a:cxn ang="0">
                  <a:pos x="54" y="24"/>
                </a:cxn>
                <a:cxn ang="0">
                  <a:pos x="40" y="21"/>
                </a:cxn>
                <a:cxn ang="0">
                  <a:pos x="25" y="18"/>
                </a:cxn>
                <a:cxn ang="0">
                  <a:pos x="11" y="21"/>
                </a:cxn>
                <a:cxn ang="0">
                  <a:pos x="4" y="24"/>
                </a:cxn>
                <a:cxn ang="0">
                  <a:pos x="3" y="26"/>
                </a:cxn>
                <a:cxn ang="0">
                  <a:pos x="0" y="28"/>
                </a:cxn>
                <a:cxn ang="0">
                  <a:pos x="1" y="32"/>
                </a:cxn>
                <a:cxn ang="0">
                  <a:pos x="0" y="34"/>
                </a:cxn>
                <a:cxn ang="0">
                  <a:pos x="1" y="39"/>
                </a:cxn>
                <a:cxn ang="0">
                  <a:pos x="0" y="39"/>
                </a:cxn>
                <a:cxn ang="0">
                  <a:pos x="4" y="42"/>
                </a:cxn>
                <a:cxn ang="0">
                  <a:pos x="9" y="52"/>
                </a:cxn>
                <a:cxn ang="0">
                  <a:pos x="11" y="55"/>
                </a:cxn>
                <a:cxn ang="0">
                  <a:pos x="12" y="61"/>
                </a:cxn>
                <a:cxn ang="0">
                  <a:pos x="17" y="66"/>
                </a:cxn>
                <a:cxn ang="0">
                  <a:pos x="24" y="68"/>
                </a:cxn>
                <a:cxn ang="0">
                  <a:pos x="38" y="66"/>
                </a:cxn>
                <a:cxn ang="0">
                  <a:pos x="48" y="63"/>
                </a:cxn>
                <a:cxn ang="0">
                  <a:pos x="53" y="60"/>
                </a:cxn>
                <a:cxn ang="0">
                  <a:pos x="67" y="60"/>
                </a:cxn>
                <a:cxn ang="0">
                  <a:pos x="75" y="58"/>
                </a:cxn>
                <a:cxn ang="0">
                  <a:pos x="83" y="53"/>
                </a:cxn>
                <a:cxn ang="0">
                  <a:pos x="94" y="53"/>
                </a:cxn>
                <a:cxn ang="0">
                  <a:pos x="96" y="52"/>
                </a:cxn>
                <a:cxn ang="0">
                  <a:pos x="101" y="47"/>
                </a:cxn>
                <a:cxn ang="0">
                  <a:pos x="109" y="45"/>
                </a:cxn>
                <a:cxn ang="0">
                  <a:pos x="134" y="40"/>
                </a:cxn>
                <a:cxn ang="0">
                  <a:pos x="139" y="37"/>
                </a:cxn>
                <a:cxn ang="0">
                  <a:pos x="147" y="36"/>
                </a:cxn>
                <a:cxn ang="0">
                  <a:pos x="147" y="32"/>
                </a:cxn>
                <a:cxn ang="0">
                  <a:pos x="149" y="29"/>
                </a:cxn>
                <a:cxn ang="0">
                  <a:pos x="158" y="24"/>
                </a:cxn>
                <a:cxn ang="0">
                  <a:pos x="149" y="11"/>
                </a:cxn>
                <a:cxn ang="0">
                  <a:pos x="139" y="0"/>
                </a:cxn>
                <a:cxn ang="0">
                  <a:pos x="139" y="0"/>
                </a:cxn>
              </a:cxnLst>
              <a:rect l="0" t="0" r="r" b="b"/>
              <a:pathLst>
                <a:path w="158" h="68">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8" name="任意多边形(F) 274">
              <a:extLst>
                <a:ext uri="{FF2B5EF4-FFF2-40B4-BE49-F238E27FC236}">
                  <a16:creationId xmlns:a16="http://schemas.microsoft.com/office/drawing/2014/main" id="{989A4175-44EC-34C2-E468-A53790D5534F}"/>
                </a:ext>
              </a:extLst>
            </p:cNvPr>
            <p:cNvSpPr>
              <a:spLocks/>
            </p:cNvSpPr>
            <p:nvPr/>
          </p:nvSpPr>
          <p:spPr bwMode="auto">
            <a:xfrm>
              <a:off x="4878674" y="-1470267"/>
              <a:ext cx="235204" cy="237923"/>
            </a:xfrm>
            <a:custGeom>
              <a:avLst/>
              <a:gdLst/>
              <a:ahLst/>
              <a:cxnLst>
                <a:cxn ang="0">
                  <a:pos x="73" y="21"/>
                </a:cxn>
                <a:cxn ang="0">
                  <a:pos x="88" y="11"/>
                </a:cxn>
                <a:cxn ang="0">
                  <a:pos x="101" y="13"/>
                </a:cxn>
                <a:cxn ang="0">
                  <a:pos x="120" y="11"/>
                </a:cxn>
                <a:cxn ang="0">
                  <a:pos x="131" y="8"/>
                </a:cxn>
                <a:cxn ang="0">
                  <a:pos x="141" y="9"/>
                </a:cxn>
                <a:cxn ang="0">
                  <a:pos x="163" y="1"/>
                </a:cxn>
                <a:cxn ang="0">
                  <a:pos x="165" y="1"/>
                </a:cxn>
                <a:cxn ang="0">
                  <a:pos x="168" y="6"/>
                </a:cxn>
                <a:cxn ang="0">
                  <a:pos x="166" y="24"/>
                </a:cxn>
                <a:cxn ang="0">
                  <a:pos x="166" y="27"/>
                </a:cxn>
                <a:cxn ang="0">
                  <a:pos x="170" y="38"/>
                </a:cxn>
                <a:cxn ang="0">
                  <a:pos x="170" y="41"/>
                </a:cxn>
                <a:cxn ang="0">
                  <a:pos x="173" y="43"/>
                </a:cxn>
                <a:cxn ang="0">
                  <a:pos x="170" y="49"/>
                </a:cxn>
                <a:cxn ang="0">
                  <a:pos x="162" y="59"/>
                </a:cxn>
                <a:cxn ang="0">
                  <a:pos x="158" y="62"/>
                </a:cxn>
                <a:cxn ang="0">
                  <a:pos x="149" y="67"/>
                </a:cxn>
                <a:cxn ang="0">
                  <a:pos x="134" y="70"/>
                </a:cxn>
                <a:cxn ang="0">
                  <a:pos x="115" y="78"/>
                </a:cxn>
                <a:cxn ang="0">
                  <a:pos x="109" y="82"/>
                </a:cxn>
                <a:cxn ang="0">
                  <a:pos x="104" y="88"/>
                </a:cxn>
                <a:cxn ang="0">
                  <a:pos x="102" y="86"/>
                </a:cxn>
                <a:cxn ang="0">
                  <a:pos x="85" y="99"/>
                </a:cxn>
                <a:cxn ang="0">
                  <a:pos x="81" y="107"/>
                </a:cxn>
                <a:cxn ang="0">
                  <a:pos x="88" y="110"/>
                </a:cxn>
                <a:cxn ang="0">
                  <a:pos x="96" y="123"/>
                </a:cxn>
                <a:cxn ang="0">
                  <a:pos x="97" y="136"/>
                </a:cxn>
                <a:cxn ang="0">
                  <a:pos x="96" y="146"/>
                </a:cxn>
                <a:cxn ang="0">
                  <a:pos x="97" y="146"/>
                </a:cxn>
                <a:cxn ang="0">
                  <a:pos x="88" y="154"/>
                </a:cxn>
                <a:cxn ang="0">
                  <a:pos x="57" y="162"/>
                </a:cxn>
                <a:cxn ang="0">
                  <a:pos x="57" y="170"/>
                </a:cxn>
                <a:cxn ang="0">
                  <a:pos x="59" y="175"/>
                </a:cxn>
                <a:cxn ang="0">
                  <a:pos x="45" y="163"/>
                </a:cxn>
                <a:cxn ang="0">
                  <a:pos x="33" y="130"/>
                </a:cxn>
                <a:cxn ang="0">
                  <a:pos x="41" y="118"/>
                </a:cxn>
                <a:cxn ang="0">
                  <a:pos x="48" y="90"/>
                </a:cxn>
                <a:cxn ang="0">
                  <a:pos x="51" y="73"/>
                </a:cxn>
                <a:cxn ang="0">
                  <a:pos x="45" y="62"/>
                </a:cxn>
                <a:cxn ang="0">
                  <a:pos x="4" y="57"/>
                </a:cxn>
                <a:cxn ang="0">
                  <a:pos x="0" y="48"/>
                </a:cxn>
                <a:cxn ang="0">
                  <a:pos x="24" y="43"/>
                </a:cxn>
                <a:cxn ang="0">
                  <a:pos x="49" y="37"/>
                </a:cxn>
                <a:cxn ang="0">
                  <a:pos x="70" y="41"/>
                </a:cxn>
                <a:cxn ang="0">
                  <a:pos x="75" y="49"/>
                </a:cxn>
                <a:cxn ang="0">
                  <a:pos x="73" y="61"/>
                </a:cxn>
                <a:cxn ang="0">
                  <a:pos x="85" y="69"/>
                </a:cxn>
                <a:cxn ang="0">
                  <a:pos x="88" y="65"/>
                </a:cxn>
                <a:cxn ang="0">
                  <a:pos x="88" y="61"/>
                </a:cxn>
                <a:cxn ang="0">
                  <a:pos x="96" y="53"/>
                </a:cxn>
                <a:cxn ang="0">
                  <a:pos x="96" y="46"/>
                </a:cxn>
                <a:cxn ang="0">
                  <a:pos x="77" y="32"/>
                </a:cxn>
              </a:cxnLst>
              <a:rect l="0" t="0" r="r" b="b"/>
              <a:pathLst>
                <a:path w="173" h="175">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9" name="任意多边形(F) 275">
              <a:extLst>
                <a:ext uri="{FF2B5EF4-FFF2-40B4-BE49-F238E27FC236}">
                  <a16:creationId xmlns:a16="http://schemas.microsoft.com/office/drawing/2014/main" id="{C8D7824F-EA77-30F4-9889-A360E74B3932}"/>
                </a:ext>
              </a:extLst>
            </p:cNvPr>
            <p:cNvSpPr>
              <a:spLocks/>
            </p:cNvSpPr>
            <p:nvPr/>
          </p:nvSpPr>
          <p:spPr bwMode="auto">
            <a:xfrm>
              <a:off x="4934416" y="-1483862"/>
              <a:ext cx="74776" cy="107405"/>
            </a:xfrm>
            <a:custGeom>
              <a:avLst/>
              <a:gdLst/>
              <a:ahLst/>
              <a:cxnLst>
                <a:cxn ang="0">
                  <a:pos x="36" y="42"/>
                </a:cxn>
                <a:cxn ang="0">
                  <a:pos x="36" y="43"/>
                </a:cxn>
                <a:cxn ang="0">
                  <a:pos x="39" y="45"/>
                </a:cxn>
                <a:cxn ang="0">
                  <a:pos x="42" y="51"/>
                </a:cxn>
                <a:cxn ang="0">
                  <a:pos x="37" y="48"/>
                </a:cxn>
                <a:cxn ang="0">
                  <a:pos x="36" y="50"/>
                </a:cxn>
                <a:cxn ang="0">
                  <a:pos x="31" y="48"/>
                </a:cxn>
                <a:cxn ang="0">
                  <a:pos x="31" y="45"/>
                </a:cxn>
                <a:cxn ang="0">
                  <a:pos x="28" y="42"/>
                </a:cxn>
                <a:cxn ang="0">
                  <a:pos x="24" y="34"/>
                </a:cxn>
                <a:cxn ang="0">
                  <a:pos x="20" y="29"/>
                </a:cxn>
                <a:cxn ang="0">
                  <a:pos x="24" y="23"/>
                </a:cxn>
                <a:cxn ang="0">
                  <a:pos x="23" y="10"/>
                </a:cxn>
                <a:cxn ang="0">
                  <a:pos x="16" y="5"/>
                </a:cxn>
                <a:cxn ang="0">
                  <a:pos x="16" y="2"/>
                </a:cxn>
                <a:cxn ang="0">
                  <a:pos x="13" y="2"/>
                </a:cxn>
                <a:cxn ang="0">
                  <a:pos x="10" y="2"/>
                </a:cxn>
                <a:cxn ang="0">
                  <a:pos x="0" y="0"/>
                </a:cxn>
                <a:cxn ang="0">
                  <a:pos x="2" y="2"/>
                </a:cxn>
                <a:cxn ang="0">
                  <a:pos x="5" y="2"/>
                </a:cxn>
                <a:cxn ang="0">
                  <a:pos x="7" y="3"/>
                </a:cxn>
                <a:cxn ang="0">
                  <a:pos x="13" y="13"/>
                </a:cxn>
                <a:cxn ang="0">
                  <a:pos x="8" y="15"/>
                </a:cxn>
                <a:cxn ang="0">
                  <a:pos x="8" y="21"/>
                </a:cxn>
                <a:cxn ang="0">
                  <a:pos x="8" y="29"/>
                </a:cxn>
                <a:cxn ang="0">
                  <a:pos x="12" y="31"/>
                </a:cxn>
                <a:cxn ang="0">
                  <a:pos x="5" y="34"/>
                </a:cxn>
                <a:cxn ang="0">
                  <a:pos x="5" y="39"/>
                </a:cxn>
                <a:cxn ang="0">
                  <a:pos x="2" y="43"/>
                </a:cxn>
                <a:cxn ang="0">
                  <a:pos x="5" y="47"/>
                </a:cxn>
                <a:cxn ang="0">
                  <a:pos x="8" y="47"/>
                </a:cxn>
                <a:cxn ang="0">
                  <a:pos x="16" y="53"/>
                </a:cxn>
                <a:cxn ang="0">
                  <a:pos x="29" y="51"/>
                </a:cxn>
                <a:cxn ang="0">
                  <a:pos x="31" y="53"/>
                </a:cxn>
                <a:cxn ang="0">
                  <a:pos x="34" y="59"/>
                </a:cxn>
                <a:cxn ang="0">
                  <a:pos x="29" y="67"/>
                </a:cxn>
                <a:cxn ang="0">
                  <a:pos x="32" y="71"/>
                </a:cxn>
                <a:cxn ang="0">
                  <a:pos x="44" y="77"/>
                </a:cxn>
                <a:cxn ang="0">
                  <a:pos x="44" y="79"/>
                </a:cxn>
                <a:cxn ang="0">
                  <a:pos x="47" y="79"/>
                </a:cxn>
                <a:cxn ang="0">
                  <a:pos x="47" y="75"/>
                </a:cxn>
                <a:cxn ang="0">
                  <a:pos x="45" y="74"/>
                </a:cxn>
                <a:cxn ang="0">
                  <a:pos x="47" y="71"/>
                </a:cxn>
                <a:cxn ang="0">
                  <a:pos x="55" y="67"/>
                </a:cxn>
                <a:cxn ang="0">
                  <a:pos x="55" y="63"/>
                </a:cxn>
                <a:cxn ang="0">
                  <a:pos x="53" y="59"/>
                </a:cxn>
                <a:cxn ang="0">
                  <a:pos x="55" y="56"/>
                </a:cxn>
                <a:cxn ang="0">
                  <a:pos x="52" y="53"/>
                </a:cxn>
                <a:cxn ang="0">
                  <a:pos x="36" y="42"/>
                </a:cxn>
                <a:cxn ang="0">
                  <a:pos x="36" y="42"/>
                </a:cxn>
              </a:cxnLst>
              <a:rect l="0" t="0" r="r" b="b"/>
              <a:pathLst>
                <a:path w="55" h="79">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0" name="任意多边形(F) 276">
              <a:extLst>
                <a:ext uri="{FF2B5EF4-FFF2-40B4-BE49-F238E27FC236}">
                  <a16:creationId xmlns:a16="http://schemas.microsoft.com/office/drawing/2014/main" id="{AD4A8B53-0F38-F4B6-2D78-7AD719971712}"/>
                </a:ext>
              </a:extLst>
            </p:cNvPr>
            <p:cNvSpPr>
              <a:spLocks/>
            </p:cNvSpPr>
            <p:nvPr/>
          </p:nvSpPr>
          <p:spPr bwMode="auto">
            <a:xfrm>
              <a:off x="4856921" y="-1600784"/>
              <a:ext cx="243361" cy="148192"/>
            </a:xfrm>
            <a:custGeom>
              <a:avLst/>
              <a:gdLst/>
              <a:ahLst/>
              <a:cxnLst>
                <a:cxn ang="0">
                  <a:pos x="17" y="65"/>
                </a:cxn>
                <a:cxn ang="0">
                  <a:pos x="11" y="57"/>
                </a:cxn>
                <a:cxn ang="0">
                  <a:pos x="3" y="52"/>
                </a:cxn>
                <a:cxn ang="0">
                  <a:pos x="3" y="43"/>
                </a:cxn>
                <a:cxn ang="0">
                  <a:pos x="0" y="35"/>
                </a:cxn>
                <a:cxn ang="0">
                  <a:pos x="17" y="22"/>
                </a:cxn>
                <a:cxn ang="0">
                  <a:pos x="11" y="17"/>
                </a:cxn>
                <a:cxn ang="0">
                  <a:pos x="17" y="9"/>
                </a:cxn>
                <a:cxn ang="0">
                  <a:pos x="30" y="0"/>
                </a:cxn>
                <a:cxn ang="0">
                  <a:pos x="30" y="4"/>
                </a:cxn>
                <a:cxn ang="0">
                  <a:pos x="30" y="11"/>
                </a:cxn>
                <a:cxn ang="0">
                  <a:pos x="32" y="16"/>
                </a:cxn>
                <a:cxn ang="0">
                  <a:pos x="35" y="17"/>
                </a:cxn>
                <a:cxn ang="0">
                  <a:pos x="38" y="16"/>
                </a:cxn>
                <a:cxn ang="0">
                  <a:pos x="38" y="12"/>
                </a:cxn>
                <a:cxn ang="0">
                  <a:pos x="43" y="16"/>
                </a:cxn>
                <a:cxn ang="0">
                  <a:pos x="46" y="16"/>
                </a:cxn>
                <a:cxn ang="0">
                  <a:pos x="49" y="19"/>
                </a:cxn>
                <a:cxn ang="0">
                  <a:pos x="51" y="17"/>
                </a:cxn>
                <a:cxn ang="0">
                  <a:pos x="53" y="16"/>
                </a:cxn>
                <a:cxn ang="0">
                  <a:pos x="57" y="16"/>
                </a:cxn>
                <a:cxn ang="0">
                  <a:pos x="62" y="12"/>
                </a:cxn>
                <a:cxn ang="0">
                  <a:pos x="62" y="11"/>
                </a:cxn>
                <a:cxn ang="0">
                  <a:pos x="56" y="11"/>
                </a:cxn>
                <a:cxn ang="0">
                  <a:pos x="57" y="9"/>
                </a:cxn>
                <a:cxn ang="0">
                  <a:pos x="57" y="8"/>
                </a:cxn>
                <a:cxn ang="0">
                  <a:pos x="61" y="8"/>
                </a:cxn>
                <a:cxn ang="0">
                  <a:pos x="62" y="4"/>
                </a:cxn>
                <a:cxn ang="0">
                  <a:pos x="64" y="3"/>
                </a:cxn>
                <a:cxn ang="0">
                  <a:pos x="65" y="3"/>
                </a:cxn>
                <a:cxn ang="0">
                  <a:pos x="65" y="1"/>
                </a:cxn>
                <a:cxn ang="0">
                  <a:pos x="69" y="0"/>
                </a:cxn>
                <a:cxn ang="0">
                  <a:pos x="131" y="28"/>
                </a:cxn>
                <a:cxn ang="0">
                  <a:pos x="149" y="51"/>
                </a:cxn>
                <a:cxn ang="0">
                  <a:pos x="162" y="62"/>
                </a:cxn>
                <a:cxn ang="0">
                  <a:pos x="160" y="70"/>
                </a:cxn>
                <a:cxn ang="0">
                  <a:pos x="158" y="73"/>
                </a:cxn>
                <a:cxn ang="0">
                  <a:pos x="163" y="80"/>
                </a:cxn>
                <a:cxn ang="0">
                  <a:pos x="166" y="83"/>
                </a:cxn>
                <a:cxn ang="0">
                  <a:pos x="179" y="96"/>
                </a:cxn>
                <a:cxn ang="0">
                  <a:pos x="173" y="101"/>
                </a:cxn>
                <a:cxn ang="0">
                  <a:pos x="150" y="105"/>
                </a:cxn>
                <a:cxn ang="0">
                  <a:pos x="141" y="105"/>
                </a:cxn>
                <a:cxn ang="0">
                  <a:pos x="125" y="107"/>
                </a:cxn>
                <a:cxn ang="0">
                  <a:pos x="109" y="107"/>
                </a:cxn>
                <a:cxn ang="0">
                  <a:pos x="93" y="107"/>
                </a:cxn>
                <a:cxn ang="0">
                  <a:pos x="83" y="91"/>
                </a:cxn>
                <a:cxn ang="0">
                  <a:pos x="75" y="88"/>
                </a:cxn>
                <a:cxn ang="0">
                  <a:pos x="70" y="88"/>
                </a:cxn>
                <a:cxn ang="0">
                  <a:pos x="57" y="86"/>
                </a:cxn>
                <a:cxn ang="0">
                  <a:pos x="32" y="76"/>
                </a:cxn>
                <a:cxn ang="0">
                  <a:pos x="27" y="76"/>
                </a:cxn>
              </a:cxnLst>
              <a:rect l="0" t="0" r="r" b="b"/>
              <a:pathLst>
                <a:path w="179" h="109">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1" name="任意多边形(F) 277">
              <a:extLst>
                <a:ext uri="{FF2B5EF4-FFF2-40B4-BE49-F238E27FC236}">
                  <a16:creationId xmlns:a16="http://schemas.microsoft.com/office/drawing/2014/main" id="{29E1BA67-1A3F-0C69-0ED1-48253C950985}"/>
                </a:ext>
              </a:extLst>
            </p:cNvPr>
            <p:cNvSpPr>
              <a:spLocks/>
            </p:cNvSpPr>
            <p:nvPr/>
          </p:nvSpPr>
          <p:spPr bwMode="auto">
            <a:xfrm>
              <a:off x="4472167" y="-1534166"/>
              <a:ext cx="274631" cy="172664"/>
            </a:xfrm>
            <a:custGeom>
              <a:avLst/>
              <a:gdLst/>
              <a:ahLst/>
              <a:cxnLst>
                <a:cxn ang="0">
                  <a:pos x="92" y="119"/>
                </a:cxn>
                <a:cxn ang="0">
                  <a:pos x="55" y="119"/>
                </a:cxn>
                <a:cxn ang="0">
                  <a:pos x="28" y="114"/>
                </a:cxn>
                <a:cxn ang="0">
                  <a:pos x="18" y="114"/>
                </a:cxn>
                <a:cxn ang="0">
                  <a:pos x="7" y="117"/>
                </a:cxn>
                <a:cxn ang="0">
                  <a:pos x="0" y="112"/>
                </a:cxn>
                <a:cxn ang="0">
                  <a:pos x="0" y="104"/>
                </a:cxn>
                <a:cxn ang="0">
                  <a:pos x="7" y="96"/>
                </a:cxn>
                <a:cxn ang="0">
                  <a:pos x="13" y="77"/>
                </a:cxn>
                <a:cxn ang="0">
                  <a:pos x="18" y="72"/>
                </a:cxn>
                <a:cxn ang="0">
                  <a:pos x="29" y="66"/>
                </a:cxn>
                <a:cxn ang="0">
                  <a:pos x="31" y="53"/>
                </a:cxn>
                <a:cxn ang="0">
                  <a:pos x="31" y="48"/>
                </a:cxn>
                <a:cxn ang="0">
                  <a:pos x="20" y="36"/>
                </a:cxn>
                <a:cxn ang="0">
                  <a:pos x="21" y="26"/>
                </a:cxn>
                <a:cxn ang="0">
                  <a:pos x="5" y="5"/>
                </a:cxn>
                <a:cxn ang="0">
                  <a:pos x="32" y="0"/>
                </a:cxn>
                <a:cxn ang="0">
                  <a:pos x="57" y="0"/>
                </a:cxn>
                <a:cxn ang="0">
                  <a:pos x="74" y="3"/>
                </a:cxn>
                <a:cxn ang="0">
                  <a:pos x="90" y="23"/>
                </a:cxn>
                <a:cxn ang="0">
                  <a:pos x="108" y="23"/>
                </a:cxn>
                <a:cxn ang="0">
                  <a:pos x="122" y="11"/>
                </a:cxn>
                <a:cxn ang="0">
                  <a:pos x="142" y="15"/>
                </a:cxn>
                <a:cxn ang="0">
                  <a:pos x="158" y="18"/>
                </a:cxn>
                <a:cxn ang="0">
                  <a:pos x="161" y="37"/>
                </a:cxn>
                <a:cxn ang="0">
                  <a:pos x="164" y="55"/>
                </a:cxn>
                <a:cxn ang="0">
                  <a:pos x="174" y="53"/>
                </a:cxn>
                <a:cxn ang="0">
                  <a:pos x="194" y="53"/>
                </a:cxn>
                <a:cxn ang="0">
                  <a:pos x="199" y="53"/>
                </a:cxn>
                <a:cxn ang="0">
                  <a:pos x="202" y="74"/>
                </a:cxn>
                <a:cxn ang="0">
                  <a:pos x="178" y="74"/>
                </a:cxn>
                <a:cxn ang="0">
                  <a:pos x="167" y="82"/>
                </a:cxn>
                <a:cxn ang="0">
                  <a:pos x="169" y="100"/>
                </a:cxn>
                <a:cxn ang="0">
                  <a:pos x="190" y="122"/>
                </a:cxn>
                <a:cxn ang="0">
                  <a:pos x="138" y="124"/>
                </a:cxn>
                <a:cxn ang="0">
                  <a:pos x="116" y="124"/>
                </a:cxn>
                <a:cxn ang="0">
                  <a:pos x="109" y="119"/>
                </a:cxn>
              </a:cxnLst>
              <a:rect l="0" t="0" r="r" b="b"/>
              <a:pathLst>
                <a:path w="202" h="127">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2" name="任意多边形(F) 278">
              <a:extLst>
                <a:ext uri="{FF2B5EF4-FFF2-40B4-BE49-F238E27FC236}">
                  <a16:creationId xmlns:a16="http://schemas.microsoft.com/office/drawing/2014/main" id="{9C9B73BA-EBBD-BF9A-0DDE-20D83F5E40AE}"/>
                </a:ext>
              </a:extLst>
            </p:cNvPr>
            <p:cNvSpPr>
              <a:spLocks/>
            </p:cNvSpPr>
            <p:nvPr/>
          </p:nvSpPr>
          <p:spPr bwMode="auto">
            <a:xfrm>
              <a:off x="4773988" y="-1396851"/>
              <a:ext cx="174023" cy="103326"/>
            </a:xfrm>
            <a:custGeom>
              <a:avLst/>
              <a:gdLst/>
              <a:ahLst/>
              <a:cxnLst>
                <a:cxn ang="0">
                  <a:pos x="30" y="23"/>
                </a:cxn>
                <a:cxn ang="0">
                  <a:pos x="33" y="23"/>
                </a:cxn>
                <a:cxn ang="0">
                  <a:pos x="40" y="18"/>
                </a:cxn>
                <a:cxn ang="0">
                  <a:pos x="46" y="15"/>
                </a:cxn>
                <a:cxn ang="0">
                  <a:pos x="46" y="13"/>
                </a:cxn>
                <a:cxn ang="0">
                  <a:pos x="53" y="11"/>
                </a:cxn>
                <a:cxn ang="0">
                  <a:pos x="57" y="13"/>
                </a:cxn>
                <a:cxn ang="0">
                  <a:pos x="59" y="11"/>
                </a:cxn>
                <a:cxn ang="0">
                  <a:pos x="56" y="10"/>
                </a:cxn>
                <a:cxn ang="0">
                  <a:pos x="56" y="8"/>
                </a:cxn>
                <a:cxn ang="0">
                  <a:pos x="56" y="3"/>
                </a:cxn>
                <a:cxn ang="0">
                  <a:pos x="72" y="0"/>
                </a:cxn>
                <a:cxn ang="0">
                  <a:pos x="77" y="0"/>
                </a:cxn>
                <a:cxn ang="0">
                  <a:pos x="81" y="0"/>
                </a:cxn>
                <a:cxn ang="0">
                  <a:pos x="81" y="3"/>
                </a:cxn>
                <a:cxn ang="0">
                  <a:pos x="99" y="3"/>
                </a:cxn>
                <a:cxn ang="0">
                  <a:pos x="122" y="8"/>
                </a:cxn>
                <a:cxn ang="0">
                  <a:pos x="123" y="10"/>
                </a:cxn>
                <a:cxn ang="0">
                  <a:pos x="128" y="19"/>
                </a:cxn>
                <a:cxn ang="0">
                  <a:pos x="128" y="28"/>
                </a:cxn>
                <a:cxn ang="0">
                  <a:pos x="125" y="36"/>
                </a:cxn>
                <a:cxn ang="0">
                  <a:pos x="128" y="47"/>
                </a:cxn>
                <a:cxn ang="0">
                  <a:pos x="118" y="64"/>
                </a:cxn>
                <a:cxn ang="0">
                  <a:pos x="110" y="69"/>
                </a:cxn>
                <a:cxn ang="0">
                  <a:pos x="110" y="76"/>
                </a:cxn>
                <a:cxn ang="0">
                  <a:pos x="102" y="71"/>
                </a:cxn>
                <a:cxn ang="0">
                  <a:pos x="97" y="71"/>
                </a:cxn>
                <a:cxn ang="0">
                  <a:pos x="86" y="71"/>
                </a:cxn>
                <a:cxn ang="0">
                  <a:pos x="77" y="69"/>
                </a:cxn>
                <a:cxn ang="0">
                  <a:pos x="72" y="69"/>
                </a:cxn>
                <a:cxn ang="0">
                  <a:pos x="62" y="66"/>
                </a:cxn>
                <a:cxn ang="0">
                  <a:pos x="54" y="66"/>
                </a:cxn>
                <a:cxn ang="0">
                  <a:pos x="49" y="63"/>
                </a:cxn>
                <a:cxn ang="0">
                  <a:pos x="45" y="53"/>
                </a:cxn>
                <a:cxn ang="0">
                  <a:pos x="30" y="47"/>
                </a:cxn>
                <a:cxn ang="0">
                  <a:pos x="25" y="45"/>
                </a:cxn>
                <a:cxn ang="0">
                  <a:pos x="16" y="40"/>
                </a:cxn>
                <a:cxn ang="0">
                  <a:pos x="9" y="31"/>
                </a:cxn>
                <a:cxn ang="0">
                  <a:pos x="1" y="26"/>
                </a:cxn>
                <a:cxn ang="0">
                  <a:pos x="0" y="23"/>
                </a:cxn>
                <a:cxn ang="0">
                  <a:pos x="13" y="24"/>
                </a:cxn>
                <a:cxn ang="0">
                  <a:pos x="21" y="24"/>
                </a:cxn>
                <a:cxn ang="0">
                  <a:pos x="24" y="26"/>
                </a:cxn>
                <a:cxn ang="0">
                  <a:pos x="29" y="24"/>
                </a:cxn>
                <a:cxn ang="0">
                  <a:pos x="30" y="23"/>
                </a:cxn>
                <a:cxn ang="0">
                  <a:pos x="30" y="23"/>
                </a:cxn>
              </a:cxnLst>
              <a:rect l="0" t="0" r="r" b="b"/>
              <a:pathLst>
                <a:path w="128" h="76">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3" name="任意多边形(F) 279">
              <a:extLst>
                <a:ext uri="{FF2B5EF4-FFF2-40B4-BE49-F238E27FC236}">
                  <a16:creationId xmlns:a16="http://schemas.microsoft.com/office/drawing/2014/main" id="{972B5A83-16B1-0B1F-1226-020D957D0ADD}"/>
                </a:ext>
              </a:extLst>
            </p:cNvPr>
            <p:cNvSpPr>
              <a:spLocks/>
            </p:cNvSpPr>
            <p:nvPr/>
          </p:nvSpPr>
          <p:spPr bwMode="auto">
            <a:xfrm>
              <a:off x="4208412" y="-1946112"/>
              <a:ext cx="327654" cy="169945"/>
            </a:xfrm>
            <a:custGeom>
              <a:avLst/>
              <a:gdLst/>
              <a:ahLst/>
              <a:cxnLst>
                <a:cxn ang="0">
                  <a:pos x="61" y="56"/>
                </a:cxn>
                <a:cxn ang="0">
                  <a:pos x="61" y="72"/>
                </a:cxn>
                <a:cxn ang="0">
                  <a:pos x="58" y="82"/>
                </a:cxn>
                <a:cxn ang="0">
                  <a:pos x="36" y="88"/>
                </a:cxn>
                <a:cxn ang="0">
                  <a:pos x="12" y="92"/>
                </a:cxn>
                <a:cxn ang="0">
                  <a:pos x="0" y="96"/>
                </a:cxn>
                <a:cxn ang="0">
                  <a:pos x="4" y="101"/>
                </a:cxn>
                <a:cxn ang="0">
                  <a:pos x="20" y="116"/>
                </a:cxn>
                <a:cxn ang="0">
                  <a:pos x="29" y="116"/>
                </a:cxn>
                <a:cxn ang="0">
                  <a:pos x="34" y="119"/>
                </a:cxn>
                <a:cxn ang="0">
                  <a:pos x="31" y="120"/>
                </a:cxn>
                <a:cxn ang="0">
                  <a:pos x="39" y="122"/>
                </a:cxn>
                <a:cxn ang="0">
                  <a:pos x="44" y="119"/>
                </a:cxn>
                <a:cxn ang="0">
                  <a:pos x="55" y="117"/>
                </a:cxn>
                <a:cxn ang="0">
                  <a:pos x="63" y="108"/>
                </a:cxn>
                <a:cxn ang="0">
                  <a:pos x="85" y="104"/>
                </a:cxn>
                <a:cxn ang="0">
                  <a:pos x="106" y="112"/>
                </a:cxn>
                <a:cxn ang="0">
                  <a:pos x="116" y="109"/>
                </a:cxn>
                <a:cxn ang="0">
                  <a:pos x="133" y="112"/>
                </a:cxn>
                <a:cxn ang="0">
                  <a:pos x="146" y="114"/>
                </a:cxn>
                <a:cxn ang="0">
                  <a:pos x="178" y="108"/>
                </a:cxn>
                <a:cxn ang="0">
                  <a:pos x="196" y="106"/>
                </a:cxn>
                <a:cxn ang="0">
                  <a:pos x="202" y="103"/>
                </a:cxn>
                <a:cxn ang="0">
                  <a:pos x="206" y="98"/>
                </a:cxn>
                <a:cxn ang="0">
                  <a:pos x="209" y="95"/>
                </a:cxn>
                <a:cxn ang="0">
                  <a:pos x="234" y="71"/>
                </a:cxn>
                <a:cxn ang="0">
                  <a:pos x="238" y="37"/>
                </a:cxn>
                <a:cxn ang="0">
                  <a:pos x="231" y="29"/>
                </a:cxn>
                <a:cxn ang="0">
                  <a:pos x="225" y="5"/>
                </a:cxn>
                <a:cxn ang="0">
                  <a:pos x="217" y="3"/>
                </a:cxn>
                <a:cxn ang="0">
                  <a:pos x="175" y="0"/>
                </a:cxn>
                <a:cxn ang="0">
                  <a:pos x="161" y="7"/>
                </a:cxn>
                <a:cxn ang="0">
                  <a:pos x="146" y="13"/>
                </a:cxn>
                <a:cxn ang="0">
                  <a:pos x="132" y="19"/>
                </a:cxn>
                <a:cxn ang="0">
                  <a:pos x="117" y="26"/>
                </a:cxn>
                <a:cxn ang="0">
                  <a:pos x="101" y="35"/>
                </a:cxn>
                <a:cxn ang="0">
                  <a:pos x="84" y="43"/>
                </a:cxn>
                <a:cxn ang="0">
                  <a:pos x="61" y="47"/>
                </a:cxn>
              </a:cxnLst>
              <a:rect l="0" t="0" r="r" b="b"/>
              <a:pathLst>
                <a:path w="241" h="125">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4" name="任意多边形(F) 280">
              <a:extLst>
                <a:ext uri="{FF2B5EF4-FFF2-40B4-BE49-F238E27FC236}">
                  <a16:creationId xmlns:a16="http://schemas.microsoft.com/office/drawing/2014/main" id="{26F0CA7E-B5E0-3BBE-0339-B3B245B62AFF}"/>
                </a:ext>
              </a:extLst>
            </p:cNvPr>
            <p:cNvSpPr>
              <a:spLocks/>
            </p:cNvSpPr>
            <p:nvPr/>
          </p:nvSpPr>
          <p:spPr bwMode="auto">
            <a:xfrm>
              <a:off x="5835802" y="-2054876"/>
              <a:ext cx="171304" cy="61180"/>
            </a:xfrm>
            <a:custGeom>
              <a:avLst/>
              <a:gdLst/>
              <a:ahLst/>
              <a:cxnLst>
                <a:cxn ang="0">
                  <a:pos x="123" y="37"/>
                </a:cxn>
                <a:cxn ang="0">
                  <a:pos x="121" y="32"/>
                </a:cxn>
                <a:cxn ang="0">
                  <a:pos x="123" y="27"/>
                </a:cxn>
                <a:cxn ang="0">
                  <a:pos x="120" y="27"/>
                </a:cxn>
                <a:cxn ang="0">
                  <a:pos x="118" y="29"/>
                </a:cxn>
                <a:cxn ang="0">
                  <a:pos x="112" y="29"/>
                </a:cxn>
                <a:cxn ang="0">
                  <a:pos x="101" y="26"/>
                </a:cxn>
                <a:cxn ang="0">
                  <a:pos x="99" y="27"/>
                </a:cxn>
                <a:cxn ang="0">
                  <a:pos x="93" y="27"/>
                </a:cxn>
                <a:cxn ang="0">
                  <a:pos x="91" y="27"/>
                </a:cxn>
                <a:cxn ang="0">
                  <a:pos x="86" y="24"/>
                </a:cxn>
                <a:cxn ang="0">
                  <a:pos x="81" y="24"/>
                </a:cxn>
                <a:cxn ang="0">
                  <a:pos x="78" y="22"/>
                </a:cxn>
                <a:cxn ang="0">
                  <a:pos x="77" y="19"/>
                </a:cxn>
                <a:cxn ang="0">
                  <a:pos x="72" y="19"/>
                </a:cxn>
                <a:cxn ang="0">
                  <a:pos x="65" y="19"/>
                </a:cxn>
                <a:cxn ang="0">
                  <a:pos x="64" y="18"/>
                </a:cxn>
                <a:cxn ang="0">
                  <a:pos x="62" y="18"/>
                </a:cxn>
                <a:cxn ang="0">
                  <a:pos x="61" y="11"/>
                </a:cxn>
                <a:cxn ang="0">
                  <a:pos x="56" y="11"/>
                </a:cxn>
                <a:cxn ang="0">
                  <a:pos x="53" y="14"/>
                </a:cxn>
                <a:cxn ang="0">
                  <a:pos x="49" y="13"/>
                </a:cxn>
                <a:cxn ang="0">
                  <a:pos x="46" y="8"/>
                </a:cxn>
                <a:cxn ang="0">
                  <a:pos x="32" y="2"/>
                </a:cxn>
                <a:cxn ang="0">
                  <a:pos x="16" y="0"/>
                </a:cxn>
                <a:cxn ang="0">
                  <a:pos x="16" y="3"/>
                </a:cxn>
                <a:cxn ang="0">
                  <a:pos x="11" y="2"/>
                </a:cxn>
                <a:cxn ang="0">
                  <a:pos x="8" y="2"/>
                </a:cxn>
                <a:cxn ang="0">
                  <a:pos x="1" y="6"/>
                </a:cxn>
                <a:cxn ang="0">
                  <a:pos x="3" y="13"/>
                </a:cxn>
                <a:cxn ang="0">
                  <a:pos x="0" y="16"/>
                </a:cxn>
                <a:cxn ang="0">
                  <a:pos x="1" y="18"/>
                </a:cxn>
                <a:cxn ang="0">
                  <a:pos x="3" y="18"/>
                </a:cxn>
                <a:cxn ang="0">
                  <a:pos x="8" y="21"/>
                </a:cxn>
                <a:cxn ang="0">
                  <a:pos x="9" y="21"/>
                </a:cxn>
                <a:cxn ang="0">
                  <a:pos x="12" y="21"/>
                </a:cxn>
                <a:cxn ang="0">
                  <a:pos x="25" y="27"/>
                </a:cxn>
                <a:cxn ang="0">
                  <a:pos x="40" y="30"/>
                </a:cxn>
                <a:cxn ang="0">
                  <a:pos x="45" y="34"/>
                </a:cxn>
                <a:cxn ang="0">
                  <a:pos x="69" y="35"/>
                </a:cxn>
                <a:cxn ang="0">
                  <a:pos x="80" y="40"/>
                </a:cxn>
                <a:cxn ang="0">
                  <a:pos x="113" y="45"/>
                </a:cxn>
                <a:cxn ang="0">
                  <a:pos x="126" y="45"/>
                </a:cxn>
                <a:cxn ang="0">
                  <a:pos x="126" y="40"/>
                </a:cxn>
                <a:cxn ang="0">
                  <a:pos x="123" y="38"/>
                </a:cxn>
                <a:cxn ang="0">
                  <a:pos x="123" y="37"/>
                </a:cxn>
                <a:cxn ang="0">
                  <a:pos x="123" y="37"/>
                </a:cxn>
              </a:cxnLst>
              <a:rect l="0" t="0" r="r" b="b"/>
              <a:pathLst>
                <a:path w="126" h="45">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5" name="任意多边形(F) 281">
              <a:extLst>
                <a:ext uri="{FF2B5EF4-FFF2-40B4-BE49-F238E27FC236}">
                  <a16:creationId xmlns:a16="http://schemas.microsoft.com/office/drawing/2014/main" id="{A036C618-3383-4688-6990-409846BD7605}"/>
                </a:ext>
              </a:extLst>
            </p:cNvPr>
            <p:cNvSpPr>
              <a:spLocks/>
            </p:cNvSpPr>
            <p:nvPr/>
          </p:nvSpPr>
          <p:spPr bwMode="auto">
            <a:xfrm>
              <a:off x="5599239" y="-2218023"/>
              <a:ext cx="5438" cy="1360"/>
            </a:xfrm>
            <a:custGeom>
              <a:avLst/>
              <a:gdLst/>
              <a:ahLst/>
              <a:cxnLst>
                <a:cxn ang="0">
                  <a:pos x="4" y="1"/>
                </a:cxn>
                <a:cxn ang="0">
                  <a:pos x="0" y="0"/>
                </a:cxn>
                <a:cxn ang="0">
                  <a:pos x="2" y="1"/>
                </a:cxn>
                <a:cxn ang="0">
                  <a:pos x="4" y="1"/>
                </a:cxn>
                <a:cxn ang="0">
                  <a:pos x="4" y="1"/>
                </a:cxn>
              </a:cxnLst>
              <a:rect l="0" t="0" r="r" b="b"/>
              <a:pathLst>
                <a:path w="4" h="1">
                  <a:moveTo>
                    <a:pt x="4" y="1"/>
                  </a:moveTo>
                  <a:lnTo>
                    <a:pt x="0" y="0"/>
                  </a:lnTo>
                  <a:lnTo>
                    <a:pt x="2" y="1"/>
                  </a:lnTo>
                  <a:lnTo>
                    <a:pt x="4" y="1"/>
                  </a:lnTo>
                  <a:lnTo>
                    <a:pt x="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6" name="任意多边形(F) 282">
              <a:extLst>
                <a:ext uri="{FF2B5EF4-FFF2-40B4-BE49-F238E27FC236}">
                  <a16:creationId xmlns:a16="http://schemas.microsoft.com/office/drawing/2014/main" id="{8658470B-7421-FFC3-6E2E-77CFDAD52B6A}"/>
                </a:ext>
              </a:extLst>
            </p:cNvPr>
            <p:cNvSpPr>
              <a:spLocks/>
            </p:cNvSpPr>
            <p:nvPr/>
          </p:nvSpPr>
          <p:spPr bwMode="auto">
            <a:xfrm>
              <a:off x="5608756" y="-2222102"/>
              <a:ext cx="6798" cy="4079"/>
            </a:xfrm>
            <a:custGeom>
              <a:avLst/>
              <a:gdLst/>
              <a:ahLst/>
              <a:cxnLst>
                <a:cxn ang="0">
                  <a:pos x="5" y="3"/>
                </a:cxn>
                <a:cxn ang="0">
                  <a:pos x="1" y="0"/>
                </a:cxn>
                <a:cxn ang="0">
                  <a:pos x="0" y="0"/>
                </a:cxn>
                <a:cxn ang="0">
                  <a:pos x="1" y="3"/>
                </a:cxn>
                <a:cxn ang="0">
                  <a:pos x="5" y="3"/>
                </a:cxn>
                <a:cxn ang="0">
                  <a:pos x="5" y="3"/>
                </a:cxn>
              </a:cxnLst>
              <a:rect l="0" t="0" r="r" b="b"/>
              <a:pathLst>
                <a:path w="5" h="3">
                  <a:moveTo>
                    <a:pt x="5" y="3"/>
                  </a:moveTo>
                  <a:lnTo>
                    <a:pt x="1" y="0"/>
                  </a:lnTo>
                  <a:lnTo>
                    <a:pt x="0" y="0"/>
                  </a:lnTo>
                  <a:lnTo>
                    <a:pt x="1" y="3"/>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7" name="任意多边形(F) 283">
              <a:extLst>
                <a:ext uri="{FF2B5EF4-FFF2-40B4-BE49-F238E27FC236}">
                  <a16:creationId xmlns:a16="http://schemas.microsoft.com/office/drawing/2014/main" id="{32C7432D-A916-30F8-4026-34FF960FC727}"/>
                </a:ext>
              </a:extLst>
            </p:cNvPr>
            <p:cNvSpPr>
              <a:spLocks/>
            </p:cNvSpPr>
            <p:nvPr/>
          </p:nvSpPr>
          <p:spPr bwMode="auto">
            <a:xfrm>
              <a:off x="5620992" y="-2218023"/>
              <a:ext cx="5438" cy="1360"/>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8" name="任意多边形(F) 284">
              <a:extLst>
                <a:ext uri="{FF2B5EF4-FFF2-40B4-BE49-F238E27FC236}">
                  <a16:creationId xmlns:a16="http://schemas.microsoft.com/office/drawing/2014/main" id="{CC79FD95-A3DE-AFAD-FDF1-FB41EA844E12}"/>
                </a:ext>
              </a:extLst>
            </p:cNvPr>
            <p:cNvSpPr>
              <a:spLocks/>
            </p:cNvSpPr>
            <p:nvPr/>
          </p:nvSpPr>
          <p:spPr bwMode="auto">
            <a:xfrm>
              <a:off x="5576127" y="-2279204"/>
              <a:ext cx="209372" cy="72057"/>
            </a:xfrm>
            <a:custGeom>
              <a:avLst/>
              <a:gdLst/>
              <a:ahLst/>
              <a:cxnLst>
                <a:cxn ang="0">
                  <a:pos x="16" y="11"/>
                </a:cxn>
                <a:cxn ang="0">
                  <a:pos x="17" y="6"/>
                </a:cxn>
                <a:cxn ang="0">
                  <a:pos x="24" y="5"/>
                </a:cxn>
                <a:cxn ang="0">
                  <a:pos x="37" y="6"/>
                </a:cxn>
                <a:cxn ang="0">
                  <a:pos x="51" y="9"/>
                </a:cxn>
                <a:cxn ang="0">
                  <a:pos x="53" y="3"/>
                </a:cxn>
                <a:cxn ang="0">
                  <a:pos x="61" y="0"/>
                </a:cxn>
                <a:cxn ang="0">
                  <a:pos x="69" y="3"/>
                </a:cxn>
                <a:cxn ang="0">
                  <a:pos x="80" y="5"/>
                </a:cxn>
                <a:cxn ang="0">
                  <a:pos x="104" y="3"/>
                </a:cxn>
                <a:cxn ang="0">
                  <a:pos x="136" y="6"/>
                </a:cxn>
                <a:cxn ang="0">
                  <a:pos x="141" y="9"/>
                </a:cxn>
                <a:cxn ang="0">
                  <a:pos x="154" y="13"/>
                </a:cxn>
                <a:cxn ang="0">
                  <a:pos x="154" y="17"/>
                </a:cxn>
                <a:cxn ang="0">
                  <a:pos x="133" y="24"/>
                </a:cxn>
                <a:cxn ang="0">
                  <a:pos x="128" y="29"/>
                </a:cxn>
                <a:cxn ang="0">
                  <a:pos x="109" y="32"/>
                </a:cxn>
                <a:cxn ang="0">
                  <a:pos x="106" y="38"/>
                </a:cxn>
                <a:cxn ang="0">
                  <a:pos x="102" y="40"/>
                </a:cxn>
                <a:cxn ang="0">
                  <a:pos x="93" y="40"/>
                </a:cxn>
                <a:cxn ang="0">
                  <a:pos x="91" y="38"/>
                </a:cxn>
                <a:cxn ang="0">
                  <a:pos x="88" y="37"/>
                </a:cxn>
                <a:cxn ang="0">
                  <a:pos x="82" y="38"/>
                </a:cxn>
                <a:cxn ang="0">
                  <a:pos x="80" y="40"/>
                </a:cxn>
                <a:cxn ang="0">
                  <a:pos x="69" y="45"/>
                </a:cxn>
                <a:cxn ang="0">
                  <a:pos x="67" y="48"/>
                </a:cxn>
                <a:cxn ang="0">
                  <a:pos x="67" y="50"/>
                </a:cxn>
                <a:cxn ang="0">
                  <a:pos x="62" y="50"/>
                </a:cxn>
                <a:cxn ang="0">
                  <a:pos x="62" y="51"/>
                </a:cxn>
                <a:cxn ang="0">
                  <a:pos x="53" y="51"/>
                </a:cxn>
                <a:cxn ang="0">
                  <a:pos x="45" y="53"/>
                </a:cxn>
                <a:cxn ang="0">
                  <a:pos x="38" y="53"/>
                </a:cxn>
                <a:cxn ang="0">
                  <a:pos x="37" y="50"/>
                </a:cxn>
                <a:cxn ang="0">
                  <a:pos x="32" y="50"/>
                </a:cxn>
                <a:cxn ang="0">
                  <a:pos x="25" y="51"/>
                </a:cxn>
                <a:cxn ang="0">
                  <a:pos x="19" y="50"/>
                </a:cxn>
                <a:cxn ang="0">
                  <a:pos x="1" y="50"/>
                </a:cxn>
                <a:cxn ang="0">
                  <a:pos x="0" y="48"/>
                </a:cxn>
                <a:cxn ang="0">
                  <a:pos x="0" y="43"/>
                </a:cxn>
                <a:cxn ang="0">
                  <a:pos x="5" y="42"/>
                </a:cxn>
                <a:cxn ang="0">
                  <a:pos x="11" y="42"/>
                </a:cxn>
                <a:cxn ang="0">
                  <a:pos x="17" y="43"/>
                </a:cxn>
                <a:cxn ang="0">
                  <a:pos x="22" y="40"/>
                </a:cxn>
                <a:cxn ang="0">
                  <a:pos x="37" y="40"/>
                </a:cxn>
                <a:cxn ang="0">
                  <a:pos x="41" y="37"/>
                </a:cxn>
                <a:cxn ang="0">
                  <a:pos x="46" y="37"/>
                </a:cxn>
                <a:cxn ang="0">
                  <a:pos x="53" y="32"/>
                </a:cxn>
                <a:cxn ang="0">
                  <a:pos x="40" y="29"/>
                </a:cxn>
                <a:cxn ang="0">
                  <a:pos x="33" y="27"/>
                </a:cxn>
                <a:cxn ang="0">
                  <a:pos x="33" y="25"/>
                </a:cxn>
                <a:cxn ang="0">
                  <a:pos x="30" y="24"/>
                </a:cxn>
                <a:cxn ang="0">
                  <a:pos x="27" y="29"/>
                </a:cxn>
                <a:cxn ang="0">
                  <a:pos x="19" y="27"/>
                </a:cxn>
                <a:cxn ang="0">
                  <a:pos x="16" y="24"/>
                </a:cxn>
                <a:cxn ang="0">
                  <a:pos x="9" y="24"/>
                </a:cxn>
                <a:cxn ang="0">
                  <a:pos x="9" y="22"/>
                </a:cxn>
                <a:cxn ang="0">
                  <a:pos x="22" y="14"/>
                </a:cxn>
                <a:cxn ang="0">
                  <a:pos x="21" y="13"/>
                </a:cxn>
                <a:cxn ang="0">
                  <a:pos x="16" y="11"/>
                </a:cxn>
                <a:cxn ang="0">
                  <a:pos x="16" y="11"/>
                </a:cxn>
              </a:cxnLst>
              <a:rect l="0" t="0" r="r" b="b"/>
              <a:pathLst>
                <a:path w="154" h="53">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9" name="任意多边形(F) 285">
              <a:extLst>
                <a:ext uri="{FF2B5EF4-FFF2-40B4-BE49-F238E27FC236}">
                  <a16:creationId xmlns:a16="http://schemas.microsoft.com/office/drawing/2014/main" id="{AF4A2B3A-8F41-2282-36E2-91019BBE03B2}"/>
                </a:ext>
              </a:extLst>
            </p:cNvPr>
            <p:cNvSpPr>
              <a:spLocks/>
            </p:cNvSpPr>
            <p:nvPr/>
          </p:nvSpPr>
          <p:spPr bwMode="auto">
            <a:xfrm>
              <a:off x="5421137" y="-2192192"/>
              <a:ext cx="277350" cy="152270"/>
            </a:xfrm>
            <a:custGeom>
              <a:avLst/>
              <a:gdLst/>
              <a:ahLst/>
              <a:cxnLst>
                <a:cxn ang="0">
                  <a:pos x="8" y="46"/>
                </a:cxn>
                <a:cxn ang="0">
                  <a:pos x="5" y="53"/>
                </a:cxn>
                <a:cxn ang="0">
                  <a:pos x="0" y="56"/>
                </a:cxn>
                <a:cxn ang="0">
                  <a:pos x="5" y="61"/>
                </a:cxn>
                <a:cxn ang="0">
                  <a:pos x="3" y="71"/>
                </a:cxn>
                <a:cxn ang="0">
                  <a:pos x="8" y="85"/>
                </a:cxn>
                <a:cxn ang="0">
                  <a:pos x="19" y="87"/>
                </a:cxn>
                <a:cxn ang="0">
                  <a:pos x="24" y="98"/>
                </a:cxn>
                <a:cxn ang="0">
                  <a:pos x="16" y="107"/>
                </a:cxn>
                <a:cxn ang="0">
                  <a:pos x="54" y="111"/>
                </a:cxn>
                <a:cxn ang="0">
                  <a:pos x="67" y="111"/>
                </a:cxn>
                <a:cxn ang="0">
                  <a:pos x="95" y="107"/>
                </a:cxn>
                <a:cxn ang="0">
                  <a:pos x="96" y="104"/>
                </a:cxn>
                <a:cxn ang="0">
                  <a:pos x="99" y="90"/>
                </a:cxn>
                <a:cxn ang="0">
                  <a:pos x="114" y="88"/>
                </a:cxn>
                <a:cxn ang="0">
                  <a:pos x="119" y="83"/>
                </a:cxn>
                <a:cxn ang="0">
                  <a:pos x="123" y="83"/>
                </a:cxn>
                <a:cxn ang="0">
                  <a:pos x="130" y="87"/>
                </a:cxn>
                <a:cxn ang="0">
                  <a:pos x="133" y="77"/>
                </a:cxn>
                <a:cxn ang="0">
                  <a:pos x="136" y="67"/>
                </a:cxn>
                <a:cxn ang="0">
                  <a:pos x="147" y="64"/>
                </a:cxn>
                <a:cxn ang="0">
                  <a:pos x="141" y="58"/>
                </a:cxn>
                <a:cxn ang="0">
                  <a:pos x="151" y="58"/>
                </a:cxn>
                <a:cxn ang="0">
                  <a:pos x="157" y="53"/>
                </a:cxn>
                <a:cxn ang="0">
                  <a:pos x="162" y="43"/>
                </a:cxn>
                <a:cxn ang="0">
                  <a:pos x="159" y="34"/>
                </a:cxn>
                <a:cxn ang="0">
                  <a:pos x="155" y="30"/>
                </a:cxn>
                <a:cxn ang="0">
                  <a:pos x="162" y="27"/>
                </a:cxn>
                <a:cxn ang="0">
                  <a:pos x="172" y="22"/>
                </a:cxn>
                <a:cxn ang="0">
                  <a:pos x="196" y="21"/>
                </a:cxn>
                <a:cxn ang="0">
                  <a:pos x="199" y="18"/>
                </a:cxn>
                <a:cxn ang="0">
                  <a:pos x="204" y="14"/>
                </a:cxn>
                <a:cxn ang="0">
                  <a:pos x="189" y="16"/>
                </a:cxn>
                <a:cxn ang="0">
                  <a:pos x="183" y="13"/>
                </a:cxn>
                <a:cxn ang="0">
                  <a:pos x="159" y="24"/>
                </a:cxn>
                <a:cxn ang="0">
                  <a:pos x="154" y="8"/>
                </a:cxn>
                <a:cxn ang="0">
                  <a:pos x="149" y="3"/>
                </a:cxn>
                <a:cxn ang="0">
                  <a:pos x="139" y="2"/>
                </a:cxn>
                <a:cxn ang="0">
                  <a:pos x="136" y="10"/>
                </a:cxn>
                <a:cxn ang="0">
                  <a:pos x="125" y="11"/>
                </a:cxn>
                <a:cxn ang="0">
                  <a:pos x="123" y="16"/>
                </a:cxn>
                <a:cxn ang="0">
                  <a:pos x="117" y="16"/>
                </a:cxn>
                <a:cxn ang="0">
                  <a:pos x="99" y="16"/>
                </a:cxn>
                <a:cxn ang="0">
                  <a:pos x="77" y="14"/>
                </a:cxn>
                <a:cxn ang="0">
                  <a:pos x="67" y="13"/>
                </a:cxn>
                <a:cxn ang="0">
                  <a:pos x="58" y="16"/>
                </a:cxn>
                <a:cxn ang="0">
                  <a:pos x="54" y="29"/>
                </a:cxn>
                <a:cxn ang="0">
                  <a:pos x="35" y="34"/>
                </a:cxn>
                <a:cxn ang="0">
                  <a:pos x="35" y="40"/>
                </a:cxn>
                <a:cxn ang="0">
                  <a:pos x="24" y="42"/>
                </a:cxn>
                <a:cxn ang="0">
                  <a:pos x="11" y="38"/>
                </a:cxn>
                <a:cxn ang="0">
                  <a:pos x="8" y="37"/>
                </a:cxn>
              </a:cxnLst>
              <a:rect l="0" t="0" r="r" b="b"/>
              <a:pathLst>
                <a:path w="204" h="112">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0" name="任意多边形(F) 286">
              <a:extLst>
                <a:ext uri="{FF2B5EF4-FFF2-40B4-BE49-F238E27FC236}">
                  <a16:creationId xmlns:a16="http://schemas.microsoft.com/office/drawing/2014/main" id="{6DB01CBD-6881-B013-7330-B67EFB013B68}"/>
                </a:ext>
              </a:extLst>
            </p:cNvPr>
            <p:cNvSpPr>
              <a:spLocks/>
            </p:cNvSpPr>
            <p:nvPr/>
          </p:nvSpPr>
          <p:spPr bwMode="auto">
            <a:xfrm>
              <a:off x="5540778" y="-2239776"/>
              <a:ext cx="159069" cy="80214"/>
            </a:xfrm>
            <a:custGeom>
              <a:avLst/>
              <a:gdLst/>
              <a:ahLst/>
              <a:cxnLst>
                <a:cxn ang="0">
                  <a:pos x="93" y="30"/>
                </a:cxn>
                <a:cxn ang="0">
                  <a:pos x="100" y="35"/>
                </a:cxn>
                <a:cxn ang="0">
                  <a:pos x="112" y="37"/>
                </a:cxn>
                <a:cxn ang="0">
                  <a:pos x="116" y="45"/>
                </a:cxn>
                <a:cxn ang="0">
                  <a:pos x="114" y="51"/>
                </a:cxn>
                <a:cxn ang="0">
                  <a:pos x="109" y="49"/>
                </a:cxn>
                <a:cxn ang="0">
                  <a:pos x="100" y="49"/>
                </a:cxn>
                <a:cxn ang="0">
                  <a:pos x="85" y="54"/>
                </a:cxn>
                <a:cxn ang="0">
                  <a:pos x="66" y="53"/>
                </a:cxn>
                <a:cxn ang="0">
                  <a:pos x="61" y="41"/>
                </a:cxn>
                <a:cxn ang="0">
                  <a:pos x="55" y="35"/>
                </a:cxn>
                <a:cxn ang="0">
                  <a:pos x="45" y="43"/>
                </a:cxn>
                <a:cxn ang="0">
                  <a:pos x="45" y="48"/>
                </a:cxn>
                <a:cxn ang="0">
                  <a:pos x="34" y="49"/>
                </a:cxn>
                <a:cxn ang="0">
                  <a:pos x="35" y="53"/>
                </a:cxn>
                <a:cxn ang="0">
                  <a:pos x="16" y="54"/>
                </a:cxn>
                <a:cxn ang="0">
                  <a:pos x="11" y="49"/>
                </a:cxn>
                <a:cxn ang="0">
                  <a:pos x="11" y="45"/>
                </a:cxn>
                <a:cxn ang="0">
                  <a:pos x="11" y="32"/>
                </a:cxn>
                <a:cxn ang="0">
                  <a:pos x="5" y="27"/>
                </a:cxn>
                <a:cxn ang="0">
                  <a:pos x="2" y="22"/>
                </a:cxn>
                <a:cxn ang="0">
                  <a:pos x="16" y="21"/>
                </a:cxn>
                <a:cxn ang="0">
                  <a:pos x="24" y="13"/>
                </a:cxn>
                <a:cxn ang="0">
                  <a:pos x="26" y="6"/>
                </a:cxn>
                <a:cxn ang="0">
                  <a:pos x="40" y="0"/>
                </a:cxn>
                <a:cxn ang="0">
                  <a:pos x="45" y="4"/>
                </a:cxn>
                <a:cxn ang="0">
                  <a:pos x="43" y="11"/>
                </a:cxn>
                <a:cxn ang="0">
                  <a:pos x="48" y="11"/>
                </a:cxn>
                <a:cxn ang="0">
                  <a:pos x="37" y="13"/>
                </a:cxn>
                <a:cxn ang="0">
                  <a:pos x="26" y="14"/>
                </a:cxn>
                <a:cxn ang="0">
                  <a:pos x="27" y="21"/>
                </a:cxn>
                <a:cxn ang="0">
                  <a:pos x="51" y="22"/>
                </a:cxn>
                <a:cxn ang="0">
                  <a:pos x="63" y="21"/>
                </a:cxn>
                <a:cxn ang="0">
                  <a:pos x="71" y="24"/>
                </a:cxn>
                <a:cxn ang="0">
                  <a:pos x="88" y="22"/>
                </a:cxn>
                <a:cxn ang="0">
                  <a:pos x="93" y="21"/>
                </a:cxn>
              </a:cxnLst>
              <a:rect l="0" t="0" r="r" b="b"/>
              <a:pathLst>
                <a:path w="117" h="59">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1" name="任意多边形(F) 287">
              <a:extLst>
                <a:ext uri="{FF2B5EF4-FFF2-40B4-BE49-F238E27FC236}">
                  <a16:creationId xmlns:a16="http://schemas.microsoft.com/office/drawing/2014/main" id="{FCDF7B96-7BFA-86EB-E1FD-B5AA5E107A6C}"/>
                </a:ext>
              </a:extLst>
            </p:cNvPr>
            <p:cNvSpPr>
              <a:spLocks/>
            </p:cNvSpPr>
            <p:nvPr/>
          </p:nvSpPr>
          <p:spPr bwMode="auto">
            <a:xfrm>
              <a:off x="5236238" y="-2271046"/>
              <a:ext cx="293664" cy="135956"/>
            </a:xfrm>
            <a:custGeom>
              <a:avLst/>
              <a:gdLst/>
              <a:ahLst/>
              <a:cxnLst>
                <a:cxn ang="0">
                  <a:pos x="40" y="71"/>
                </a:cxn>
                <a:cxn ang="0">
                  <a:pos x="64" y="63"/>
                </a:cxn>
                <a:cxn ang="0">
                  <a:pos x="75" y="61"/>
                </a:cxn>
                <a:cxn ang="0">
                  <a:pos x="97" y="69"/>
                </a:cxn>
                <a:cxn ang="0">
                  <a:pos x="113" y="76"/>
                </a:cxn>
                <a:cxn ang="0">
                  <a:pos x="139" y="82"/>
                </a:cxn>
                <a:cxn ang="0">
                  <a:pos x="144" y="95"/>
                </a:cxn>
                <a:cxn ang="0">
                  <a:pos x="154" y="98"/>
                </a:cxn>
                <a:cxn ang="0">
                  <a:pos x="166" y="100"/>
                </a:cxn>
                <a:cxn ang="0">
                  <a:pos x="173" y="93"/>
                </a:cxn>
                <a:cxn ang="0">
                  <a:pos x="179" y="92"/>
                </a:cxn>
                <a:cxn ang="0">
                  <a:pos x="192" y="77"/>
                </a:cxn>
                <a:cxn ang="0">
                  <a:pos x="202" y="74"/>
                </a:cxn>
                <a:cxn ang="0">
                  <a:pos x="205" y="71"/>
                </a:cxn>
                <a:cxn ang="0">
                  <a:pos x="216" y="72"/>
                </a:cxn>
                <a:cxn ang="0">
                  <a:pos x="216" y="64"/>
                </a:cxn>
                <a:cxn ang="0">
                  <a:pos x="205" y="60"/>
                </a:cxn>
                <a:cxn ang="0">
                  <a:pos x="184" y="53"/>
                </a:cxn>
                <a:cxn ang="0">
                  <a:pos x="168" y="45"/>
                </a:cxn>
                <a:cxn ang="0">
                  <a:pos x="149" y="36"/>
                </a:cxn>
                <a:cxn ang="0">
                  <a:pos x="142" y="29"/>
                </a:cxn>
                <a:cxn ang="0">
                  <a:pos x="134" y="19"/>
                </a:cxn>
                <a:cxn ang="0">
                  <a:pos x="112" y="19"/>
                </a:cxn>
                <a:cxn ang="0">
                  <a:pos x="110" y="15"/>
                </a:cxn>
                <a:cxn ang="0">
                  <a:pos x="109" y="11"/>
                </a:cxn>
                <a:cxn ang="0">
                  <a:pos x="99" y="7"/>
                </a:cxn>
                <a:cxn ang="0">
                  <a:pos x="85" y="2"/>
                </a:cxn>
                <a:cxn ang="0">
                  <a:pos x="86" y="7"/>
                </a:cxn>
                <a:cxn ang="0">
                  <a:pos x="78" y="5"/>
                </a:cxn>
                <a:cxn ang="0">
                  <a:pos x="69" y="8"/>
                </a:cxn>
                <a:cxn ang="0">
                  <a:pos x="65" y="13"/>
                </a:cxn>
                <a:cxn ang="0">
                  <a:pos x="67" y="21"/>
                </a:cxn>
                <a:cxn ang="0">
                  <a:pos x="49" y="21"/>
                </a:cxn>
                <a:cxn ang="0">
                  <a:pos x="32" y="10"/>
                </a:cxn>
                <a:cxn ang="0">
                  <a:pos x="8" y="10"/>
                </a:cxn>
                <a:cxn ang="0">
                  <a:pos x="0" y="15"/>
                </a:cxn>
                <a:cxn ang="0">
                  <a:pos x="8" y="23"/>
                </a:cxn>
                <a:cxn ang="0">
                  <a:pos x="6" y="15"/>
                </a:cxn>
                <a:cxn ang="0">
                  <a:pos x="19" y="11"/>
                </a:cxn>
                <a:cxn ang="0">
                  <a:pos x="35" y="24"/>
                </a:cxn>
                <a:cxn ang="0">
                  <a:pos x="29" y="29"/>
                </a:cxn>
                <a:cxn ang="0">
                  <a:pos x="30" y="31"/>
                </a:cxn>
                <a:cxn ang="0">
                  <a:pos x="8" y="24"/>
                </a:cxn>
                <a:cxn ang="0">
                  <a:pos x="8" y="34"/>
                </a:cxn>
                <a:cxn ang="0">
                  <a:pos x="17" y="39"/>
                </a:cxn>
                <a:cxn ang="0">
                  <a:pos x="25" y="42"/>
                </a:cxn>
                <a:cxn ang="0">
                  <a:pos x="19" y="42"/>
                </a:cxn>
                <a:cxn ang="0">
                  <a:pos x="19" y="47"/>
                </a:cxn>
                <a:cxn ang="0">
                  <a:pos x="27" y="60"/>
                </a:cxn>
                <a:cxn ang="0">
                  <a:pos x="32" y="72"/>
                </a:cxn>
              </a:cxnLst>
              <a:rect l="0" t="0" r="r" b="b"/>
              <a:pathLst>
                <a:path w="216" h="10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2" name="任意多边形(F) 288">
              <a:extLst>
                <a:ext uri="{FF2B5EF4-FFF2-40B4-BE49-F238E27FC236}">
                  <a16:creationId xmlns:a16="http://schemas.microsoft.com/office/drawing/2014/main" id="{EBC1D7E4-5249-D571-3C6B-6F7B1979F901}"/>
                </a:ext>
              </a:extLst>
            </p:cNvPr>
            <p:cNvSpPr>
              <a:spLocks/>
            </p:cNvSpPr>
            <p:nvPr/>
          </p:nvSpPr>
          <p:spPr bwMode="auto">
            <a:xfrm>
              <a:off x="5440171" y="-2166360"/>
              <a:ext cx="320855" cy="213451"/>
            </a:xfrm>
            <a:custGeom>
              <a:avLst/>
              <a:gdLst/>
              <a:ahLst/>
              <a:cxnLst>
                <a:cxn ang="0">
                  <a:pos x="40" y="92"/>
                </a:cxn>
                <a:cxn ang="0">
                  <a:pos x="65" y="92"/>
                </a:cxn>
                <a:cxn ang="0">
                  <a:pos x="82" y="85"/>
                </a:cxn>
                <a:cxn ang="0">
                  <a:pos x="100" y="71"/>
                </a:cxn>
                <a:cxn ang="0">
                  <a:pos x="105" y="64"/>
                </a:cxn>
                <a:cxn ang="0">
                  <a:pos x="111" y="64"/>
                </a:cxn>
                <a:cxn ang="0">
                  <a:pos x="119" y="58"/>
                </a:cxn>
                <a:cxn ang="0">
                  <a:pos x="129" y="48"/>
                </a:cxn>
                <a:cxn ang="0">
                  <a:pos x="127" y="39"/>
                </a:cxn>
                <a:cxn ang="0">
                  <a:pos x="141" y="37"/>
                </a:cxn>
                <a:cxn ang="0">
                  <a:pos x="148" y="24"/>
                </a:cxn>
                <a:cxn ang="0">
                  <a:pos x="140" y="13"/>
                </a:cxn>
                <a:cxn ang="0">
                  <a:pos x="148" y="8"/>
                </a:cxn>
                <a:cxn ang="0">
                  <a:pos x="174" y="2"/>
                </a:cxn>
                <a:cxn ang="0">
                  <a:pos x="198" y="2"/>
                </a:cxn>
                <a:cxn ang="0">
                  <a:pos x="206" y="5"/>
                </a:cxn>
                <a:cxn ang="0">
                  <a:pos x="209" y="11"/>
                </a:cxn>
                <a:cxn ang="0">
                  <a:pos x="220" y="16"/>
                </a:cxn>
                <a:cxn ang="0">
                  <a:pos x="228" y="24"/>
                </a:cxn>
                <a:cxn ang="0">
                  <a:pos x="217" y="29"/>
                </a:cxn>
                <a:cxn ang="0">
                  <a:pos x="188" y="27"/>
                </a:cxn>
                <a:cxn ang="0">
                  <a:pos x="185" y="34"/>
                </a:cxn>
                <a:cxn ang="0">
                  <a:pos x="186" y="40"/>
                </a:cxn>
                <a:cxn ang="0">
                  <a:pos x="194" y="50"/>
                </a:cxn>
                <a:cxn ang="0">
                  <a:pos x="201" y="56"/>
                </a:cxn>
                <a:cxn ang="0">
                  <a:pos x="210" y="61"/>
                </a:cxn>
                <a:cxn ang="0">
                  <a:pos x="204" y="69"/>
                </a:cxn>
                <a:cxn ang="0">
                  <a:pos x="204" y="74"/>
                </a:cxn>
                <a:cxn ang="0">
                  <a:pos x="194" y="85"/>
                </a:cxn>
                <a:cxn ang="0">
                  <a:pos x="175" y="101"/>
                </a:cxn>
                <a:cxn ang="0">
                  <a:pos x="156" y="112"/>
                </a:cxn>
                <a:cxn ang="0">
                  <a:pos x="138" y="125"/>
                </a:cxn>
                <a:cxn ang="0">
                  <a:pos x="153" y="135"/>
                </a:cxn>
                <a:cxn ang="0">
                  <a:pos x="166" y="146"/>
                </a:cxn>
                <a:cxn ang="0">
                  <a:pos x="162" y="151"/>
                </a:cxn>
                <a:cxn ang="0">
                  <a:pos x="148" y="153"/>
                </a:cxn>
                <a:cxn ang="0">
                  <a:pos x="132" y="151"/>
                </a:cxn>
                <a:cxn ang="0">
                  <a:pos x="122" y="157"/>
                </a:cxn>
                <a:cxn ang="0">
                  <a:pos x="113" y="154"/>
                </a:cxn>
                <a:cxn ang="0">
                  <a:pos x="98" y="141"/>
                </a:cxn>
                <a:cxn ang="0">
                  <a:pos x="73" y="140"/>
                </a:cxn>
                <a:cxn ang="0">
                  <a:pos x="60" y="140"/>
                </a:cxn>
                <a:cxn ang="0">
                  <a:pos x="36" y="141"/>
                </a:cxn>
                <a:cxn ang="0">
                  <a:pos x="24" y="143"/>
                </a:cxn>
                <a:cxn ang="0">
                  <a:pos x="29" y="127"/>
                </a:cxn>
                <a:cxn ang="0">
                  <a:pos x="42" y="119"/>
                </a:cxn>
                <a:cxn ang="0">
                  <a:pos x="15" y="101"/>
                </a:cxn>
                <a:cxn ang="0">
                  <a:pos x="2" y="88"/>
                </a:cxn>
              </a:cxnLst>
              <a:rect l="0" t="0" r="r" b="b"/>
              <a:pathLst>
                <a:path w="236" h="157">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3" name="任意多边形(F) 289">
              <a:extLst>
                <a:ext uri="{FF2B5EF4-FFF2-40B4-BE49-F238E27FC236}">
                  <a16:creationId xmlns:a16="http://schemas.microsoft.com/office/drawing/2014/main" id="{7833E2AC-4E19-EA54-C688-0E2B1C8A5E38}"/>
                </a:ext>
              </a:extLst>
            </p:cNvPr>
            <p:cNvSpPr>
              <a:spLocks/>
            </p:cNvSpPr>
            <p:nvPr/>
          </p:nvSpPr>
          <p:spPr bwMode="auto">
            <a:xfrm>
              <a:off x="5078529" y="-2213945"/>
              <a:ext cx="421463" cy="239282"/>
            </a:xfrm>
            <a:custGeom>
              <a:avLst/>
              <a:gdLst/>
              <a:ahLst/>
              <a:cxnLst>
                <a:cxn ang="0">
                  <a:pos x="290" y="167"/>
                </a:cxn>
                <a:cxn ang="0">
                  <a:pos x="306" y="160"/>
                </a:cxn>
                <a:cxn ang="0">
                  <a:pos x="308" y="154"/>
                </a:cxn>
                <a:cxn ang="0">
                  <a:pos x="298" y="143"/>
                </a:cxn>
                <a:cxn ang="0">
                  <a:pos x="273" y="128"/>
                </a:cxn>
                <a:cxn ang="0">
                  <a:pos x="268" y="123"/>
                </a:cxn>
                <a:cxn ang="0">
                  <a:pos x="276" y="114"/>
                </a:cxn>
                <a:cxn ang="0">
                  <a:pos x="271" y="103"/>
                </a:cxn>
                <a:cxn ang="0">
                  <a:pos x="260" y="101"/>
                </a:cxn>
                <a:cxn ang="0">
                  <a:pos x="255" y="87"/>
                </a:cxn>
                <a:cxn ang="0">
                  <a:pos x="257" y="77"/>
                </a:cxn>
                <a:cxn ang="0">
                  <a:pos x="252" y="72"/>
                </a:cxn>
                <a:cxn ang="0">
                  <a:pos x="257" y="69"/>
                </a:cxn>
                <a:cxn ang="0">
                  <a:pos x="260" y="62"/>
                </a:cxn>
                <a:cxn ang="0">
                  <a:pos x="260" y="50"/>
                </a:cxn>
                <a:cxn ang="0">
                  <a:pos x="249" y="40"/>
                </a:cxn>
                <a:cxn ang="0">
                  <a:pos x="226" y="29"/>
                </a:cxn>
                <a:cxn ang="0">
                  <a:pos x="199" y="22"/>
                </a:cxn>
                <a:cxn ang="0">
                  <a:pos x="181" y="19"/>
                </a:cxn>
                <a:cxn ang="0">
                  <a:pos x="167" y="21"/>
                </a:cxn>
                <a:cxn ang="0">
                  <a:pos x="148" y="30"/>
                </a:cxn>
                <a:cxn ang="0">
                  <a:pos x="140" y="38"/>
                </a:cxn>
                <a:cxn ang="0">
                  <a:pos x="101" y="37"/>
                </a:cxn>
                <a:cxn ang="0">
                  <a:pos x="85" y="30"/>
                </a:cxn>
                <a:cxn ang="0">
                  <a:pos x="71" y="16"/>
                </a:cxn>
                <a:cxn ang="0">
                  <a:pos x="56" y="13"/>
                </a:cxn>
                <a:cxn ang="0">
                  <a:pos x="60" y="3"/>
                </a:cxn>
                <a:cxn ang="0">
                  <a:pos x="43" y="5"/>
                </a:cxn>
                <a:cxn ang="0">
                  <a:pos x="34" y="11"/>
                </a:cxn>
                <a:cxn ang="0">
                  <a:pos x="27" y="11"/>
                </a:cxn>
                <a:cxn ang="0">
                  <a:pos x="8" y="2"/>
                </a:cxn>
                <a:cxn ang="0">
                  <a:pos x="3" y="5"/>
                </a:cxn>
                <a:cxn ang="0">
                  <a:pos x="3" y="10"/>
                </a:cxn>
                <a:cxn ang="0">
                  <a:pos x="13" y="30"/>
                </a:cxn>
                <a:cxn ang="0">
                  <a:pos x="16" y="38"/>
                </a:cxn>
                <a:cxn ang="0">
                  <a:pos x="24" y="48"/>
                </a:cxn>
                <a:cxn ang="0">
                  <a:pos x="39" y="51"/>
                </a:cxn>
                <a:cxn ang="0">
                  <a:pos x="37" y="58"/>
                </a:cxn>
                <a:cxn ang="0">
                  <a:pos x="32" y="66"/>
                </a:cxn>
                <a:cxn ang="0">
                  <a:pos x="27" y="74"/>
                </a:cxn>
                <a:cxn ang="0">
                  <a:pos x="32" y="77"/>
                </a:cxn>
                <a:cxn ang="0">
                  <a:pos x="39" y="85"/>
                </a:cxn>
                <a:cxn ang="0">
                  <a:pos x="66" y="101"/>
                </a:cxn>
                <a:cxn ang="0">
                  <a:pos x="69" y="111"/>
                </a:cxn>
                <a:cxn ang="0">
                  <a:pos x="82" y="122"/>
                </a:cxn>
                <a:cxn ang="0">
                  <a:pos x="85" y="120"/>
                </a:cxn>
                <a:cxn ang="0">
                  <a:pos x="85" y="115"/>
                </a:cxn>
                <a:cxn ang="0">
                  <a:pos x="92" y="120"/>
                </a:cxn>
                <a:cxn ang="0">
                  <a:pos x="101" y="120"/>
                </a:cxn>
                <a:cxn ang="0">
                  <a:pos x="109" y="127"/>
                </a:cxn>
                <a:cxn ang="0">
                  <a:pos x="114" y="131"/>
                </a:cxn>
                <a:cxn ang="0">
                  <a:pos x="130" y="147"/>
                </a:cxn>
                <a:cxn ang="0">
                  <a:pos x="151" y="155"/>
                </a:cxn>
                <a:cxn ang="0">
                  <a:pos x="161" y="159"/>
                </a:cxn>
                <a:cxn ang="0">
                  <a:pos x="170" y="160"/>
                </a:cxn>
                <a:cxn ang="0">
                  <a:pos x="189" y="160"/>
                </a:cxn>
                <a:cxn ang="0">
                  <a:pos x="205" y="155"/>
                </a:cxn>
                <a:cxn ang="0">
                  <a:pos x="223" y="171"/>
                </a:cxn>
                <a:cxn ang="0">
                  <a:pos x="249" y="175"/>
                </a:cxn>
                <a:cxn ang="0">
                  <a:pos x="260" y="175"/>
                </a:cxn>
                <a:cxn ang="0">
                  <a:pos x="271" y="175"/>
                </a:cxn>
                <a:cxn ang="0">
                  <a:pos x="287" y="176"/>
                </a:cxn>
              </a:cxnLst>
              <a:rect l="0" t="0" r="r" b="b"/>
              <a:pathLst>
                <a:path w="310" h="176">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4" name="任意多边形(F) 290">
              <a:extLst>
                <a:ext uri="{FF2B5EF4-FFF2-40B4-BE49-F238E27FC236}">
                  <a16:creationId xmlns:a16="http://schemas.microsoft.com/office/drawing/2014/main" id="{5FED5DED-DB39-84E2-B32E-587DB0017358}"/>
                </a:ext>
              </a:extLst>
            </p:cNvPr>
            <p:cNvSpPr>
              <a:spLocks/>
            </p:cNvSpPr>
            <p:nvPr/>
          </p:nvSpPr>
          <p:spPr bwMode="auto">
            <a:xfrm>
              <a:off x="5056776" y="-2242495"/>
              <a:ext cx="67978" cy="46225"/>
            </a:xfrm>
            <a:custGeom>
              <a:avLst/>
              <a:gdLst/>
              <a:ahLst/>
              <a:cxnLst>
                <a:cxn ang="0">
                  <a:pos x="24" y="23"/>
                </a:cxn>
                <a:cxn ang="0">
                  <a:pos x="26" y="21"/>
                </a:cxn>
                <a:cxn ang="0">
                  <a:pos x="32" y="24"/>
                </a:cxn>
                <a:cxn ang="0">
                  <a:pos x="39" y="24"/>
                </a:cxn>
                <a:cxn ang="0">
                  <a:pos x="42" y="27"/>
                </a:cxn>
                <a:cxn ang="0">
                  <a:pos x="43" y="32"/>
                </a:cxn>
                <a:cxn ang="0">
                  <a:pos x="45" y="34"/>
                </a:cxn>
                <a:cxn ang="0">
                  <a:pos x="50" y="32"/>
                </a:cxn>
                <a:cxn ang="0">
                  <a:pos x="47" y="29"/>
                </a:cxn>
                <a:cxn ang="0">
                  <a:pos x="50" y="29"/>
                </a:cxn>
                <a:cxn ang="0">
                  <a:pos x="50" y="27"/>
                </a:cxn>
                <a:cxn ang="0">
                  <a:pos x="48" y="26"/>
                </a:cxn>
                <a:cxn ang="0">
                  <a:pos x="48" y="23"/>
                </a:cxn>
                <a:cxn ang="0">
                  <a:pos x="45" y="23"/>
                </a:cxn>
                <a:cxn ang="0">
                  <a:pos x="37" y="19"/>
                </a:cxn>
                <a:cxn ang="0">
                  <a:pos x="37" y="18"/>
                </a:cxn>
                <a:cxn ang="0">
                  <a:pos x="39" y="18"/>
                </a:cxn>
                <a:cxn ang="0">
                  <a:pos x="39" y="15"/>
                </a:cxn>
                <a:cxn ang="0">
                  <a:pos x="32" y="11"/>
                </a:cxn>
                <a:cxn ang="0">
                  <a:pos x="31" y="5"/>
                </a:cxn>
                <a:cxn ang="0">
                  <a:pos x="27" y="3"/>
                </a:cxn>
                <a:cxn ang="0">
                  <a:pos x="23" y="0"/>
                </a:cxn>
                <a:cxn ang="0">
                  <a:pos x="23" y="0"/>
                </a:cxn>
                <a:cxn ang="0">
                  <a:pos x="0" y="3"/>
                </a:cxn>
                <a:cxn ang="0">
                  <a:pos x="3" y="5"/>
                </a:cxn>
                <a:cxn ang="0">
                  <a:pos x="7" y="6"/>
                </a:cxn>
                <a:cxn ang="0">
                  <a:pos x="8" y="13"/>
                </a:cxn>
                <a:cxn ang="0">
                  <a:pos x="10" y="15"/>
                </a:cxn>
                <a:cxn ang="0">
                  <a:pos x="23" y="21"/>
                </a:cxn>
                <a:cxn ang="0">
                  <a:pos x="24" y="23"/>
                </a:cxn>
                <a:cxn ang="0">
                  <a:pos x="24" y="23"/>
                </a:cxn>
              </a:cxnLst>
              <a:rect l="0" t="0" r="r" b="b"/>
              <a:pathLst>
                <a:path w="50" h="34">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5" name="任意多边形(F) 291">
              <a:extLst>
                <a:ext uri="{FF2B5EF4-FFF2-40B4-BE49-F238E27FC236}">
                  <a16:creationId xmlns:a16="http://schemas.microsoft.com/office/drawing/2014/main" id="{5CD45A80-D00F-BB54-128D-9E65ABD3D597}"/>
                </a:ext>
              </a:extLst>
            </p:cNvPr>
            <p:cNvSpPr>
              <a:spLocks/>
            </p:cNvSpPr>
            <p:nvPr/>
          </p:nvSpPr>
          <p:spPr bwMode="auto">
            <a:xfrm>
              <a:off x="5089405" y="-2213945"/>
              <a:ext cx="25832" cy="14956"/>
            </a:xfrm>
            <a:custGeom>
              <a:avLst/>
              <a:gdLst/>
              <a:ahLst/>
              <a:cxnLst>
                <a:cxn ang="0">
                  <a:pos x="0" y="2"/>
                </a:cxn>
                <a:cxn ang="0">
                  <a:pos x="2" y="0"/>
                </a:cxn>
                <a:cxn ang="0">
                  <a:pos x="8" y="3"/>
                </a:cxn>
                <a:cxn ang="0">
                  <a:pos x="15" y="3"/>
                </a:cxn>
                <a:cxn ang="0">
                  <a:pos x="18" y="6"/>
                </a:cxn>
                <a:cxn ang="0">
                  <a:pos x="19" y="11"/>
                </a:cxn>
                <a:cxn ang="0">
                  <a:pos x="11" y="11"/>
                </a:cxn>
                <a:cxn ang="0">
                  <a:pos x="0" y="2"/>
                </a:cxn>
                <a:cxn ang="0">
                  <a:pos x="0" y="2"/>
                </a:cxn>
              </a:cxnLst>
              <a:rect l="0" t="0" r="r" b="b"/>
              <a:pathLst>
                <a:path w="19" h="11">
                  <a:moveTo>
                    <a:pt x="0" y="2"/>
                  </a:moveTo>
                  <a:lnTo>
                    <a:pt x="2" y="0"/>
                  </a:lnTo>
                  <a:lnTo>
                    <a:pt x="8" y="3"/>
                  </a:lnTo>
                  <a:lnTo>
                    <a:pt x="15" y="3"/>
                  </a:lnTo>
                  <a:lnTo>
                    <a:pt x="18" y="6"/>
                  </a:lnTo>
                  <a:lnTo>
                    <a:pt x="19" y="11"/>
                  </a:lnTo>
                  <a:lnTo>
                    <a:pt x="11" y="11"/>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6" name="任意多边形(F) 292">
              <a:extLst>
                <a:ext uri="{FF2B5EF4-FFF2-40B4-BE49-F238E27FC236}">
                  <a16:creationId xmlns:a16="http://schemas.microsoft.com/office/drawing/2014/main" id="{8DD7EF7C-781E-C749-69D6-0DC62079E558}"/>
                </a:ext>
              </a:extLst>
            </p:cNvPr>
            <p:cNvSpPr>
              <a:spLocks/>
            </p:cNvSpPr>
            <p:nvPr/>
          </p:nvSpPr>
          <p:spPr bwMode="auto">
            <a:xfrm>
              <a:off x="4983360" y="-2173158"/>
              <a:ext cx="206653" cy="137316"/>
            </a:xfrm>
            <a:custGeom>
              <a:avLst/>
              <a:gdLst/>
              <a:ahLst/>
              <a:cxnLst>
                <a:cxn ang="0">
                  <a:pos x="125" y="101"/>
                </a:cxn>
                <a:cxn ang="0">
                  <a:pos x="128" y="100"/>
                </a:cxn>
                <a:cxn ang="0">
                  <a:pos x="133" y="92"/>
                </a:cxn>
                <a:cxn ang="0">
                  <a:pos x="138" y="90"/>
                </a:cxn>
                <a:cxn ang="0">
                  <a:pos x="144" y="92"/>
                </a:cxn>
                <a:cxn ang="0">
                  <a:pos x="146" y="92"/>
                </a:cxn>
                <a:cxn ang="0">
                  <a:pos x="150" y="93"/>
                </a:cxn>
                <a:cxn ang="0">
                  <a:pos x="152" y="92"/>
                </a:cxn>
                <a:cxn ang="0">
                  <a:pos x="142" y="87"/>
                </a:cxn>
                <a:cxn ang="0">
                  <a:pos x="139" y="81"/>
                </a:cxn>
                <a:cxn ang="0">
                  <a:pos x="136" y="81"/>
                </a:cxn>
                <a:cxn ang="0">
                  <a:pos x="136" y="71"/>
                </a:cxn>
                <a:cxn ang="0">
                  <a:pos x="130" y="63"/>
                </a:cxn>
                <a:cxn ang="0">
                  <a:pos x="109" y="55"/>
                </a:cxn>
                <a:cxn ang="0">
                  <a:pos x="109" y="53"/>
                </a:cxn>
                <a:cxn ang="0">
                  <a:pos x="102" y="47"/>
                </a:cxn>
                <a:cxn ang="0">
                  <a:pos x="99" y="47"/>
                </a:cxn>
                <a:cxn ang="0">
                  <a:pos x="97" y="44"/>
                </a:cxn>
                <a:cxn ang="0">
                  <a:pos x="99" y="37"/>
                </a:cxn>
                <a:cxn ang="0">
                  <a:pos x="102" y="36"/>
                </a:cxn>
                <a:cxn ang="0">
                  <a:pos x="102" y="34"/>
                </a:cxn>
                <a:cxn ang="0">
                  <a:pos x="107" y="28"/>
                </a:cxn>
                <a:cxn ang="0">
                  <a:pos x="105" y="24"/>
                </a:cxn>
                <a:cxn ang="0">
                  <a:pos x="109" y="21"/>
                </a:cxn>
                <a:cxn ang="0">
                  <a:pos x="97" y="20"/>
                </a:cxn>
                <a:cxn ang="0">
                  <a:pos x="94" y="18"/>
                </a:cxn>
                <a:cxn ang="0">
                  <a:pos x="93" y="13"/>
                </a:cxn>
                <a:cxn ang="0">
                  <a:pos x="86" y="8"/>
                </a:cxn>
                <a:cxn ang="0">
                  <a:pos x="83" y="4"/>
                </a:cxn>
                <a:cxn ang="0">
                  <a:pos x="81" y="4"/>
                </a:cxn>
                <a:cxn ang="0">
                  <a:pos x="78" y="4"/>
                </a:cxn>
                <a:cxn ang="0">
                  <a:pos x="75" y="2"/>
                </a:cxn>
                <a:cxn ang="0">
                  <a:pos x="62" y="2"/>
                </a:cxn>
                <a:cxn ang="0">
                  <a:pos x="56" y="0"/>
                </a:cxn>
                <a:cxn ang="0">
                  <a:pos x="48" y="5"/>
                </a:cxn>
                <a:cxn ang="0">
                  <a:pos x="46" y="7"/>
                </a:cxn>
                <a:cxn ang="0">
                  <a:pos x="41" y="12"/>
                </a:cxn>
                <a:cxn ang="0">
                  <a:pos x="33" y="13"/>
                </a:cxn>
                <a:cxn ang="0">
                  <a:pos x="35" y="34"/>
                </a:cxn>
                <a:cxn ang="0">
                  <a:pos x="33" y="39"/>
                </a:cxn>
                <a:cxn ang="0">
                  <a:pos x="0" y="53"/>
                </a:cxn>
                <a:cxn ang="0">
                  <a:pos x="8" y="66"/>
                </a:cxn>
                <a:cxn ang="0">
                  <a:pos x="30" y="71"/>
                </a:cxn>
                <a:cxn ang="0">
                  <a:pos x="49" y="79"/>
                </a:cxn>
                <a:cxn ang="0">
                  <a:pos x="64" y="82"/>
                </a:cxn>
                <a:cxn ang="0">
                  <a:pos x="69" y="87"/>
                </a:cxn>
                <a:cxn ang="0">
                  <a:pos x="77" y="87"/>
                </a:cxn>
                <a:cxn ang="0">
                  <a:pos x="80" y="97"/>
                </a:cxn>
                <a:cxn ang="0">
                  <a:pos x="97" y="101"/>
                </a:cxn>
                <a:cxn ang="0">
                  <a:pos x="125" y="101"/>
                </a:cxn>
                <a:cxn ang="0">
                  <a:pos x="125" y="101"/>
                </a:cxn>
              </a:cxnLst>
              <a:rect l="0" t="0" r="r" b="b"/>
              <a:pathLst>
                <a:path w="152" h="101">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7" name="任意多边形(F) 293">
              <a:extLst>
                <a:ext uri="{FF2B5EF4-FFF2-40B4-BE49-F238E27FC236}">
                  <a16:creationId xmlns:a16="http://schemas.microsoft.com/office/drawing/2014/main" id="{CADB280F-935A-547D-0A19-1F785D448EBB}"/>
                </a:ext>
              </a:extLst>
            </p:cNvPr>
            <p:cNvSpPr>
              <a:spLocks/>
            </p:cNvSpPr>
            <p:nvPr/>
          </p:nvSpPr>
          <p:spPr bwMode="auto">
            <a:xfrm>
              <a:off x="5153304" y="-2050798"/>
              <a:ext cx="36708" cy="24472"/>
            </a:xfrm>
            <a:custGeom>
              <a:avLst/>
              <a:gdLst/>
              <a:ahLst/>
              <a:cxnLst>
                <a:cxn ang="0">
                  <a:pos x="27" y="18"/>
                </a:cxn>
                <a:cxn ang="0">
                  <a:pos x="21" y="10"/>
                </a:cxn>
                <a:cxn ang="0">
                  <a:pos x="16" y="10"/>
                </a:cxn>
                <a:cxn ang="0">
                  <a:pos x="24" y="5"/>
                </a:cxn>
                <a:cxn ang="0">
                  <a:pos x="19" y="2"/>
                </a:cxn>
                <a:cxn ang="0">
                  <a:pos x="13" y="0"/>
                </a:cxn>
                <a:cxn ang="0">
                  <a:pos x="8" y="2"/>
                </a:cxn>
                <a:cxn ang="0">
                  <a:pos x="3" y="10"/>
                </a:cxn>
                <a:cxn ang="0">
                  <a:pos x="0" y="11"/>
                </a:cxn>
                <a:cxn ang="0">
                  <a:pos x="13" y="15"/>
                </a:cxn>
                <a:cxn ang="0">
                  <a:pos x="17" y="18"/>
                </a:cxn>
                <a:cxn ang="0">
                  <a:pos x="27" y="18"/>
                </a:cxn>
                <a:cxn ang="0">
                  <a:pos x="27" y="18"/>
                </a:cxn>
              </a:cxnLst>
              <a:rect l="0" t="0" r="r" b="b"/>
              <a:pathLst>
                <a:path w="27" h="18">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8" name="任意多边形(F) 294">
              <a:extLst>
                <a:ext uri="{FF2B5EF4-FFF2-40B4-BE49-F238E27FC236}">
                  <a16:creationId xmlns:a16="http://schemas.microsoft.com/office/drawing/2014/main" id="{B563673E-F79C-5411-8792-C5C31EF55983}"/>
                </a:ext>
              </a:extLst>
            </p:cNvPr>
            <p:cNvSpPr>
              <a:spLocks/>
            </p:cNvSpPr>
            <p:nvPr/>
          </p:nvSpPr>
          <p:spPr bwMode="auto">
            <a:xfrm>
              <a:off x="5353159" y="-1989618"/>
              <a:ext cx="6798" cy="8157"/>
            </a:xfrm>
            <a:custGeom>
              <a:avLst/>
              <a:gdLst/>
              <a:ahLst/>
              <a:cxnLst>
                <a:cxn ang="0">
                  <a:pos x="3" y="6"/>
                </a:cxn>
                <a:cxn ang="0">
                  <a:pos x="0" y="5"/>
                </a:cxn>
                <a:cxn ang="0">
                  <a:pos x="0" y="2"/>
                </a:cxn>
                <a:cxn ang="0">
                  <a:pos x="2" y="0"/>
                </a:cxn>
                <a:cxn ang="0">
                  <a:pos x="5" y="0"/>
                </a:cxn>
                <a:cxn ang="0">
                  <a:pos x="3" y="6"/>
                </a:cxn>
                <a:cxn ang="0">
                  <a:pos x="3" y="6"/>
                </a:cxn>
              </a:cxnLst>
              <a:rect l="0" t="0" r="r" b="b"/>
              <a:pathLst>
                <a:path w="5" h="6">
                  <a:moveTo>
                    <a:pt x="3" y="6"/>
                  </a:moveTo>
                  <a:lnTo>
                    <a:pt x="0" y="5"/>
                  </a:lnTo>
                  <a:lnTo>
                    <a:pt x="0" y="2"/>
                  </a:lnTo>
                  <a:lnTo>
                    <a:pt x="2" y="0"/>
                  </a:lnTo>
                  <a:lnTo>
                    <a:pt x="5" y="0"/>
                  </a:lnTo>
                  <a:lnTo>
                    <a:pt x="3" y="6"/>
                  </a:lnTo>
                  <a:lnTo>
                    <a:pt x="3"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9" name="任意多边形(F) 295">
              <a:extLst>
                <a:ext uri="{FF2B5EF4-FFF2-40B4-BE49-F238E27FC236}">
                  <a16:creationId xmlns:a16="http://schemas.microsoft.com/office/drawing/2014/main" id="{6BF0D665-0EAB-A283-314D-E380DF883568}"/>
                </a:ext>
              </a:extLst>
            </p:cNvPr>
            <p:cNvSpPr>
              <a:spLocks/>
            </p:cNvSpPr>
            <p:nvPr/>
          </p:nvSpPr>
          <p:spPr bwMode="auto">
            <a:xfrm>
              <a:off x="5247114" y="-1989618"/>
              <a:ext cx="16315" cy="25832"/>
            </a:xfrm>
            <a:custGeom>
              <a:avLst/>
              <a:gdLst/>
              <a:ahLst/>
              <a:cxnLst>
                <a:cxn ang="0">
                  <a:pos x="4" y="19"/>
                </a:cxn>
                <a:cxn ang="0">
                  <a:pos x="11" y="18"/>
                </a:cxn>
                <a:cxn ang="0">
                  <a:pos x="12" y="13"/>
                </a:cxn>
                <a:cxn ang="0">
                  <a:pos x="9" y="8"/>
                </a:cxn>
                <a:cxn ang="0">
                  <a:pos x="11" y="3"/>
                </a:cxn>
                <a:cxn ang="0">
                  <a:pos x="4" y="0"/>
                </a:cxn>
                <a:cxn ang="0">
                  <a:pos x="0" y="8"/>
                </a:cxn>
                <a:cxn ang="0">
                  <a:pos x="1" y="16"/>
                </a:cxn>
                <a:cxn ang="0">
                  <a:pos x="4" y="19"/>
                </a:cxn>
                <a:cxn ang="0">
                  <a:pos x="4" y="19"/>
                </a:cxn>
              </a:cxnLst>
              <a:rect l="0" t="0" r="r" b="b"/>
              <a:pathLst>
                <a:path w="12" h="19">
                  <a:moveTo>
                    <a:pt x="4" y="19"/>
                  </a:moveTo>
                  <a:lnTo>
                    <a:pt x="11" y="18"/>
                  </a:lnTo>
                  <a:lnTo>
                    <a:pt x="12" y="13"/>
                  </a:lnTo>
                  <a:lnTo>
                    <a:pt x="9" y="8"/>
                  </a:lnTo>
                  <a:lnTo>
                    <a:pt x="11" y="3"/>
                  </a:lnTo>
                  <a:lnTo>
                    <a:pt x="4" y="0"/>
                  </a:lnTo>
                  <a:lnTo>
                    <a:pt x="0" y="8"/>
                  </a:lnTo>
                  <a:lnTo>
                    <a:pt x="1" y="16"/>
                  </a:lnTo>
                  <a:lnTo>
                    <a:pt x="4" y="19"/>
                  </a:lnTo>
                  <a:lnTo>
                    <a:pt x="4"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0" name="任意多边形(F) 296">
              <a:extLst>
                <a:ext uri="{FF2B5EF4-FFF2-40B4-BE49-F238E27FC236}">
                  <a16:creationId xmlns:a16="http://schemas.microsoft.com/office/drawing/2014/main" id="{928367E9-0781-1BCD-84BB-2E88264FDFAD}"/>
                </a:ext>
              </a:extLst>
            </p:cNvPr>
            <p:cNvSpPr>
              <a:spLocks/>
            </p:cNvSpPr>
            <p:nvPr/>
          </p:nvSpPr>
          <p:spPr bwMode="auto">
            <a:xfrm>
              <a:off x="4905865" y="-2101101"/>
              <a:ext cx="88372" cy="67978"/>
            </a:xfrm>
            <a:custGeom>
              <a:avLst/>
              <a:gdLst/>
              <a:ahLst/>
              <a:cxnLst>
                <a:cxn ang="0">
                  <a:pos x="5" y="47"/>
                </a:cxn>
                <a:cxn ang="0">
                  <a:pos x="7" y="48"/>
                </a:cxn>
                <a:cxn ang="0">
                  <a:pos x="23" y="50"/>
                </a:cxn>
                <a:cxn ang="0">
                  <a:pos x="28" y="47"/>
                </a:cxn>
                <a:cxn ang="0">
                  <a:pos x="31" y="40"/>
                </a:cxn>
                <a:cxn ang="0">
                  <a:pos x="42" y="39"/>
                </a:cxn>
                <a:cxn ang="0">
                  <a:pos x="44" y="34"/>
                </a:cxn>
                <a:cxn ang="0">
                  <a:pos x="50" y="32"/>
                </a:cxn>
                <a:cxn ang="0">
                  <a:pos x="33" y="21"/>
                </a:cxn>
                <a:cxn ang="0">
                  <a:pos x="60" y="16"/>
                </a:cxn>
                <a:cxn ang="0">
                  <a:pos x="65" y="13"/>
                </a:cxn>
                <a:cxn ang="0">
                  <a:pos x="57" y="0"/>
                </a:cxn>
                <a:cxn ang="0">
                  <a:pos x="57" y="0"/>
                </a:cxn>
                <a:cxn ang="0">
                  <a:pos x="25" y="12"/>
                </a:cxn>
                <a:cxn ang="0">
                  <a:pos x="20" y="12"/>
                </a:cxn>
                <a:cxn ang="0">
                  <a:pos x="13" y="7"/>
                </a:cxn>
                <a:cxn ang="0">
                  <a:pos x="10" y="7"/>
                </a:cxn>
                <a:cxn ang="0">
                  <a:pos x="10" y="12"/>
                </a:cxn>
                <a:cxn ang="0">
                  <a:pos x="7" y="10"/>
                </a:cxn>
                <a:cxn ang="0">
                  <a:pos x="4" y="10"/>
                </a:cxn>
                <a:cxn ang="0">
                  <a:pos x="0" y="13"/>
                </a:cxn>
                <a:cxn ang="0">
                  <a:pos x="2" y="18"/>
                </a:cxn>
                <a:cxn ang="0">
                  <a:pos x="5" y="18"/>
                </a:cxn>
                <a:cxn ang="0">
                  <a:pos x="4" y="20"/>
                </a:cxn>
                <a:cxn ang="0">
                  <a:pos x="2" y="23"/>
                </a:cxn>
                <a:cxn ang="0">
                  <a:pos x="2" y="24"/>
                </a:cxn>
                <a:cxn ang="0">
                  <a:pos x="9" y="21"/>
                </a:cxn>
                <a:cxn ang="0">
                  <a:pos x="10" y="23"/>
                </a:cxn>
                <a:cxn ang="0">
                  <a:pos x="10" y="28"/>
                </a:cxn>
                <a:cxn ang="0">
                  <a:pos x="7" y="34"/>
                </a:cxn>
                <a:cxn ang="0">
                  <a:pos x="5" y="47"/>
                </a:cxn>
                <a:cxn ang="0">
                  <a:pos x="5" y="47"/>
                </a:cxn>
                <a:cxn ang="0">
                  <a:pos x="5" y="47"/>
                </a:cxn>
              </a:cxnLst>
              <a:rect l="0" t="0" r="r" b="b"/>
              <a:pathLst>
                <a:path w="65" h="5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1" name="任意多边形(F) 297">
              <a:extLst>
                <a:ext uri="{FF2B5EF4-FFF2-40B4-BE49-F238E27FC236}">
                  <a16:creationId xmlns:a16="http://schemas.microsoft.com/office/drawing/2014/main" id="{BD0B16D0-6C84-61F7-48FD-CA6A87EF0A38}"/>
                </a:ext>
              </a:extLst>
            </p:cNvPr>
            <p:cNvSpPr>
              <a:spLocks/>
            </p:cNvSpPr>
            <p:nvPr/>
          </p:nvSpPr>
          <p:spPr bwMode="auto">
            <a:xfrm>
              <a:off x="4720965" y="-2256091"/>
              <a:ext cx="375238" cy="114203"/>
            </a:xfrm>
            <a:custGeom>
              <a:avLst/>
              <a:gdLst/>
              <a:ahLst/>
              <a:cxnLst>
                <a:cxn ang="0">
                  <a:pos x="257" y="25"/>
                </a:cxn>
                <a:cxn ang="0">
                  <a:pos x="254" y="16"/>
                </a:cxn>
                <a:cxn ang="0">
                  <a:pos x="247" y="13"/>
                </a:cxn>
                <a:cxn ang="0">
                  <a:pos x="233" y="8"/>
                </a:cxn>
                <a:cxn ang="0">
                  <a:pos x="220" y="7"/>
                </a:cxn>
                <a:cxn ang="0">
                  <a:pos x="189" y="15"/>
                </a:cxn>
                <a:cxn ang="0">
                  <a:pos x="167" y="15"/>
                </a:cxn>
                <a:cxn ang="0">
                  <a:pos x="154" y="12"/>
                </a:cxn>
                <a:cxn ang="0">
                  <a:pos x="141" y="5"/>
                </a:cxn>
                <a:cxn ang="0">
                  <a:pos x="135" y="7"/>
                </a:cxn>
                <a:cxn ang="0">
                  <a:pos x="127" y="0"/>
                </a:cxn>
                <a:cxn ang="0">
                  <a:pos x="101" y="2"/>
                </a:cxn>
                <a:cxn ang="0">
                  <a:pos x="71" y="15"/>
                </a:cxn>
                <a:cxn ang="0">
                  <a:pos x="40" y="16"/>
                </a:cxn>
                <a:cxn ang="0">
                  <a:pos x="52" y="20"/>
                </a:cxn>
                <a:cxn ang="0">
                  <a:pos x="39" y="21"/>
                </a:cxn>
                <a:cxn ang="0">
                  <a:pos x="37" y="25"/>
                </a:cxn>
                <a:cxn ang="0">
                  <a:pos x="26" y="23"/>
                </a:cxn>
                <a:cxn ang="0">
                  <a:pos x="23" y="25"/>
                </a:cxn>
                <a:cxn ang="0">
                  <a:pos x="8" y="25"/>
                </a:cxn>
                <a:cxn ang="0">
                  <a:pos x="0" y="31"/>
                </a:cxn>
                <a:cxn ang="0">
                  <a:pos x="10" y="36"/>
                </a:cxn>
                <a:cxn ang="0">
                  <a:pos x="13" y="45"/>
                </a:cxn>
                <a:cxn ang="0">
                  <a:pos x="15" y="50"/>
                </a:cxn>
                <a:cxn ang="0">
                  <a:pos x="5" y="47"/>
                </a:cxn>
                <a:cxn ang="0">
                  <a:pos x="3" y="52"/>
                </a:cxn>
                <a:cxn ang="0">
                  <a:pos x="18" y="57"/>
                </a:cxn>
                <a:cxn ang="0">
                  <a:pos x="16" y="61"/>
                </a:cxn>
                <a:cxn ang="0">
                  <a:pos x="19" y="63"/>
                </a:cxn>
                <a:cxn ang="0">
                  <a:pos x="19" y="68"/>
                </a:cxn>
                <a:cxn ang="0">
                  <a:pos x="32" y="68"/>
                </a:cxn>
                <a:cxn ang="0">
                  <a:pos x="24" y="71"/>
                </a:cxn>
                <a:cxn ang="0">
                  <a:pos x="31" y="71"/>
                </a:cxn>
                <a:cxn ang="0">
                  <a:pos x="34" y="71"/>
                </a:cxn>
                <a:cxn ang="0">
                  <a:pos x="43" y="73"/>
                </a:cxn>
                <a:cxn ang="0">
                  <a:pos x="47" y="73"/>
                </a:cxn>
                <a:cxn ang="0">
                  <a:pos x="50" y="77"/>
                </a:cxn>
                <a:cxn ang="0">
                  <a:pos x="68" y="77"/>
                </a:cxn>
                <a:cxn ang="0">
                  <a:pos x="74" y="69"/>
                </a:cxn>
                <a:cxn ang="0">
                  <a:pos x="98" y="79"/>
                </a:cxn>
                <a:cxn ang="0">
                  <a:pos x="120" y="76"/>
                </a:cxn>
                <a:cxn ang="0">
                  <a:pos x="128" y="71"/>
                </a:cxn>
                <a:cxn ang="0">
                  <a:pos x="143" y="73"/>
                </a:cxn>
                <a:cxn ang="0">
                  <a:pos x="148" y="69"/>
                </a:cxn>
                <a:cxn ang="0">
                  <a:pos x="148" y="74"/>
                </a:cxn>
                <a:cxn ang="0">
                  <a:pos x="151" y="84"/>
                </a:cxn>
                <a:cxn ang="0">
                  <a:pos x="154" y="81"/>
                </a:cxn>
                <a:cxn ang="0">
                  <a:pos x="159" y="77"/>
                </a:cxn>
                <a:cxn ang="0">
                  <a:pos x="157" y="69"/>
                </a:cxn>
                <a:cxn ang="0">
                  <a:pos x="164" y="73"/>
                </a:cxn>
                <a:cxn ang="0">
                  <a:pos x="183" y="69"/>
                </a:cxn>
                <a:cxn ang="0">
                  <a:pos x="196" y="71"/>
                </a:cxn>
                <a:cxn ang="0">
                  <a:pos x="233" y="66"/>
                </a:cxn>
                <a:cxn ang="0">
                  <a:pos x="241" y="66"/>
                </a:cxn>
                <a:cxn ang="0">
                  <a:pos x="249" y="61"/>
                </a:cxn>
                <a:cxn ang="0">
                  <a:pos x="268" y="63"/>
                </a:cxn>
                <a:cxn ang="0">
                  <a:pos x="274" y="65"/>
                </a:cxn>
                <a:cxn ang="0">
                  <a:pos x="276" y="61"/>
                </a:cxn>
                <a:cxn ang="0">
                  <a:pos x="266" y="41"/>
                </a:cxn>
                <a:cxn ang="0">
                  <a:pos x="266" y="36"/>
                </a:cxn>
                <a:cxn ang="0">
                  <a:pos x="270" y="31"/>
                </a:cxn>
              </a:cxnLst>
              <a:rect l="0" t="0" r="r" b="b"/>
              <a:pathLst>
                <a:path w="276" h="84">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2" name="任意多边形(F) 298">
              <a:extLst>
                <a:ext uri="{FF2B5EF4-FFF2-40B4-BE49-F238E27FC236}">
                  <a16:creationId xmlns:a16="http://schemas.microsoft.com/office/drawing/2014/main" id="{3F2F7855-1CF1-D4FB-E1F5-69256A0BA837}"/>
                </a:ext>
              </a:extLst>
            </p:cNvPr>
            <p:cNvSpPr>
              <a:spLocks/>
            </p:cNvSpPr>
            <p:nvPr/>
          </p:nvSpPr>
          <p:spPr bwMode="auto">
            <a:xfrm>
              <a:off x="4919460" y="-2170439"/>
              <a:ext cx="129158" cy="85653"/>
            </a:xfrm>
            <a:custGeom>
              <a:avLst/>
              <a:gdLst/>
              <a:ahLst/>
              <a:cxnLst>
                <a:cxn ang="0">
                  <a:pos x="95" y="3"/>
                </a:cxn>
                <a:cxn ang="0">
                  <a:pos x="95" y="3"/>
                </a:cxn>
                <a:cxn ang="0">
                  <a:pos x="93" y="0"/>
                </a:cxn>
                <a:cxn ang="0">
                  <a:pos x="87" y="3"/>
                </a:cxn>
                <a:cxn ang="0">
                  <a:pos x="71" y="3"/>
                </a:cxn>
                <a:cxn ang="0">
                  <a:pos x="50" y="8"/>
                </a:cxn>
                <a:cxn ang="0">
                  <a:pos x="42" y="8"/>
                </a:cxn>
                <a:cxn ang="0">
                  <a:pos x="37" y="6"/>
                </a:cxn>
                <a:cxn ang="0">
                  <a:pos x="24" y="10"/>
                </a:cxn>
                <a:cxn ang="0">
                  <a:pos x="18" y="10"/>
                </a:cxn>
                <a:cxn ang="0">
                  <a:pos x="18" y="8"/>
                </a:cxn>
                <a:cxn ang="0">
                  <a:pos x="11" y="6"/>
                </a:cxn>
                <a:cxn ang="0">
                  <a:pos x="10" y="11"/>
                </a:cxn>
                <a:cxn ang="0">
                  <a:pos x="13" y="14"/>
                </a:cxn>
                <a:cxn ang="0">
                  <a:pos x="8" y="14"/>
                </a:cxn>
                <a:cxn ang="0">
                  <a:pos x="8" y="18"/>
                </a:cxn>
                <a:cxn ang="0">
                  <a:pos x="5" y="19"/>
                </a:cxn>
                <a:cxn ang="0">
                  <a:pos x="5" y="21"/>
                </a:cxn>
                <a:cxn ang="0">
                  <a:pos x="2" y="21"/>
                </a:cxn>
                <a:cxn ang="0">
                  <a:pos x="2" y="22"/>
                </a:cxn>
                <a:cxn ang="0">
                  <a:pos x="3" y="26"/>
                </a:cxn>
                <a:cxn ang="0">
                  <a:pos x="5" y="34"/>
                </a:cxn>
                <a:cxn ang="0">
                  <a:pos x="11" y="34"/>
                </a:cxn>
                <a:cxn ang="0">
                  <a:pos x="11" y="35"/>
                </a:cxn>
                <a:cxn ang="0">
                  <a:pos x="15" y="37"/>
                </a:cxn>
                <a:cxn ang="0">
                  <a:pos x="16" y="40"/>
                </a:cxn>
                <a:cxn ang="0">
                  <a:pos x="10" y="43"/>
                </a:cxn>
                <a:cxn ang="0">
                  <a:pos x="11" y="45"/>
                </a:cxn>
                <a:cxn ang="0">
                  <a:pos x="7" y="45"/>
                </a:cxn>
                <a:cxn ang="0">
                  <a:pos x="5" y="46"/>
                </a:cxn>
                <a:cxn ang="0">
                  <a:pos x="7" y="48"/>
                </a:cxn>
                <a:cxn ang="0">
                  <a:pos x="0" y="51"/>
                </a:cxn>
                <a:cxn ang="0">
                  <a:pos x="0" y="58"/>
                </a:cxn>
                <a:cxn ang="0">
                  <a:pos x="3" y="58"/>
                </a:cxn>
                <a:cxn ang="0">
                  <a:pos x="10" y="63"/>
                </a:cxn>
                <a:cxn ang="0">
                  <a:pos x="15" y="63"/>
                </a:cxn>
                <a:cxn ang="0">
                  <a:pos x="47" y="51"/>
                </a:cxn>
                <a:cxn ang="0">
                  <a:pos x="80" y="37"/>
                </a:cxn>
                <a:cxn ang="0">
                  <a:pos x="82" y="32"/>
                </a:cxn>
                <a:cxn ang="0">
                  <a:pos x="80" y="11"/>
                </a:cxn>
                <a:cxn ang="0">
                  <a:pos x="88" y="10"/>
                </a:cxn>
                <a:cxn ang="0">
                  <a:pos x="93" y="5"/>
                </a:cxn>
                <a:cxn ang="0">
                  <a:pos x="95" y="3"/>
                </a:cxn>
                <a:cxn ang="0">
                  <a:pos x="95" y="3"/>
                </a:cxn>
              </a:cxnLst>
              <a:rect l="0" t="0" r="r" b="b"/>
              <a:pathLst>
                <a:path w="95" h="63">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3" name="任意多边形(F) 299">
              <a:extLst>
                <a:ext uri="{FF2B5EF4-FFF2-40B4-BE49-F238E27FC236}">
                  <a16:creationId xmlns:a16="http://schemas.microsoft.com/office/drawing/2014/main" id="{740CAD59-9CA1-317B-486E-40C7AA2974B8}"/>
                </a:ext>
              </a:extLst>
            </p:cNvPr>
            <p:cNvSpPr>
              <a:spLocks/>
            </p:cNvSpPr>
            <p:nvPr/>
          </p:nvSpPr>
          <p:spPr bwMode="auto">
            <a:xfrm>
              <a:off x="4908584" y="-2124214"/>
              <a:ext cx="32629" cy="28551"/>
            </a:xfrm>
            <a:custGeom>
              <a:avLst/>
              <a:gdLst/>
              <a:ahLst/>
              <a:cxnLst>
                <a:cxn ang="0">
                  <a:pos x="0" y="19"/>
                </a:cxn>
                <a:cxn ang="0">
                  <a:pos x="10" y="4"/>
                </a:cxn>
                <a:cxn ang="0">
                  <a:pos x="13" y="1"/>
                </a:cxn>
                <a:cxn ang="0">
                  <a:pos x="13" y="0"/>
                </a:cxn>
                <a:cxn ang="0">
                  <a:pos x="19" y="0"/>
                </a:cxn>
                <a:cxn ang="0">
                  <a:pos x="19" y="1"/>
                </a:cxn>
                <a:cxn ang="0">
                  <a:pos x="23" y="3"/>
                </a:cxn>
                <a:cxn ang="0">
                  <a:pos x="24" y="6"/>
                </a:cxn>
                <a:cxn ang="0">
                  <a:pos x="18" y="9"/>
                </a:cxn>
                <a:cxn ang="0">
                  <a:pos x="19" y="11"/>
                </a:cxn>
                <a:cxn ang="0">
                  <a:pos x="15" y="11"/>
                </a:cxn>
                <a:cxn ang="0">
                  <a:pos x="13" y="12"/>
                </a:cxn>
                <a:cxn ang="0">
                  <a:pos x="15" y="14"/>
                </a:cxn>
                <a:cxn ang="0">
                  <a:pos x="8" y="17"/>
                </a:cxn>
                <a:cxn ang="0">
                  <a:pos x="7" y="17"/>
                </a:cxn>
                <a:cxn ang="0">
                  <a:pos x="7" y="21"/>
                </a:cxn>
                <a:cxn ang="0">
                  <a:pos x="0" y="19"/>
                </a:cxn>
                <a:cxn ang="0">
                  <a:pos x="0" y="19"/>
                </a:cxn>
              </a:cxnLst>
              <a:rect l="0" t="0" r="r" b="b"/>
              <a:pathLst>
                <a:path w="24" h="21">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4" name="任意多边形(F) 300">
              <a:extLst>
                <a:ext uri="{FF2B5EF4-FFF2-40B4-BE49-F238E27FC236}">
                  <a16:creationId xmlns:a16="http://schemas.microsoft.com/office/drawing/2014/main" id="{CAD7BBFD-75E4-2B9A-B1DE-1CB1F14E419E}"/>
                </a:ext>
              </a:extLst>
            </p:cNvPr>
            <p:cNvSpPr>
              <a:spLocks/>
            </p:cNvSpPr>
            <p:nvPr/>
          </p:nvSpPr>
          <p:spPr bwMode="auto">
            <a:xfrm>
              <a:off x="4983360" y="-2283282"/>
              <a:ext cx="138675" cy="44866"/>
            </a:xfrm>
            <a:custGeom>
              <a:avLst/>
              <a:gdLst/>
              <a:ahLst/>
              <a:cxnLst>
                <a:cxn ang="0">
                  <a:pos x="0" y="1"/>
                </a:cxn>
                <a:cxn ang="0">
                  <a:pos x="11" y="0"/>
                </a:cxn>
                <a:cxn ang="0">
                  <a:pos x="27" y="4"/>
                </a:cxn>
                <a:cxn ang="0">
                  <a:pos x="45" y="4"/>
                </a:cxn>
                <a:cxn ang="0">
                  <a:pos x="61" y="12"/>
                </a:cxn>
                <a:cxn ang="0">
                  <a:pos x="78" y="11"/>
                </a:cxn>
                <a:cxn ang="0">
                  <a:pos x="86" y="14"/>
                </a:cxn>
                <a:cxn ang="0">
                  <a:pos x="86" y="17"/>
                </a:cxn>
                <a:cxn ang="0">
                  <a:pos x="97" y="22"/>
                </a:cxn>
                <a:cxn ang="0">
                  <a:pos x="94" y="25"/>
                </a:cxn>
                <a:cxn ang="0">
                  <a:pos x="101" y="30"/>
                </a:cxn>
                <a:cxn ang="0">
                  <a:pos x="102" y="32"/>
                </a:cxn>
                <a:cxn ang="0">
                  <a:pos x="101" y="32"/>
                </a:cxn>
                <a:cxn ang="0">
                  <a:pos x="93" y="32"/>
                </a:cxn>
                <a:cxn ang="0">
                  <a:pos x="85" y="28"/>
                </a:cxn>
                <a:cxn ang="0">
                  <a:pos x="77" y="30"/>
                </a:cxn>
                <a:cxn ang="0">
                  <a:pos x="54" y="33"/>
                </a:cxn>
                <a:cxn ang="0">
                  <a:pos x="46" y="27"/>
                </a:cxn>
                <a:cxn ang="0">
                  <a:pos x="40" y="28"/>
                </a:cxn>
                <a:cxn ang="0">
                  <a:pos x="28" y="28"/>
                </a:cxn>
                <a:cxn ang="0">
                  <a:pos x="27" y="27"/>
                </a:cxn>
                <a:cxn ang="0">
                  <a:pos x="30" y="25"/>
                </a:cxn>
                <a:cxn ang="0">
                  <a:pos x="30" y="20"/>
                </a:cxn>
                <a:cxn ang="0">
                  <a:pos x="22" y="11"/>
                </a:cxn>
                <a:cxn ang="0">
                  <a:pos x="16" y="8"/>
                </a:cxn>
                <a:cxn ang="0">
                  <a:pos x="6" y="4"/>
                </a:cxn>
                <a:cxn ang="0">
                  <a:pos x="0" y="1"/>
                </a:cxn>
                <a:cxn ang="0">
                  <a:pos x="0" y="1"/>
                </a:cxn>
              </a:cxnLst>
              <a:rect l="0" t="0" r="r" b="b"/>
              <a:pathLst>
                <a:path w="102" h="33">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5" name="任意多边形(F) 301">
              <a:extLst>
                <a:ext uri="{FF2B5EF4-FFF2-40B4-BE49-F238E27FC236}">
                  <a16:creationId xmlns:a16="http://schemas.microsoft.com/office/drawing/2014/main" id="{1D7552CC-DFEA-2BD9-753B-9C9FEF36290F}"/>
                </a:ext>
              </a:extLst>
            </p:cNvPr>
            <p:cNvSpPr>
              <a:spLocks/>
            </p:cNvSpPr>
            <p:nvPr/>
          </p:nvSpPr>
          <p:spPr bwMode="auto">
            <a:xfrm>
              <a:off x="4716887" y="-2253372"/>
              <a:ext cx="58461" cy="36708"/>
            </a:xfrm>
            <a:custGeom>
              <a:avLst/>
              <a:gdLst/>
              <a:ahLst/>
              <a:cxnLst>
                <a:cxn ang="0">
                  <a:pos x="27" y="2"/>
                </a:cxn>
                <a:cxn ang="0">
                  <a:pos x="18" y="2"/>
                </a:cxn>
                <a:cxn ang="0">
                  <a:pos x="13" y="0"/>
                </a:cxn>
                <a:cxn ang="0">
                  <a:pos x="2" y="3"/>
                </a:cxn>
                <a:cxn ang="0">
                  <a:pos x="6" y="6"/>
                </a:cxn>
                <a:cxn ang="0">
                  <a:pos x="5" y="8"/>
                </a:cxn>
                <a:cxn ang="0">
                  <a:pos x="3" y="10"/>
                </a:cxn>
                <a:cxn ang="0">
                  <a:pos x="2" y="16"/>
                </a:cxn>
                <a:cxn ang="0">
                  <a:pos x="0" y="18"/>
                </a:cxn>
                <a:cxn ang="0">
                  <a:pos x="2" y="19"/>
                </a:cxn>
                <a:cxn ang="0">
                  <a:pos x="11" y="19"/>
                </a:cxn>
                <a:cxn ang="0">
                  <a:pos x="3" y="23"/>
                </a:cxn>
                <a:cxn ang="0">
                  <a:pos x="3" y="27"/>
                </a:cxn>
                <a:cxn ang="0">
                  <a:pos x="21" y="14"/>
                </a:cxn>
                <a:cxn ang="0">
                  <a:pos x="42" y="14"/>
                </a:cxn>
                <a:cxn ang="0">
                  <a:pos x="43" y="11"/>
                </a:cxn>
                <a:cxn ang="0">
                  <a:pos x="29" y="6"/>
                </a:cxn>
                <a:cxn ang="0">
                  <a:pos x="27" y="5"/>
                </a:cxn>
                <a:cxn ang="0">
                  <a:pos x="27" y="2"/>
                </a:cxn>
                <a:cxn ang="0">
                  <a:pos x="27" y="2"/>
                </a:cxn>
              </a:cxnLst>
              <a:rect l="0" t="0" r="r" b="b"/>
              <a:pathLst>
                <a:path w="43" h="27">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6" name="任意多边形(F) 302">
              <a:extLst>
                <a:ext uri="{FF2B5EF4-FFF2-40B4-BE49-F238E27FC236}">
                  <a16:creationId xmlns:a16="http://schemas.microsoft.com/office/drawing/2014/main" id="{1757E7C0-AA88-D1DC-7192-FA85A0E23E9B}"/>
                </a:ext>
              </a:extLst>
            </p:cNvPr>
            <p:cNvSpPr>
              <a:spLocks/>
            </p:cNvSpPr>
            <p:nvPr/>
          </p:nvSpPr>
          <p:spPr bwMode="auto">
            <a:xfrm>
              <a:off x="4601324" y="-2249293"/>
              <a:ext cx="123720" cy="74776"/>
            </a:xfrm>
            <a:custGeom>
              <a:avLst/>
              <a:gdLst/>
              <a:ahLst/>
              <a:cxnLst>
                <a:cxn ang="0">
                  <a:pos x="0" y="29"/>
                </a:cxn>
                <a:cxn ang="0">
                  <a:pos x="11" y="18"/>
                </a:cxn>
                <a:cxn ang="0">
                  <a:pos x="10" y="13"/>
                </a:cxn>
                <a:cxn ang="0">
                  <a:pos x="19" y="13"/>
                </a:cxn>
                <a:cxn ang="0">
                  <a:pos x="27" y="10"/>
                </a:cxn>
                <a:cxn ang="0">
                  <a:pos x="32" y="10"/>
                </a:cxn>
                <a:cxn ang="0">
                  <a:pos x="38" y="7"/>
                </a:cxn>
                <a:cxn ang="0">
                  <a:pos x="59" y="3"/>
                </a:cxn>
                <a:cxn ang="0">
                  <a:pos x="75" y="8"/>
                </a:cxn>
                <a:cxn ang="0">
                  <a:pos x="80" y="7"/>
                </a:cxn>
                <a:cxn ang="0">
                  <a:pos x="83" y="5"/>
                </a:cxn>
                <a:cxn ang="0">
                  <a:pos x="85" y="0"/>
                </a:cxn>
                <a:cxn ang="0">
                  <a:pos x="87" y="0"/>
                </a:cxn>
                <a:cxn ang="0">
                  <a:pos x="91" y="3"/>
                </a:cxn>
                <a:cxn ang="0">
                  <a:pos x="90" y="5"/>
                </a:cxn>
                <a:cxn ang="0">
                  <a:pos x="88" y="7"/>
                </a:cxn>
                <a:cxn ang="0">
                  <a:pos x="87" y="13"/>
                </a:cxn>
                <a:cxn ang="0">
                  <a:pos x="85" y="15"/>
                </a:cxn>
                <a:cxn ang="0">
                  <a:pos x="69" y="11"/>
                </a:cxn>
                <a:cxn ang="0">
                  <a:pos x="66" y="13"/>
                </a:cxn>
                <a:cxn ang="0">
                  <a:pos x="61" y="13"/>
                </a:cxn>
                <a:cxn ang="0">
                  <a:pos x="50" y="16"/>
                </a:cxn>
                <a:cxn ang="0">
                  <a:pos x="56" y="20"/>
                </a:cxn>
                <a:cxn ang="0">
                  <a:pos x="59" y="23"/>
                </a:cxn>
                <a:cxn ang="0">
                  <a:pos x="51" y="20"/>
                </a:cxn>
                <a:cxn ang="0">
                  <a:pos x="51" y="21"/>
                </a:cxn>
                <a:cxn ang="0">
                  <a:pos x="55" y="23"/>
                </a:cxn>
                <a:cxn ang="0">
                  <a:pos x="55" y="26"/>
                </a:cxn>
                <a:cxn ang="0">
                  <a:pos x="51" y="23"/>
                </a:cxn>
                <a:cxn ang="0">
                  <a:pos x="47" y="21"/>
                </a:cxn>
                <a:cxn ang="0">
                  <a:pos x="50" y="26"/>
                </a:cxn>
                <a:cxn ang="0">
                  <a:pos x="48" y="26"/>
                </a:cxn>
                <a:cxn ang="0">
                  <a:pos x="45" y="21"/>
                </a:cxn>
                <a:cxn ang="0">
                  <a:pos x="38" y="20"/>
                </a:cxn>
                <a:cxn ang="0">
                  <a:pos x="38" y="16"/>
                </a:cxn>
                <a:cxn ang="0">
                  <a:pos x="35" y="18"/>
                </a:cxn>
                <a:cxn ang="0">
                  <a:pos x="35" y="26"/>
                </a:cxn>
                <a:cxn ang="0">
                  <a:pos x="45" y="36"/>
                </a:cxn>
                <a:cxn ang="0">
                  <a:pos x="43" y="37"/>
                </a:cxn>
                <a:cxn ang="0">
                  <a:pos x="42" y="34"/>
                </a:cxn>
                <a:cxn ang="0">
                  <a:pos x="40" y="34"/>
                </a:cxn>
                <a:cxn ang="0">
                  <a:pos x="42" y="39"/>
                </a:cxn>
                <a:cxn ang="0">
                  <a:pos x="35" y="39"/>
                </a:cxn>
                <a:cxn ang="0">
                  <a:pos x="47" y="42"/>
                </a:cxn>
                <a:cxn ang="0">
                  <a:pos x="48" y="45"/>
                </a:cxn>
                <a:cxn ang="0">
                  <a:pos x="58" y="48"/>
                </a:cxn>
                <a:cxn ang="0">
                  <a:pos x="58" y="55"/>
                </a:cxn>
                <a:cxn ang="0">
                  <a:pos x="51" y="52"/>
                </a:cxn>
                <a:cxn ang="0">
                  <a:pos x="43" y="52"/>
                </a:cxn>
                <a:cxn ang="0">
                  <a:pos x="42" y="52"/>
                </a:cxn>
                <a:cxn ang="0">
                  <a:pos x="45" y="50"/>
                </a:cxn>
                <a:cxn ang="0">
                  <a:pos x="45" y="48"/>
                </a:cxn>
                <a:cxn ang="0">
                  <a:pos x="37" y="47"/>
                </a:cxn>
                <a:cxn ang="0">
                  <a:pos x="35" y="47"/>
                </a:cxn>
                <a:cxn ang="0">
                  <a:pos x="18" y="45"/>
                </a:cxn>
                <a:cxn ang="0">
                  <a:pos x="14" y="47"/>
                </a:cxn>
                <a:cxn ang="0">
                  <a:pos x="8" y="40"/>
                </a:cxn>
                <a:cxn ang="0">
                  <a:pos x="14" y="40"/>
                </a:cxn>
                <a:cxn ang="0">
                  <a:pos x="13" y="39"/>
                </a:cxn>
                <a:cxn ang="0">
                  <a:pos x="10" y="37"/>
                </a:cxn>
                <a:cxn ang="0">
                  <a:pos x="8" y="39"/>
                </a:cxn>
                <a:cxn ang="0">
                  <a:pos x="0" y="29"/>
                </a:cxn>
                <a:cxn ang="0">
                  <a:pos x="0" y="29"/>
                </a:cxn>
              </a:cxnLst>
              <a:rect l="0" t="0" r="r" b="b"/>
              <a:pathLst>
                <a:path w="91" h="55">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7" name="任意多边形(F) 303">
              <a:extLst>
                <a:ext uri="{FF2B5EF4-FFF2-40B4-BE49-F238E27FC236}">
                  <a16:creationId xmlns:a16="http://schemas.microsoft.com/office/drawing/2014/main" id="{65803A26-32FC-0141-F923-5FE25374F7B4}"/>
                </a:ext>
              </a:extLst>
            </p:cNvPr>
            <p:cNvSpPr>
              <a:spLocks/>
            </p:cNvSpPr>
            <p:nvPr/>
          </p:nvSpPr>
          <p:spPr bwMode="auto">
            <a:xfrm>
              <a:off x="4638032" y="-2292799"/>
              <a:ext cx="125079" cy="54382"/>
            </a:xfrm>
            <a:custGeom>
              <a:avLst/>
              <a:gdLst/>
              <a:ahLst/>
              <a:cxnLst>
                <a:cxn ang="0">
                  <a:pos x="11" y="39"/>
                </a:cxn>
                <a:cxn ang="0">
                  <a:pos x="8" y="31"/>
                </a:cxn>
                <a:cxn ang="0">
                  <a:pos x="2" y="26"/>
                </a:cxn>
                <a:cxn ang="0">
                  <a:pos x="2" y="23"/>
                </a:cxn>
                <a:cxn ang="0">
                  <a:pos x="8" y="15"/>
                </a:cxn>
                <a:cxn ang="0">
                  <a:pos x="0" y="10"/>
                </a:cxn>
                <a:cxn ang="0">
                  <a:pos x="0" y="5"/>
                </a:cxn>
                <a:cxn ang="0">
                  <a:pos x="0" y="2"/>
                </a:cxn>
                <a:cxn ang="0">
                  <a:pos x="5" y="0"/>
                </a:cxn>
                <a:cxn ang="0">
                  <a:pos x="8" y="0"/>
                </a:cxn>
                <a:cxn ang="0">
                  <a:pos x="7" y="3"/>
                </a:cxn>
                <a:cxn ang="0">
                  <a:pos x="10" y="5"/>
                </a:cxn>
                <a:cxn ang="0">
                  <a:pos x="45" y="7"/>
                </a:cxn>
                <a:cxn ang="0">
                  <a:pos x="66" y="0"/>
                </a:cxn>
                <a:cxn ang="0">
                  <a:pos x="71" y="0"/>
                </a:cxn>
                <a:cxn ang="0">
                  <a:pos x="80" y="3"/>
                </a:cxn>
                <a:cxn ang="0">
                  <a:pos x="87" y="5"/>
                </a:cxn>
                <a:cxn ang="0">
                  <a:pos x="92" y="5"/>
                </a:cxn>
                <a:cxn ang="0">
                  <a:pos x="90" y="10"/>
                </a:cxn>
                <a:cxn ang="0">
                  <a:pos x="85" y="11"/>
                </a:cxn>
                <a:cxn ang="0">
                  <a:pos x="82" y="15"/>
                </a:cxn>
                <a:cxn ang="0">
                  <a:pos x="82" y="19"/>
                </a:cxn>
                <a:cxn ang="0">
                  <a:pos x="77" y="23"/>
                </a:cxn>
                <a:cxn ang="0">
                  <a:pos x="85" y="31"/>
                </a:cxn>
                <a:cxn ang="0">
                  <a:pos x="76" y="31"/>
                </a:cxn>
                <a:cxn ang="0">
                  <a:pos x="71" y="29"/>
                </a:cxn>
                <a:cxn ang="0">
                  <a:pos x="60" y="32"/>
                </a:cxn>
                <a:cxn ang="0">
                  <a:pos x="58" y="32"/>
                </a:cxn>
                <a:cxn ang="0">
                  <a:pos x="56" y="37"/>
                </a:cxn>
                <a:cxn ang="0">
                  <a:pos x="53" y="39"/>
                </a:cxn>
                <a:cxn ang="0">
                  <a:pos x="48" y="40"/>
                </a:cxn>
                <a:cxn ang="0">
                  <a:pos x="32" y="35"/>
                </a:cxn>
                <a:cxn ang="0">
                  <a:pos x="11" y="39"/>
                </a:cxn>
                <a:cxn ang="0">
                  <a:pos x="11" y="39"/>
                </a:cxn>
              </a:cxnLst>
              <a:rect l="0" t="0" r="r" b="b"/>
              <a:pathLst>
                <a:path w="92" h="4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8" name="任意多边形(F) 304">
              <a:extLst>
                <a:ext uri="{FF2B5EF4-FFF2-40B4-BE49-F238E27FC236}">
                  <a16:creationId xmlns:a16="http://schemas.microsoft.com/office/drawing/2014/main" id="{C90ED888-680E-9E72-E667-2B841CF24C0B}"/>
                </a:ext>
              </a:extLst>
            </p:cNvPr>
            <p:cNvSpPr>
              <a:spLocks/>
            </p:cNvSpPr>
            <p:nvPr/>
          </p:nvSpPr>
          <p:spPr bwMode="auto">
            <a:xfrm>
              <a:off x="4510234" y="-2379811"/>
              <a:ext cx="127798" cy="57101"/>
            </a:xfrm>
            <a:custGeom>
              <a:avLst/>
              <a:gdLst/>
              <a:ahLst/>
              <a:cxnLst>
                <a:cxn ang="0">
                  <a:pos x="94" y="8"/>
                </a:cxn>
                <a:cxn ang="0">
                  <a:pos x="91" y="5"/>
                </a:cxn>
                <a:cxn ang="0">
                  <a:pos x="85" y="2"/>
                </a:cxn>
                <a:cxn ang="0">
                  <a:pos x="65" y="0"/>
                </a:cxn>
                <a:cxn ang="0">
                  <a:pos x="61" y="2"/>
                </a:cxn>
                <a:cxn ang="0">
                  <a:pos x="59" y="3"/>
                </a:cxn>
                <a:cxn ang="0">
                  <a:pos x="54" y="5"/>
                </a:cxn>
                <a:cxn ang="0">
                  <a:pos x="49" y="5"/>
                </a:cxn>
                <a:cxn ang="0">
                  <a:pos x="37" y="8"/>
                </a:cxn>
                <a:cxn ang="0">
                  <a:pos x="32" y="11"/>
                </a:cxn>
                <a:cxn ang="0">
                  <a:pos x="24" y="11"/>
                </a:cxn>
                <a:cxn ang="0">
                  <a:pos x="14" y="6"/>
                </a:cxn>
                <a:cxn ang="0">
                  <a:pos x="12" y="13"/>
                </a:cxn>
                <a:cxn ang="0">
                  <a:pos x="6" y="13"/>
                </a:cxn>
                <a:cxn ang="0">
                  <a:pos x="4" y="14"/>
                </a:cxn>
                <a:cxn ang="0">
                  <a:pos x="6" y="16"/>
                </a:cxn>
                <a:cxn ang="0">
                  <a:pos x="4" y="19"/>
                </a:cxn>
                <a:cxn ang="0">
                  <a:pos x="4" y="22"/>
                </a:cxn>
                <a:cxn ang="0">
                  <a:pos x="0" y="26"/>
                </a:cxn>
                <a:cxn ang="0">
                  <a:pos x="3" y="26"/>
                </a:cxn>
                <a:cxn ang="0">
                  <a:pos x="8" y="31"/>
                </a:cxn>
                <a:cxn ang="0">
                  <a:pos x="20" y="39"/>
                </a:cxn>
                <a:cxn ang="0">
                  <a:pos x="27" y="42"/>
                </a:cxn>
                <a:cxn ang="0">
                  <a:pos x="38" y="39"/>
                </a:cxn>
                <a:cxn ang="0">
                  <a:pos x="53" y="35"/>
                </a:cxn>
                <a:cxn ang="0">
                  <a:pos x="57" y="34"/>
                </a:cxn>
                <a:cxn ang="0">
                  <a:pos x="61" y="35"/>
                </a:cxn>
                <a:cxn ang="0">
                  <a:pos x="72" y="32"/>
                </a:cxn>
                <a:cxn ang="0">
                  <a:pos x="81" y="19"/>
                </a:cxn>
                <a:cxn ang="0">
                  <a:pos x="85" y="14"/>
                </a:cxn>
                <a:cxn ang="0">
                  <a:pos x="94" y="8"/>
                </a:cxn>
                <a:cxn ang="0">
                  <a:pos x="94" y="8"/>
                </a:cxn>
              </a:cxnLst>
              <a:rect l="0" t="0" r="r" b="b"/>
              <a:pathLst>
                <a:path w="94" h="42">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9" name="任意多边形(F) 305">
              <a:extLst>
                <a:ext uri="{FF2B5EF4-FFF2-40B4-BE49-F238E27FC236}">
                  <a16:creationId xmlns:a16="http://schemas.microsoft.com/office/drawing/2014/main" id="{C5DC78C2-9F2E-2539-FFA3-2F0747269065}"/>
                </a:ext>
              </a:extLst>
            </p:cNvPr>
            <p:cNvSpPr>
              <a:spLocks/>
            </p:cNvSpPr>
            <p:nvPr/>
          </p:nvSpPr>
          <p:spPr bwMode="auto">
            <a:xfrm>
              <a:off x="4459930" y="-2344462"/>
              <a:ext cx="61180" cy="29910"/>
            </a:xfrm>
            <a:custGeom>
              <a:avLst/>
              <a:gdLst/>
              <a:ahLst/>
              <a:cxnLst>
                <a:cxn ang="0">
                  <a:pos x="1" y="19"/>
                </a:cxn>
                <a:cxn ang="0">
                  <a:pos x="14" y="21"/>
                </a:cxn>
                <a:cxn ang="0">
                  <a:pos x="16" y="17"/>
                </a:cxn>
                <a:cxn ang="0">
                  <a:pos x="19" y="21"/>
                </a:cxn>
                <a:cxn ang="0">
                  <a:pos x="21" y="21"/>
                </a:cxn>
                <a:cxn ang="0">
                  <a:pos x="25" y="22"/>
                </a:cxn>
                <a:cxn ang="0">
                  <a:pos x="27" y="21"/>
                </a:cxn>
                <a:cxn ang="0">
                  <a:pos x="25" y="17"/>
                </a:cxn>
                <a:cxn ang="0">
                  <a:pos x="32" y="14"/>
                </a:cxn>
                <a:cxn ang="0">
                  <a:pos x="32" y="13"/>
                </a:cxn>
                <a:cxn ang="0">
                  <a:pos x="30" y="11"/>
                </a:cxn>
                <a:cxn ang="0">
                  <a:pos x="30" y="9"/>
                </a:cxn>
                <a:cxn ang="0">
                  <a:pos x="40" y="6"/>
                </a:cxn>
                <a:cxn ang="0">
                  <a:pos x="40" y="3"/>
                </a:cxn>
                <a:cxn ang="0">
                  <a:pos x="43" y="5"/>
                </a:cxn>
                <a:cxn ang="0">
                  <a:pos x="45" y="5"/>
                </a:cxn>
                <a:cxn ang="0">
                  <a:pos x="40" y="0"/>
                </a:cxn>
                <a:cxn ang="0">
                  <a:pos x="37" y="0"/>
                </a:cxn>
                <a:cxn ang="0">
                  <a:pos x="33" y="1"/>
                </a:cxn>
                <a:cxn ang="0">
                  <a:pos x="19" y="3"/>
                </a:cxn>
                <a:cxn ang="0">
                  <a:pos x="14" y="6"/>
                </a:cxn>
                <a:cxn ang="0">
                  <a:pos x="3" y="5"/>
                </a:cxn>
                <a:cxn ang="0">
                  <a:pos x="0" y="9"/>
                </a:cxn>
                <a:cxn ang="0">
                  <a:pos x="1" y="9"/>
                </a:cxn>
                <a:cxn ang="0">
                  <a:pos x="0" y="13"/>
                </a:cxn>
                <a:cxn ang="0">
                  <a:pos x="1" y="14"/>
                </a:cxn>
                <a:cxn ang="0">
                  <a:pos x="6" y="17"/>
                </a:cxn>
                <a:cxn ang="0">
                  <a:pos x="3" y="19"/>
                </a:cxn>
                <a:cxn ang="0">
                  <a:pos x="1" y="19"/>
                </a:cxn>
                <a:cxn ang="0">
                  <a:pos x="1" y="19"/>
                </a:cxn>
              </a:cxnLst>
              <a:rect l="0" t="0" r="r" b="b"/>
              <a:pathLst>
                <a:path w="45" h="22">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0" name="任意多边形(F) 306">
              <a:extLst>
                <a:ext uri="{FF2B5EF4-FFF2-40B4-BE49-F238E27FC236}">
                  <a16:creationId xmlns:a16="http://schemas.microsoft.com/office/drawing/2014/main" id="{FF89C56D-3956-F44F-4C69-C543E746A1C9}"/>
                </a:ext>
              </a:extLst>
            </p:cNvPr>
            <p:cNvSpPr>
              <a:spLocks/>
            </p:cNvSpPr>
            <p:nvPr/>
          </p:nvSpPr>
          <p:spPr bwMode="auto">
            <a:xfrm>
              <a:off x="4522470" y="-2401564"/>
              <a:ext cx="107405" cy="36708"/>
            </a:xfrm>
            <a:custGeom>
              <a:avLst/>
              <a:gdLst/>
              <a:ahLst/>
              <a:cxnLst>
                <a:cxn ang="0">
                  <a:pos x="76" y="18"/>
                </a:cxn>
                <a:cxn ang="0">
                  <a:pos x="56" y="16"/>
                </a:cxn>
                <a:cxn ang="0">
                  <a:pos x="52" y="18"/>
                </a:cxn>
                <a:cxn ang="0">
                  <a:pos x="50" y="19"/>
                </a:cxn>
                <a:cxn ang="0">
                  <a:pos x="45" y="21"/>
                </a:cxn>
                <a:cxn ang="0">
                  <a:pos x="40" y="21"/>
                </a:cxn>
                <a:cxn ang="0">
                  <a:pos x="28" y="24"/>
                </a:cxn>
                <a:cxn ang="0">
                  <a:pos x="23" y="27"/>
                </a:cxn>
                <a:cxn ang="0">
                  <a:pos x="15" y="27"/>
                </a:cxn>
                <a:cxn ang="0">
                  <a:pos x="5" y="22"/>
                </a:cxn>
                <a:cxn ang="0">
                  <a:pos x="0" y="16"/>
                </a:cxn>
                <a:cxn ang="0">
                  <a:pos x="3" y="13"/>
                </a:cxn>
                <a:cxn ang="0">
                  <a:pos x="10" y="13"/>
                </a:cxn>
                <a:cxn ang="0">
                  <a:pos x="13" y="11"/>
                </a:cxn>
                <a:cxn ang="0">
                  <a:pos x="18" y="8"/>
                </a:cxn>
                <a:cxn ang="0">
                  <a:pos x="18" y="5"/>
                </a:cxn>
                <a:cxn ang="0">
                  <a:pos x="28" y="0"/>
                </a:cxn>
                <a:cxn ang="0">
                  <a:pos x="31" y="2"/>
                </a:cxn>
                <a:cxn ang="0">
                  <a:pos x="36" y="0"/>
                </a:cxn>
                <a:cxn ang="0">
                  <a:pos x="42" y="5"/>
                </a:cxn>
                <a:cxn ang="0">
                  <a:pos x="50" y="3"/>
                </a:cxn>
                <a:cxn ang="0">
                  <a:pos x="56" y="3"/>
                </a:cxn>
                <a:cxn ang="0">
                  <a:pos x="64" y="2"/>
                </a:cxn>
                <a:cxn ang="0">
                  <a:pos x="79" y="6"/>
                </a:cxn>
                <a:cxn ang="0">
                  <a:pos x="76" y="18"/>
                </a:cxn>
                <a:cxn ang="0">
                  <a:pos x="76" y="18"/>
                </a:cxn>
              </a:cxnLst>
              <a:rect l="0" t="0" r="r" b="b"/>
              <a:pathLst>
                <a:path w="79" h="27">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1" name="任意多边形(F) 307">
              <a:extLst>
                <a:ext uri="{FF2B5EF4-FFF2-40B4-BE49-F238E27FC236}">
                  <a16:creationId xmlns:a16="http://schemas.microsoft.com/office/drawing/2014/main" id="{059DD050-0365-0298-0BCD-58DE56560B4C}"/>
                </a:ext>
              </a:extLst>
            </p:cNvPr>
            <p:cNvSpPr>
              <a:spLocks/>
            </p:cNvSpPr>
            <p:nvPr/>
          </p:nvSpPr>
          <p:spPr bwMode="auto">
            <a:xfrm>
              <a:off x="4424582" y="-2434193"/>
              <a:ext cx="135956" cy="54382"/>
            </a:xfrm>
            <a:custGeom>
              <a:avLst/>
              <a:gdLst/>
              <a:ahLst/>
              <a:cxnLst>
                <a:cxn ang="0">
                  <a:pos x="100" y="24"/>
                </a:cxn>
                <a:cxn ang="0">
                  <a:pos x="95" y="22"/>
                </a:cxn>
                <a:cxn ang="0">
                  <a:pos x="88" y="18"/>
                </a:cxn>
                <a:cxn ang="0">
                  <a:pos x="83" y="16"/>
                </a:cxn>
                <a:cxn ang="0">
                  <a:pos x="82" y="13"/>
                </a:cxn>
                <a:cxn ang="0">
                  <a:pos x="71" y="11"/>
                </a:cxn>
                <a:cxn ang="0">
                  <a:pos x="72" y="13"/>
                </a:cxn>
                <a:cxn ang="0">
                  <a:pos x="69" y="14"/>
                </a:cxn>
                <a:cxn ang="0">
                  <a:pos x="61" y="11"/>
                </a:cxn>
                <a:cxn ang="0">
                  <a:pos x="63" y="8"/>
                </a:cxn>
                <a:cxn ang="0">
                  <a:pos x="56" y="5"/>
                </a:cxn>
                <a:cxn ang="0">
                  <a:pos x="50" y="5"/>
                </a:cxn>
                <a:cxn ang="0">
                  <a:pos x="45" y="2"/>
                </a:cxn>
                <a:cxn ang="0">
                  <a:pos x="42" y="5"/>
                </a:cxn>
                <a:cxn ang="0">
                  <a:pos x="40" y="3"/>
                </a:cxn>
                <a:cxn ang="0">
                  <a:pos x="32" y="0"/>
                </a:cxn>
                <a:cxn ang="0">
                  <a:pos x="31" y="3"/>
                </a:cxn>
                <a:cxn ang="0">
                  <a:pos x="7" y="13"/>
                </a:cxn>
                <a:cxn ang="0">
                  <a:pos x="5" y="14"/>
                </a:cxn>
                <a:cxn ang="0">
                  <a:pos x="0" y="13"/>
                </a:cxn>
                <a:cxn ang="0">
                  <a:pos x="0" y="14"/>
                </a:cxn>
                <a:cxn ang="0">
                  <a:pos x="7" y="18"/>
                </a:cxn>
                <a:cxn ang="0">
                  <a:pos x="7" y="24"/>
                </a:cxn>
                <a:cxn ang="0">
                  <a:pos x="10" y="26"/>
                </a:cxn>
                <a:cxn ang="0">
                  <a:pos x="27" y="37"/>
                </a:cxn>
                <a:cxn ang="0">
                  <a:pos x="34" y="38"/>
                </a:cxn>
                <a:cxn ang="0">
                  <a:pos x="39" y="38"/>
                </a:cxn>
                <a:cxn ang="0">
                  <a:pos x="43" y="37"/>
                </a:cxn>
                <a:cxn ang="0">
                  <a:pos x="47" y="34"/>
                </a:cxn>
                <a:cxn ang="0">
                  <a:pos x="55" y="34"/>
                </a:cxn>
                <a:cxn ang="0">
                  <a:pos x="61" y="37"/>
                </a:cxn>
                <a:cxn ang="0">
                  <a:pos x="71" y="35"/>
                </a:cxn>
                <a:cxn ang="0">
                  <a:pos x="72" y="40"/>
                </a:cxn>
                <a:cxn ang="0">
                  <a:pos x="75" y="37"/>
                </a:cxn>
                <a:cxn ang="0">
                  <a:pos x="82" y="37"/>
                </a:cxn>
                <a:cxn ang="0">
                  <a:pos x="85" y="35"/>
                </a:cxn>
                <a:cxn ang="0">
                  <a:pos x="90" y="32"/>
                </a:cxn>
                <a:cxn ang="0">
                  <a:pos x="90" y="29"/>
                </a:cxn>
                <a:cxn ang="0">
                  <a:pos x="100" y="24"/>
                </a:cxn>
                <a:cxn ang="0">
                  <a:pos x="100" y="24"/>
                </a:cxn>
              </a:cxnLst>
              <a:rect l="0" t="0" r="r" b="b"/>
              <a:pathLst>
                <a:path w="100" h="4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2" name="任意多边形(F) 308">
              <a:extLst>
                <a:ext uri="{FF2B5EF4-FFF2-40B4-BE49-F238E27FC236}">
                  <a16:creationId xmlns:a16="http://schemas.microsoft.com/office/drawing/2014/main" id="{62E568B5-3845-F7E8-E1C0-84F52D289BA2}"/>
                </a:ext>
              </a:extLst>
            </p:cNvPr>
            <p:cNvSpPr>
              <a:spLocks/>
            </p:cNvSpPr>
            <p:nvPr/>
          </p:nvSpPr>
          <p:spPr bwMode="auto">
            <a:xfrm>
              <a:off x="4381076" y="-2387968"/>
              <a:ext cx="148192" cy="51663"/>
            </a:xfrm>
            <a:custGeom>
              <a:avLst/>
              <a:gdLst/>
              <a:ahLst/>
              <a:cxnLst>
                <a:cxn ang="0">
                  <a:pos x="61" y="37"/>
                </a:cxn>
                <a:cxn ang="0">
                  <a:pos x="43" y="33"/>
                </a:cxn>
                <a:cxn ang="0">
                  <a:pos x="40" y="33"/>
                </a:cxn>
                <a:cxn ang="0">
                  <a:pos x="37" y="28"/>
                </a:cxn>
                <a:cxn ang="0">
                  <a:pos x="18" y="32"/>
                </a:cxn>
                <a:cxn ang="0">
                  <a:pos x="13" y="32"/>
                </a:cxn>
                <a:cxn ang="0">
                  <a:pos x="2" y="30"/>
                </a:cxn>
                <a:cxn ang="0">
                  <a:pos x="0" y="27"/>
                </a:cxn>
                <a:cxn ang="0">
                  <a:pos x="2" y="24"/>
                </a:cxn>
                <a:cxn ang="0">
                  <a:pos x="0" y="22"/>
                </a:cxn>
                <a:cxn ang="0">
                  <a:pos x="5" y="22"/>
                </a:cxn>
                <a:cxn ang="0">
                  <a:pos x="11" y="24"/>
                </a:cxn>
                <a:cxn ang="0">
                  <a:pos x="14" y="22"/>
                </a:cxn>
                <a:cxn ang="0">
                  <a:pos x="24" y="24"/>
                </a:cxn>
                <a:cxn ang="0">
                  <a:pos x="39" y="19"/>
                </a:cxn>
                <a:cxn ang="0">
                  <a:pos x="47" y="19"/>
                </a:cxn>
                <a:cxn ang="0">
                  <a:pos x="47" y="20"/>
                </a:cxn>
                <a:cxn ang="0">
                  <a:pos x="50" y="20"/>
                </a:cxn>
                <a:cxn ang="0">
                  <a:pos x="47" y="12"/>
                </a:cxn>
                <a:cxn ang="0">
                  <a:pos x="48" y="11"/>
                </a:cxn>
                <a:cxn ang="0">
                  <a:pos x="53" y="9"/>
                </a:cxn>
                <a:cxn ang="0">
                  <a:pos x="55" y="6"/>
                </a:cxn>
                <a:cxn ang="0">
                  <a:pos x="59" y="4"/>
                </a:cxn>
                <a:cxn ang="0">
                  <a:pos x="59" y="3"/>
                </a:cxn>
                <a:cxn ang="0">
                  <a:pos x="66" y="4"/>
                </a:cxn>
                <a:cxn ang="0">
                  <a:pos x="71" y="4"/>
                </a:cxn>
                <a:cxn ang="0">
                  <a:pos x="75" y="3"/>
                </a:cxn>
                <a:cxn ang="0">
                  <a:pos x="79" y="0"/>
                </a:cxn>
                <a:cxn ang="0">
                  <a:pos x="87" y="0"/>
                </a:cxn>
                <a:cxn ang="0">
                  <a:pos x="93" y="3"/>
                </a:cxn>
                <a:cxn ang="0">
                  <a:pos x="103" y="1"/>
                </a:cxn>
                <a:cxn ang="0">
                  <a:pos x="104" y="6"/>
                </a:cxn>
                <a:cxn ang="0">
                  <a:pos x="109" y="12"/>
                </a:cxn>
                <a:cxn ang="0">
                  <a:pos x="107" y="19"/>
                </a:cxn>
                <a:cxn ang="0">
                  <a:pos x="101" y="19"/>
                </a:cxn>
                <a:cxn ang="0">
                  <a:pos x="99" y="20"/>
                </a:cxn>
                <a:cxn ang="0">
                  <a:pos x="101" y="22"/>
                </a:cxn>
                <a:cxn ang="0">
                  <a:pos x="99" y="25"/>
                </a:cxn>
                <a:cxn ang="0">
                  <a:pos x="99" y="28"/>
                </a:cxn>
                <a:cxn ang="0">
                  <a:pos x="95" y="32"/>
                </a:cxn>
                <a:cxn ang="0">
                  <a:pos x="91" y="33"/>
                </a:cxn>
                <a:cxn ang="0">
                  <a:pos x="77" y="35"/>
                </a:cxn>
                <a:cxn ang="0">
                  <a:pos x="72" y="38"/>
                </a:cxn>
                <a:cxn ang="0">
                  <a:pos x="61" y="37"/>
                </a:cxn>
                <a:cxn ang="0">
                  <a:pos x="61" y="37"/>
                </a:cxn>
              </a:cxnLst>
              <a:rect l="0" t="0" r="r" b="b"/>
              <a:pathLst>
                <a:path w="109" h="38">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3" name="任意多边形(F) 309">
              <a:extLst>
                <a:ext uri="{FF2B5EF4-FFF2-40B4-BE49-F238E27FC236}">
                  <a16:creationId xmlns:a16="http://schemas.microsoft.com/office/drawing/2014/main" id="{D7C0D6FE-8E6D-5BC5-E521-F3CF5A1A898D}"/>
                </a:ext>
              </a:extLst>
            </p:cNvPr>
            <p:cNvSpPr>
              <a:spLocks/>
            </p:cNvSpPr>
            <p:nvPr/>
          </p:nvSpPr>
          <p:spPr bwMode="auto">
            <a:xfrm>
              <a:off x="4381076" y="-2355339"/>
              <a:ext cx="4079" cy="8157"/>
            </a:xfrm>
            <a:custGeom>
              <a:avLst/>
              <a:gdLst/>
              <a:ahLst/>
              <a:cxnLst>
                <a:cxn ang="0">
                  <a:pos x="2" y="6"/>
                </a:cxn>
                <a:cxn ang="0">
                  <a:pos x="3" y="3"/>
                </a:cxn>
                <a:cxn ang="0">
                  <a:pos x="2" y="0"/>
                </a:cxn>
                <a:cxn ang="0">
                  <a:pos x="0" y="3"/>
                </a:cxn>
                <a:cxn ang="0">
                  <a:pos x="2" y="6"/>
                </a:cxn>
                <a:cxn ang="0">
                  <a:pos x="2" y="6"/>
                </a:cxn>
              </a:cxnLst>
              <a:rect l="0" t="0" r="r" b="b"/>
              <a:pathLst>
                <a:path w="3" h="6">
                  <a:moveTo>
                    <a:pt x="2" y="6"/>
                  </a:moveTo>
                  <a:lnTo>
                    <a:pt x="3" y="3"/>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4" name="任意多边形(F) 310">
              <a:extLst>
                <a:ext uri="{FF2B5EF4-FFF2-40B4-BE49-F238E27FC236}">
                  <a16:creationId xmlns:a16="http://schemas.microsoft.com/office/drawing/2014/main" id="{EFDA3431-D049-9257-3D35-B1A2B216FEF1}"/>
                </a:ext>
              </a:extLst>
            </p:cNvPr>
            <p:cNvSpPr>
              <a:spLocks/>
            </p:cNvSpPr>
            <p:nvPr/>
          </p:nvSpPr>
          <p:spPr bwMode="auto">
            <a:xfrm>
              <a:off x="4329413" y="-2349901"/>
              <a:ext cx="236563" cy="171304"/>
            </a:xfrm>
            <a:custGeom>
              <a:avLst/>
              <a:gdLst/>
              <a:ahLst/>
              <a:cxnLst>
                <a:cxn ang="0">
                  <a:pos x="20" y="47"/>
                </a:cxn>
                <a:cxn ang="0">
                  <a:pos x="30" y="39"/>
                </a:cxn>
                <a:cxn ang="0">
                  <a:pos x="51" y="45"/>
                </a:cxn>
                <a:cxn ang="0">
                  <a:pos x="65" y="65"/>
                </a:cxn>
                <a:cxn ang="0">
                  <a:pos x="70" y="66"/>
                </a:cxn>
                <a:cxn ang="0">
                  <a:pos x="77" y="71"/>
                </a:cxn>
                <a:cxn ang="0">
                  <a:pos x="94" y="82"/>
                </a:cxn>
                <a:cxn ang="0">
                  <a:pos x="109" y="87"/>
                </a:cxn>
                <a:cxn ang="0">
                  <a:pos x="113" y="90"/>
                </a:cxn>
                <a:cxn ang="0">
                  <a:pos x="123" y="97"/>
                </a:cxn>
                <a:cxn ang="0">
                  <a:pos x="133" y="98"/>
                </a:cxn>
                <a:cxn ang="0">
                  <a:pos x="136" y="118"/>
                </a:cxn>
                <a:cxn ang="0">
                  <a:pos x="134" y="122"/>
                </a:cxn>
                <a:cxn ang="0">
                  <a:pos x="141" y="126"/>
                </a:cxn>
                <a:cxn ang="0">
                  <a:pos x="147" y="121"/>
                </a:cxn>
                <a:cxn ang="0">
                  <a:pos x="155" y="113"/>
                </a:cxn>
                <a:cxn ang="0">
                  <a:pos x="145" y="103"/>
                </a:cxn>
                <a:cxn ang="0">
                  <a:pos x="149" y="95"/>
                </a:cxn>
                <a:cxn ang="0">
                  <a:pos x="166" y="97"/>
                </a:cxn>
                <a:cxn ang="0">
                  <a:pos x="173" y="102"/>
                </a:cxn>
                <a:cxn ang="0">
                  <a:pos x="166" y="89"/>
                </a:cxn>
                <a:cxn ang="0">
                  <a:pos x="134" y="77"/>
                </a:cxn>
                <a:cxn ang="0">
                  <a:pos x="139" y="74"/>
                </a:cxn>
                <a:cxn ang="0">
                  <a:pos x="125" y="73"/>
                </a:cxn>
                <a:cxn ang="0">
                  <a:pos x="117" y="71"/>
                </a:cxn>
                <a:cxn ang="0">
                  <a:pos x="99" y="50"/>
                </a:cxn>
                <a:cxn ang="0">
                  <a:pos x="80" y="39"/>
                </a:cxn>
                <a:cxn ang="0">
                  <a:pos x="83" y="33"/>
                </a:cxn>
                <a:cxn ang="0">
                  <a:pos x="80" y="29"/>
                </a:cxn>
                <a:cxn ang="0">
                  <a:pos x="93" y="20"/>
                </a:cxn>
                <a:cxn ang="0">
                  <a:pos x="99" y="23"/>
                </a:cxn>
                <a:cxn ang="0">
                  <a:pos x="97" y="18"/>
                </a:cxn>
                <a:cxn ang="0">
                  <a:pos x="97" y="13"/>
                </a:cxn>
                <a:cxn ang="0">
                  <a:pos x="99" y="9"/>
                </a:cxn>
                <a:cxn ang="0">
                  <a:pos x="78" y="5"/>
                </a:cxn>
                <a:cxn ang="0">
                  <a:pos x="56" y="4"/>
                </a:cxn>
                <a:cxn ang="0">
                  <a:pos x="51" y="7"/>
                </a:cxn>
                <a:cxn ang="0">
                  <a:pos x="48" y="12"/>
                </a:cxn>
                <a:cxn ang="0">
                  <a:pos x="32" y="18"/>
                </a:cxn>
                <a:cxn ang="0">
                  <a:pos x="24" y="10"/>
                </a:cxn>
                <a:cxn ang="0">
                  <a:pos x="3" y="18"/>
                </a:cxn>
                <a:cxn ang="0">
                  <a:pos x="4" y="28"/>
                </a:cxn>
                <a:cxn ang="0">
                  <a:pos x="0" y="33"/>
                </a:cxn>
                <a:cxn ang="0">
                  <a:pos x="3" y="39"/>
                </a:cxn>
                <a:cxn ang="0">
                  <a:pos x="12" y="42"/>
                </a:cxn>
                <a:cxn ang="0">
                  <a:pos x="12" y="47"/>
                </a:cxn>
              </a:cxnLst>
              <a:rect l="0" t="0" r="r" b="b"/>
              <a:pathLst>
                <a:path w="174" h="126">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5" name="任意多边形(F) 311">
              <a:extLst>
                <a:ext uri="{FF2B5EF4-FFF2-40B4-BE49-F238E27FC236}">
                  <a16:creationId xmlns:a16="http://schemas.microsoft.com/office/drawing/2014/main" id="{C027A354-59B1-728E-B555-5896AB8F5644}"/>
                </a:ext>
              </a:extLst>
            </p:cNvPr>
            <p:cNvSpPr>
              <a:spLocks/>
            </p:cNvSpPr>
            <p:nvPr/>
          </p:nvSpPr>
          <p:spPr bwMode="auto">
            <a:xfrm>
              <a:off x="4461290" y="-2340383"/>
              <a:ext cx="115563" cy="69338"/>
            </a:xfrm>
            <a:custGeom>
              <a:avLst/>
              <a:gdLst/>
              <a:ahLst/>
              <a:cxnLst>
                <a:cxn ang="0">
                  <a:pos x="74" y="10"/>
                </a:cxn>
                <a:cxn ang="0">
                  <a:pos x="63" y="13"/>
                </a:cxn>
                <a:cxn ang="0">
                  <a:pos x="56" y="10"/>
                </a:cxn>
                <a:cxn ang="0">
                  <a:pos x="44" y="2"/>
                </a:cxn>
                <a:cxn ang="0">
                  <a:pos x="42" y="2"/>
                </a:cxn>
                <a:cxn ang="0">
                  <a:pos x="39" y="0"/>
                </a:cxn>
                <a:cxn ang="0">
                  <a:pos x="39" y="3"/>
                </a:cxn>
                <a:cxn ang="0">
                  <a:pos x="29" y="6"/>
                </a:cxn>
                <a:cxn ang="0">
                  <a:pos x="29" y="8"/>
                </a:cxn>
                <a:cxn ang="0">
                  <a:pos x="31" y="10"/>
                </a:cxn>
                <a:cxn ang="0">
                  <a:pos x="31" y="11"/>
                </a:cxn>
                <a:cxn ang="0">
                  <a:pos x="24" y="14"/>
                </a:cxn>
                <a:cxn ang="0">
                  <a:pos x="26" y="18"/>
                </a:cxn>
                <a:cxn ang="0">
                  <a:pos x="24" y="19"/>
                </a:cxn>
                <a:cxn ang="0">
                  <a:pos x="20" y="18"/>
                </a:cxn>
                <a:cxn ang="0">
                  <a:pos x="18" y="18"/>
                </a:cxn>
                <a:cxn ang="0">
                  <a:pos x="15" y="14"/>
                </a:cxn>
                <a:cxn ang="0">
                  <a:pos x="13" y="18"/>
                </a:cxn>
                <a:cxn ang="0">
                  <a:pos x="0" y="16"/>
                </a:cxn>
                <a:cxn ang="0">
                  <a:pos x="0" y="16"/>
                </a:cxn>
                <a:cxn ang="0">
                  <a:pos x="2" y="21"/>
                </a:cxn>
                <a:cxn ang="0">
                  <a:pos x="5" y="26"/>
                </a:cxn>
                <a:cxn ang="0">
                  <a:pos x="8" y="26"/>
                </a:cxn>
                <a:cxn ang="0">
                  <a:pos x="12" y="19"/>
                </a:cxn>
                <a:cxn ang="0">
                  <a:pos x="15" y="19"/>
                </a:cxn>
                <a:cxn ang="0">
                  <a:pos x="20" y="22"/>
                </a:cxn>
                <a:cxn ang="0">
                  <a:pos x="23" y="30"/>
                </a:cxn>
                <a:cxn ang="0">
                  <a:pos x="29" y="34"/>
                </a:cxn>
                <a:cxn ang="0">
                  <a:pos x="26" y="34"/>
                </a:cxn>
                <a:cxn ang="0">
                  <a:pos x="26" y="35"/>
                </a:cxn>
                <a:cxn ang="0">
                  <a:pos x="36" y="42"/>
                </a:cxn>
                <a:cxn ang="0">
                  <a:pos x="37" y="45"/>
                </a:cxn>
                <a:cxn ang="0">
                  <a:pos x="50" y="46"/>
                </a:cxn>
                <a:cxn ang="0">
                  <a:pos x="60" y="51"/>
                </a:cxn>
                <a:cxn ang="0">
                  <a:pos x="60" y="51"/>
                </a:cxn>
                <a:cxn ang="0">
                  <a:pos x="63" y="51"/>
                </a:cxn>
                <a:cxn ang="0">
                  <a:pos x="56" y="46"/>
                </a:cxn>
                <a:cxn ang="0">
                  <a:pos x="55" y="45"/>
                </a:cxn>
                <a:cxn ang="0">
                  <a:pos x="39" y="34"/>
                </a:cxn>
                <a:cxn ang="0">
                  <a:pos x="39" y="29"/>
                </a:cxn>
                <a:cxn ang="0">
                  <a:pos x="36" y="26"/>
                </a:cxn>
                <a:cxn ang="0">
                  <a:pos x="32" y="24"/>
                </a:cxn>
                <a:cxn ang="0">
                  <a:pos x="32" y="19"/>
                </a:cxn>
                <a:cxn ang="0">
                  <a:pos x="37" y="19"/>
                </a:cxn>
                <a:cxn ang="0">
                  <a:pos x="42" y="22"/>
                </a:cxn>
                <a:cxn ang="0">
                  <a:pos x="44" y="19"/>
                </a:cxn>
                <a:cxn ang="0">
                  <a:pos x="47" y="19"/>
                </a:cxn>
                <a:cxn ang="0">
                  <a:pos x="50" y="18"/>
                </a:cxn>
                <a:cxn ang="0">
                  <a:pos x="63" y="21"/>
                </a:cxn>
                <a:cxn ang="0">
                  <a:pos x="65" y="21"/>
                </a:cxn>
                <a:cxn ang="0">
                  <a:pos x="76" y="21"/>
                </a:cxn>
                <a:cxn ang="0">
                  <a:pos x="77" y="24"/>
                </a:cxn>
                <a:cxn ang="0">
                  <a:pos x="82" y="24"/>
                </a:cxn>
                <a:cxn ang="0">
                  <a:pos x="82" y="19"/>
                </a:cxn>
                <a:cxn ang="0">
                  <a:pos x="85" y="19"/>
                </a:cxn>
                <a:cxn ang="0">
                  <a:pos x="79" y="18"/>
                </a:cxn>
                <a:cxn ang="0">
                  <a:pos x="79" y="14"/>
                </a:cxn>
                <a:cxn ang="0">
                  <a:pos x="77" y="14"/>
                </a:cxn>
                <a:cxn ang="0">
                  <a:pos x="77" y="11"/>
                </a:cxn>
                <a:cxn ang="0">
                  <a:pos x="74" y="10"/>
                </a:cxn>
                <a:cxn ang="0">
                  <a:pos x="74" y="10"/>
                </a:cxn>
              </a:cxnLst>
              <a:rect l="0" t="0" r="r" b="b"/>
              <a:pathLst>
                <a:path w="85" h="51">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6" name="任意多边形(F) 312">
              <a:extLst>
                <a:ext uri="{FF2B5EF4-FFF2-40B4-BE49-F238E27FC236}">
                  <a16:creationId xmlns:a16="http://schemas.microsoft.com/office/drawing/2014/main" id="{9E35F342-54B4-61EC-99DE-0DDA40D0BD8B}"/>
                </a:ext>
              </a:extLst>
            </p:cNvPr>
            <p:cNvSpPr>
              <a:spLocks/>
            </p:cNvSpPr>
            <p:nvPr/>
          </p:nvSpPr>
          <p:spPr bwMode="auto">
            <a:xfrm>
              <a:off x="4629875" y="-2646284"/>
              <a:ext cx="89731" cy="55742"/>
            </a:xfrm>
            <a:custGeom>
              <a:avLst/>
              <a:gdLst/>
              <a:ahLst/>
              <a:cxnLst>
                <a:cxn ang="0">
                  <a:pos x="14" y="36"/>
                </a:cxn>
                <a:cxn ang="0">
                  <a:pos x="16" y="26"/>
                </a:cxn>
                <a:cxn ang="0">
                  <a:pos x="13" y="26"/>
                </a:cxn>
                <a:cxn ang="0">
                  <a:pos x="9" y="29"/>
                </a:cxn>
                <a:cxn ang="0">
                  <a:pos x="5" y="28"/>
                </a:cxn>
                <a:cxn ang="0">
                  <a:pos x="1" y="21"/>
                </a:cxn>
                <a:cxn ang="0">
                  <a:pos x="5" y="20"/>
                </a:cxn>
                <a:cxn ang="0">
                  <a:pos x="0" y="18"/>
                </a:cxn>
                <a:cxn ang="0">
                  <a:pos x="0" y="10"/>
                </a:cxn>
                <a:cxn ang="0">
                  <a:pos x="13" y="5"/>
                </a:cxn>
                <a:cxn ang="0">
                  <a:pos x="17" y="5"/>
                </a:cxn>
                <a:cxn ang="0">
                  <a:pos x="17" y="4"/>
                </a:cxn>
                <a:cxn ang="0">
                  <a:pos x="26" y="4"/>
                </a:cxn>
                <a:cxn ang="0">
                  <a:pos x="30" y="0"/>
                </a:cxn>
                <a:cxn ang="0">
                  <a:pos x="48" y="5"/>
                </a:cxn>
                <a:cxn ang="0">
                  <a:pos x="59" y="5"/>
                </a:cxn>
                <a:cxn ang="0">
                  <a:pos x="62" y="5"/>
                </a:cxn>
                <a:cxn ang="0">
                  <a:pos x="62" y="4"/>
                </a:cxn>
                <a:cxn ang="0">
                  <a:pos x="66" y="5"/>
                </a:cxn>
                <a:cxn ang="0">
                  <a:pos x="61" y="12"/>
                </a:cxn>
                <a:cxn ang="0">
                  <a:pos x="50" y="15"/>
                </a:cxn>
                <a:cxn ang="0">
                  <a:pos x="62" y="36"/>
                </a:cxn>
                <a:cxn ang="0">
                  <a:pos x="58" y="41"/>
                </a:cxn>
                <a:cxn ang="0">
                  <a:pos x="58" y="41"/>
                </a:cxn>
                <a:cxn ang="0">
                  <a:pos x="46" y="41"/>
                </a:cxn>
                <a:cxn ang="0">
                  <a:pos x="38" y="36"/>
                </a:cxn>
                <a:cxn ang="0">
                  <a:pos x="27" y="32"/>
                </a:cxn>
                <a:cxn ang="0">
                  <a:pos x="14" y="36"/>
                </a:cxn>
                <a:cxn ang="0">
                  <a:pos x="14" y="36"/>
                </a:cxn>
              </a:cxnLst>
              <a:rect l="0" t="0" r="r" b="b"/>
              <a:pathLst>
                <a:path w="66" h="41">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7" name="任意多边形(F) 313">
              <a:extLst>
                <a:ext uri="{FF2B5EF4-FFF2-40B4-BE49-F238E27FC236}">
                  <a16:creationId xmlns:a16="http://schemas.microsoft.com/office/drawing/2014/main" id="{E8495126-8548-AF80-C92C-4468889B7AB2}"/>
                </a:ext>
              </a:extLst>
            </p:cNvPr>
            <p:cNvSpPr>
              <a:spLocks/>
            </p:cNvSpPr>
            <p:nvPr/>
          </p:nvSpPr>
          <p:spPr bwMode="auto">
            <a:xfrm>
              <a:off x="4464009" y="-2521205"/>
              <a:ext cx="194417" cy="127798"/>
            </a:xfrm>
            <a:custGeom>
              <a:avLst/>
              <a:gdLst/>
              <a:ahLst/>
              <a:cxnLst>
                <a:cxn ang="0">
                  <a:pos x="0" y="19"/>
                </a:cxn>
                <a:cxn ang="0">
                  <a:pos x="2" y="24"/>
                </a:cxn>
                <a:cxn ang="0">
                  <a:pos x="3" y="27"/>
                </a:cxn>
                <a:cxn ang="0">
                  <a:pos x="0" y="35"/>
                </a:cxn>
                <a:cxn ang="0">
                  <a:pos x="3" y="38"/>
                </a:cxn>
                <a:cxn ang="0">
                  <a:pos x="6" y="48"/>
                </a:cxn>
                <a:cxn ang="0">
                  <a:pos x="8" y="54"/>
                </a:cxn>
                <a:cxn ang="0">
                  <a:pos x="13" y="59"/>
                </a:cxn>
                <a:cxn ang="0">
                  <a:pos x="11" y="67"/>
                </a:cxn>
                <a:cxn ang="0">
                  <a:pos x="13" y="69"/>
                </a:cxn>
                <a:cxn ang="0">
                  <a:pos x="16" y="66"/>
                </a:cxn>
                <a:cxn ang="0">
                  <a:pos x="21" y="69"/>
                </a:cxn>
                <a:cxn ang="0">
                  <a:pos x="27" y="69"/>
                </a:cxn>
                <a:cxn ang="0">
                  <a:pos x="34" y="72"/>
                </a:cxn>
                <a:cxn ang="0">
                  <a:pos x="32" y="75"/>
                </a:cxn>
                <a:cxn ang="0">
                  <a:pos x="40" y="78"/>
                </a:cxn>
                <a:cxn ang="0">
                  <a:pos x="43" y="77"/>
                </a:cxn>
                <a:cxn ang="0">
                  <a:pos x="42" y="75"/>
                </a:cxn>
                <a:cxn ang="0">
                  <a:pos x="53" y="77"/>
                </a:cxn>
                <a:cxn ang="0">
                  <a:pos x="54" y="80"/>
                </a:cxn>
                <a:cxn ang="0">
                  <a:pos x="59" y="82"/>
                </a:cxn>
                <a:cxn ang="0">
                  <a:pos x="66" y="86"/>
                </a:cxn>
                <a:cxn ang="0">
                  <a:pos x="71" y="88"/>
                </a:cxn>
                <a:cxn ang="0">
                  <a:pos x="74" y="90"/>
                </a:cxn>
                <a:cxn ang="0">
                  <a:pos x="79" y="88"/>
                </a:cxn>
                <a:cxn ang="0">
                  <a:pos x="85" y="93"/>
                </a:cxn>
                <a:cxn ang="0">
                  <a:pos x="93" y="91"/>
                </a:cxn>
                <a:cxn ang="0">
                  <a:pos x="99" y="91"/>
                </a:cxn>
                <a:cxn ang="0">
                  <a:pos x="107" y="90"/>
                </a:cxn>
                <a:cxn ang="0">
                  <a:pos x="122" y="94"/>
                </a:cxn>
                <a:cxn ang="0">
                  <a:pos x="125" y="94"/>
                </a:cxn>
                <a:cxn ang="0">
                  <a:pos x="125" y="90"/>
                </a:cxn>
                <a:cxn ang="0">
                  <a:pos x="130" y="83"/>
                </a:cxn>
                <a:cxn ang="0">
                  <a:pos x="143" y="74"/>
                </a:cxn>
                <a:cxn ang="0">
                  <a:pos x="143" y="72"/>
                </a:cxn>
                <a:cxn ang="0">
                  <a:pos x="141" y="66"/>
                </a:cxn>
                <a:cxn ang="0">
                  <a:pos x="138" y="64"/>
                </a:cxn>
                <a:cxn ang="0">
                  <a:pos x="133" y="54"/>
                </a:cxn>
                <a:cxn ang="0">
                  <a:pos x="135" y="48"/>
                </a:cxn>
                <a:cxn ang="0">
                  <a:pos x="128" y="43"/>
                </a:cxn>
                <a:cxn ang="0">
                  <a:pos x="138" y="37"/>
                </a:cxn>
                <a:cxn ang="0">
                  <a:pos x="136" y="30"/>
                </a:cxn>
                <a:cxn ang="0">
                  <a:pos x="130" y="14"/>
                </a:cxn>
                <a:cxn ang="0">
                  <a:pos x="130" y="11"/>
                </a:cxn>
                <a:cxn ang="0">
                  <a:pos x="120" y="8"/>
                </a:cxn>
                <a:cxn ang="0">
                  <a:pos x="95" y="9"/>
                </a:cxn>
                <a:cxn ang="0">
                  <a:pos x="75" y="8"/>
                </a:cxn>
                <a:cxn ang="0">
                  <a:pos x="64" y="9"/>
                </a:cxn>
                <a:cxn ang="0">
                  <a:pos x="59" y="3"/>
                </a:cxn>
                <a:cxn ang="0">
                  <a:pos x="63" y="5"/>
                </a:cxn>
                <a:cxn ang="0">
                  <a:pos x="61" y="1"/>
                </a:cxn>
                <a:cxn ang="0">
                  <a:pos x="53" y="0"/>
                </a:cxn>
                <a:cxn ang="0">
                  <a:pos x="42" y="1"/>
                </a:cxn>
                <a:cxn ang="0">
                  <a:pos x="24" y="11"/>
                </a:cxn>
                <a:cxn ang="0">
                  <a:pos x="3" y="17"/>
                </a:cxn>
                <a:cxn ang="0">
                  <a:pos x="0" y="17"/>
                </a:cxn>
                <a:cxn ang="0">
                  <a:pos x="5" y="19"/>
                </a:cxn>
                <a:cxn ang="0">
                  <a:pos x="3" y="21"/>
                </a:cxn>
                <a:cxn ang="0">
                  <a:pos x="0" y="19"/>
                </a:cxn>
                <a:cxn ang="0">
                  <a:pos x="0" y="19"/>
                </a:cxn>
              </a:cxnLst>
              <a:rect l="0" t="0" r="r" b="b"/>
              <a:pathLst>
                <a:path w="143" h="94">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8" name="任意多边形(F) 314">
              <a:extLst>
                <a:ext uri="{FF2B5EF4-FFF2-40B4-BE49-F238E27FC236}">
                  <a16:creationId xmlns:a16="http://schemas.microsoft.com/office/drawing/2014/main" id="{76234B92-0677-5CDA-0936-A26420493ACA}"/>
                </a:ext>
              </a:extLst>
            </p:cNvPr>
            <p:cNvSpPr>
              <a:spLocks/>
            </p:cNvSpPr>
            <p:nvPr/>
          </p:nvSpPr>
          <p:spPr bwMode="auto">
            <a:xfrm>
              <a:off x="4587728" y="-2602778"/>
              <a:ext cx="140035" cy="59821"/>
            </a:xfrm>
            <a:custGeom>
              <a:avLst/>
              <a:gdLst/>
              <a:ahLst/>
              <a:cxnLst>
                <a:cxn ang="0">
                  <a:pos x="82" y="44"/>
                </a:cxn>
                <a:cxn ang="0">
                  <a:pos x="87" y="42"/>
                </a:cxn>
                <a:cxn ang="0">
                  <a:pos x="93" y="42"/>
                </a:cxn>
                <a:cxn ang="0">
                  <a:pos x="98" y="36"/>
                </a:cxn>
                <a:cxn ang="0">
                  <a:pos x="103" y="36"/>
                </a:cxn>
                <a:cxn ang="0">
                  <a:pos x="101" y="28"/>
                </a:cxn>
                <a:cxn ang="0">
                  <a:pos x="93" y="21"/>
                </a:cxn>
                <a:cxn ang="0">
                  <a:pos x="95" y="13"/>
                </a:cxn>
                <a:cxn ang="0">
                  <a:pos x="89" y="9"/>
                </a:cxn>
                <a:cxn ang="0">
                  <a:pos x="89" y="9"/>
                </a:cxn>
                <a:cxn ang="0">
                  <a:pos x="77" y="9"/>
                </a:cxn>
                <a:cxn ang="0">
                  <a:pos x="69" y="4"/>
                </a:cxn>
                <a:cxn ang="0">
                  <a:pos x="58" y="0"/>
                </a:cxn>
                <a:cxn ang="0">
                  <a:pos x="45" y="4"/>
                </a:cxn>
                <a:cxn ang="0">
                  <a:pos x="45" y="5"/>
                </a:cxn>
                <a:cxn ang="0">
                  <a:pos x="47" y="17"/>
                </a:cxn>
                <a:cxn ang="0">
                  <a:pos x="44" y="21"/>
                </a:cxn>
                <a:cxn ang="0">
                  <a:pos x="42" y="20"/>
                </a:cxn>
                <a:cxn ang="0">
                  <a:pos x="37" y="21"/>
                </a:cxn>
                <a:cxn ang="0">
                  <a:pos x="32" y="20"/>
                </a:cxn>
                <a:cxn ang="0">
                  <a:pos x="29" y="15"/>
                </a:cxn>
                <a:cxn ang="0">
                  <a:pos x="29" y="17"/>
                </a:cxn>
                <a:cxn ang="0">
                  <a:pos x="20" y="7"/>
                </a:cxn>
                <a:cxn ang="0">
                  <a:pos x="10" y="10"/>
                </a:cxn>
                <a:cxn ang="0">
                  <a:pos x="2" y="26"/>
                </a:cxn>
                <a:cxn ang="0">
                  <a:pos x="0" y="36"/>
                </a:cxn>
                <a:cxn ang="0">
                  <a:pos x="0" y="37"/>
                </a:cxn>
                <a:cxn ang="0">
                  <a:pos x="4" y="37"/>
                </a:cxn>
                <a:cxn ang="0">
                  <a:pos x="7" y="34"/>
                </a:cxn>
                <a:cxn ang="0">
                  <a:pos x="16" y="31"/>
                </a:cxn>
                <a:cxn ang="0">
                  <a:pos x="39" y="31"/>
                </a:cxn>
                <a:cxn ang="0">
                  <a:pos x="47" y="33"/>
                </a:cxn>
                <a:cxn ang="0">
                  <a:pos x="55" y="29"/>
                </a:cxn>
                <a:cxn ang="0">
                  <a:pos x="60" y="36"/>
                </a:cxn>
                <a:cxn ang="0">
                  <a:pos x="66" y="36"/>
                </a:cxn>
                <a:cxn ang="0">
                  <a:pos x="82" y="44"/>
                </a:cxn>
                <a:cxn ang="0">
                  <a:pos x="82" y="44"/>
                </a:cxn>
              </a:cxnLst>
              <a:rect l="0" t="0" r="r" b="b"/>
              <a:pathLst>
                <a:path w="103" h="44">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9" name="任意多边形(F) 315">
              <a:extLst>
                <a:ext uri="{FF2B5EF4-FFF2-40B4-BE49-F238E27FC236}">
                  <a16:creationId xmlns:a16="http://schemas.microsoft.com/office/drawing/2014/main" id="{337CF899-B575-CC68-7CDB-8F008225DEE1}"/>
                </a:ext>
              </a:extLst>
            </p:cNvPr>
            <p:cNvSpPr>
              <a:spLocks/>
            </p:cNvSpPr>
            <p:nvPr/>
          </p:nvSpPr>
          <p:spPr bwMode="auto">
            <a:xfrm>
              <a:off x="4587728" y="-2563351"/>
              <a:ext cx="114203" cy="61180"/>
            </a:xfrm>
            <a:custGeom>
              <a:avLst/>
              <a:gdLst/>
              <a:ahLst/>
              <a:cxnLst>
                <a:cxn ang="0">
                  <a:pos x="58" y="45"/>
                </a:cxn>
                <a:cxn ang="0">
                  <a:pos x="57" y="42"/>
                </a:cxn>
                <a:cxn ang="0">
                  <a:pos x="65" y="40"/>
                </a:cxn>
                <a:cxn ang="0">
                  <a:pos x="71" y="42"/>
                </a:cxn>
                <a:cxn ang="0">
                  <a:pos x="68" y="37"/>
                </a:cxn>
                <a:cxn ang="0">
                  <a:pos x="71" y="34"/>
                </a:cxn>
                <a:cxn ang="0">
                  <a:pos x="71" y="28"/>
                </a:cxn>
                <a:cxn ang="0">
                  <a:pos x="81" y="24"/>
                </a:cxn>
                <a:cxn ang="0">
                  <a:pos x="84" y="21"/>
                </a:cxn>
                <a:cxn ang="0">
                  <a:pos x="79" y="21"/>
                </a:cxn>
                <a:cxn ang="0">
                  <a:pos x="79" y="18"/>
                </a:cxn>
                <a:cxn ang="0">
                  <a:pos x="82" y="15"/>
                </a:cxn>
                <a:cxn ang="0">
                  <a:pos x="82" y="15"/>
                </a:cxn>
                <a:cxn ang="0">
                  <a:pos x="66" y="7"/>
                </a:cxn>
                <a:cxn ang="0">
                  <a:pos x="60" y="7"/>
                </a:cxn>
                <a:cxn ang="0">
                  <a:pos x="55" y="0"/>
                </a:cxn>
                <a:cxn ang="0">
                  <a:pos x="47" y="4"/>
                </a:cxn>
                <a:cxn ang="0">
                  <a:pos x="39" y="2"/>
                </a:cxn>
                <a:cxn ang="0">
                  <a:pos x="16" y="2"/>
                </a:cxn>
                <a:cxn ang="0">
                  <a:pos x="7" y="5"/>
                </a:cxn>
                <a:cxn ang="0">
                  <a:pos x="4" y="8"/>
                </a:cxn>
                <a:cxn ang="0">
                  <a:pos x="0" y="8"/>
                </a:cxn>
                <a:cxn ang="0">
                  <a:pos x="7" y="23"/>
                </a:cxn>
                <a:cxn ang="0">
                  <a:pos x="26" y="26"/>
                </a:cxn>
                <a:cxn ang="0">
                  <a:pos x="29" y="31"/>
                </a:cxn>
                <a:cxn ang="0">
                  <a:pos x="28" y="34"/>
                </a:cxn>
                <a:cxn ang="0">
                  <a:pos x="29" y="39"/>
                </a:cxn>
                <a:cxn ang="0">
                  <a:pos x="39" y="42"/>
                </a:cxn>
                <a:cxn ang="0">
                  <a:pos x="39" y="45"/>
                </a:cxn>
                <a:cxn ang="0">
                  <a:pos x="58" y="45"/>
                </a:cxn>
                <a:cxn ang="0">
                  <a:pos x="58" y="45"/>
                </a:cxn>
              </a:cxnLst>
              <a:rect l="0" t="0" r="r" b="b"/>
              <a:pathLst>
                <a:path w="84" h="45">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0" name="任意多边形(F) 316">
              <a:extLst>
                <a:ext uri="{FF2B5EF4-FFF2-40B4-BE49-F238E27FC236}">
                  <a16:creationId xmlns:a16="http://schemas.microsoft.com/office/drawing/2014/main" id="{A786144D-DDE7-1FB2-55C8-CCEB0F564136}"/>
                </a:ext>
              </a:extLst>
            </p:cNvPr>
            <p:cNvSpPr>
              <a:spLocks/>
            </p:cNvSpPr>
            <p:nvPr/>
          </p:nvSpPr>
          <p:spPr bwMode="auto">
            <a:xfrm>
              <a:off x="4565976" y="-2541598"/>
              <a:ext cx="61180" cy="32629"/>
            </a:xfrm>
            <a:custGeom>
              <a:avLst/>
              <a:gdLst/>
              <a:ahLst/>
              <a:cxnLst>
                <a:cxn ang="0">
                  <a:pos x="0" y="23"/>
                </a:cxn>
                <a:cxn ang="0">
                  <a:pos x="20" y="24"/>
                </a:cxn>
                <a:cxn ang="0">
                  <a:pos x="45" y="23"/>
                </a:cxn>
                <a:cxn ang="0">
                  <a:pos x="44" y="18"/>
                </a:cxn>
                <a:cxn ang="0">
                  <a:pos x="45" y="15"/>
                </a:cxn>
                <a:cxn ang="0">
                  <a:pos x="42" y="10"/>
                </a:cxn>
                <a:cxn ang="0">
                  <a:pos x="23" y="7"/>
                </a:cxn>
                <a:cxn ang="0">
                  <a:pos x="21" y="13"/>
                </a:cxn>
                <a:cxn ang="0">
                  <a:pos x="13" y="12"/>
                </a:cxn>
                <a:cxn ang="0">
                  <a:pos x="20" y="5"/>
                </a:cxn>
                <a:cxn ang="0">
                  <a:pos x="20" y="0"/>
                </a:cxn>
                <a:cxn ang="0">
                  <a:pos x="15" y="8"/>
                </a:cxn>
                <a:cxn ang="0">
                  <a:pos x="12" y="13"/>
                </a:cxn>
                <a:cxn ang="0">
                  <a:pos x="5" y="13"/>
                </a:cxn>
                <a:cxn ang="0">
                  <a:pos x="4" y="20"/>
                </a:cxn>
                <a:cxn ang="0">
                  <a:pos x="0" y="23"/>
                </a:cxn>
                <a:cxn ang="0">
                  <a:pos x="0" y="23"/>
                </a:cxn>
              </a:cxnLst>
              <a:rect l="0" t="0" r="r" b="b"/>
              <a:pathLst>
                <a:path w="45" h="24">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1" name="任意多边形(F) 317">
              <a:extLst>
                <a:ext uri="{FF2B5EF4-FFF2-40B4-BE49-F238E27FC236}">
                  <a16:creationId xmlns:a16="http://schemas.microsoft.com/office/drawing/2014/main" id="{576AB28E-3DA0-A91D-2888-9233AD5044F1}"/>
                </a:ext>
              </a:extLst>
            </p:cNvPr>
            <p:cNvSpPr>
              <a:spLocks/>
            </p:cNvSpPr>
            <p:nvPr/>
          </p:nvSpPr>
          <p:spPr bwMode="auto">
            <a:xfrm>
              <a:off x="4016715" y="-2281923"/>
              <a:ext cx="248799" cy="137316"/>
            </a:xfrm>
            <a:custGeom>
              <a:avLst/>
              <a:gdLst/>
              <a:ahLst/>
              <a:cxnLst>
                <a:cxn ang="0">
                  <a:pos x="28" y="82"/>
                </a:cxn>
                <a:cxn ang="0">
                  <a:pos x="31" y="69"/>
                </a:cxn>
                <a:cxn ang="0">
                  <a:pos x="29" y="56"/>
                </a:cxn>
                <a:cxn ang="0">
                  <a:pos x="36" y="47"/>
                </a:cxn>
                <a:cxn ang="0">
                  <a:pos x="44" y="34"/>
                </a:cxn>
                <a:cxn ang="0">
                  <a:pos x="42" y="26"/>
                </a:cxn>
                <a:cxn ang="0">
                  <a:pos x="18" y="26"/>
                </a:cxn>
                <a:cxn ang="0">
                  <a:pos x="10" y="24"/>
                </a:cxn>
                <a:cxn ang="0">
                  <a:pos x="7" y="24"/>
                </a:cxn>
                <a:cxn ang="0">
                  <a:pos x="7" y="19"/>
                </a:cxn>
                <a:cxn ang="0">
                  <a:pos x="5" y="18"/>
                </a:cxn>
                <a:cxn ang="0">
                  <a:pos x="5" y="15"/>
                </a:cxn>
                <a:cxn ang="0">
                  <a:pos x="0" y="11"/>
                </a:cxn>
                <a:cxn ang="0">
                  <a:pos x="13" y="7"/>
                </a:cxn>
                <a:cxn ang="0">
                  <a:pos x="23" y="0"/>
                </a:cxn>
                <a:cxn ang="0">
                  <a:pos x="48" y="2"/>
                </a:cxn>
                <a:cxn ang="0">
                  <a:pos x="82" y="3"/>
                </a:cxn>
                <a:cxn ang="0">
                  <a:pos x="114" y="8"/>
                </a:cxn>
                <a:cxn ang="0">
                  <a:pos x="141" y="15"/>
                </a:cxn>
                <a:cxn ang="0">
                  <a:pos x="154" y="15"/>
                </a:cxn>
                <a:cxn ang="0">
                  <a:pos x="159" y="16"/>
                </a:cxn>
                <a:cxn ang="0">
                  <a:pos x="180" y="18"/>
                </a:cxn>
                <a:cxn ang="0">
                  <a:pos x="180" y="21"/>
                </a:cxn>
                <a:cxn ang="0">
                  <a:pos x="180" y="26"/>
                </a:cxn>
                <a:cxn ang="0">
                  <a:pos x="151" y="37"/>
                </a:cxn>
                <a:cxn ang="0">
                  <a:pos x="133" y="55"/>
                </a:cxn>
                <a:cxn ang="0">
                  <a:pos x="133" y="63"/>
                </a:cxn>
                <a:cxn ang="0">
                  <a:pos x="138" y="68"/>
                </a:cxn>
                <a:cxn ang="0">
                  <a:pos x="125" y="79"/>
                </a:cxn>
                <a:cxn ang="0">
                  <a:pos x="117" y="82"/>
                </a:cxn>
                <a:cxn ang="0">
                  <a:pos x="108" y="92"/>
                </a:cxn>
                <a:cxn ang="0">
                  <a:pos x="69" y="95"/>
                </a:cxn>
                <a:cxn ang="0">
                  <a:pos x="56" y="101"/>
                </a:cxn>
                <a:cxn ang="0">
                  <a:pos x="44" y="90"/>
                </a:cxn>
                <a:cxn ang="0">
                  <a:pos x="34" y="87"/>
                </a:cxn>
                <a:cxn ang="0">
                  <a:pos x="28" y="87"/>
                </a:cxn>
              </a:cxnLst>
              <a:rect l="0" t="0" r="r" b="b"/>
              <a:pathLst>
                <a:path w="183" h="101">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2" name="任意多边形(F) 318">
              <a:extLst>
                <a:ext uri="{FF2B5EF4-FFF2-40B4-BE49-F238E27FC236}">
                  <a16:creationId xmlns:a16="http://schemas.microsoft.com/office/drawing/2014/main" id="{27B22CF4-4851-CF07-4221-A8F5EB6F2624}"/>
                </a:ext>
              </a:extLst>
            </p:cNvPr>
            <p:cNvSpPr>
              <a:spLocks/>
            </p:cNvSpPr>
            <p:nvPr/>
          </p:nvSpPr>
          <p:spPr bwMode="auto">
            <a:xfrm>
              <a:off x="4106445" y="-2431474"/>
              <a:ext cx="244720" cy="175383"/>
            </a:xfrm>
            <a:custGeom>
              <a:avLst/>
              <a:gdLst/>
              <a:ahLst/>
              <a:cxnLst>
                <a:cxn ang="0">
                  <a:pos x="91" y="3"/>
                </a:cxn>
                <a:cxn ang="0">
                  <a:pos x="90" y="14"/>
                </a:cxn>
                <a:cxn ang="0">
                  <a:pos x="71" y="20"/>
                </a:cxn>
                <a:cxn ang="0">
                  <a:pos x="74" y="25"/>
                </a:cxn>
                <a:cxn ang="0">
                  <a:pos x="51" y="27"/>
                </a:cxn>
                <a:cxn ang="0">
                  <a:pos x="50" y="22"/>
                </a:cxn>
                <a:cxn ang="0">
                  <a:pos x="45" y="36"/>
                </a:cxn>
                <a:cxn ang="0">
                  <a:pos x="46" y="38"/>
                </a:cxn>
                <a:cxn ang="0">
                  <a:pos x="30" y="40"/>
                </a:cxn>
                <a:cxn ang="0">
                  <a:pos x="18" y="35"/>
                </a:cxn>
                <a:cxn ang="0">
                  <a:pos x="0" y="40"/>
                </a:cxn>
                <a:cxn ang="0">
                  <a:pos x="5" y="43"/>
                </a:cxn>
                <a:cxn ang="0">
                  <a:pos x="5" y="46"/>
                </a:cxn>
                <a:cxn ang="0">
                  <a:pos x="5" y="51"/>
                </a:cxn>
                <a:cxn ang="0">
                  <a:pos x="22" y="54"/>
                </a:cxn>
                <a:cxn ang="0">
                  <a:pos x="32" y="59"/>
                </a:cxn>
                <a:cxn ang="0">
                  <a:pos x="37" y="60"/>
                </a:cxn>
                <a:cxn ang="0">
                  <a:pos x="43" y="70"/>
                </a:cxn>
                <a:cxn ang="0">
                  <a:pos x="53" y="78"/>
                </a:cxn>
                <a:cxn ang="0">
                  <a:pos x="58" y="86"/>
                </a:cxn>
                <a:cxn ang="0">
                  <a:pos x="55" y="85"/>
                </a:cxn>
                <a:cxn ang="0">
                  <a:pos x="55" y="97"/>
                </a:cxn>
                <a:cxn ang="0">
                  <a:pos x="48" y="112"/>
                </a:cxn>
                <a:cxn ang="0">
                  <a:pos x="42" y="115"/>
                </a:cxn>
                <a:cxn ang="0">
                  <a:pos x="59" y="123"/>
                </a:cxn>
                <a:cxn ang="0">
                  <a:pos x="82" y="123"/>
                </a:cxn>
                <a:cxn ang="0">
                  <a:pos x="91" y="125"/>
                </a:cxn>
                <a:cxn ang="0">
                  <a:pos x="98" y="129"/>
                </a:cxn>
                <a:cxn ang="0">
                  <a:pos x="112" y="121"/>
                </a:cxn>
                <a:cxn ang="0">
                  <a:pos x="127" y="112"/>
                </a:cxn>
                <a:cxn ang="0">
                  <a:pos x="141" y="115"/>
                </a:cxn>
                <a:cxn ang="0">
                  <a:pos x="164" y="117"/>
                </a:cxn>
                <a:cxn ang="0">
                  <a:pos x="176" y="107"/>
                </a:cxn>
                <a:cxn ang="0">
                  <a:pos x="168" y="102"/>
                </a:cxn>
                <a:cxn ang="0">
                  <a:pos x="167" y="94"/>
                </a:cxn>
                <a:cxn ang="0">
                  <a:pos x="164" y="89"/>
                </a:cxn>
                <a:cxn ang="0">
                  <a:pos x="164" y="80"/>
                </a:cxn>
                <a:cxn ang="0">
                  <a:pos x="167" y="77"/>
                </a:cxn>
                <a:cxn ang="0">
                  <a:pos x="164" y="72"/>
                </a:cxn>
                <a:cxn ang="0">
                  <a:pos x="154" y="75"/>
                </a:cxn>
                <a:cxn ang="0">
                  <a:pos x="160" y="60"/>
                </a:cxn>
                <a:cxn ang="0">
                  <a:pos x="165" y="56"/>
                </a:cxn>
                <a:cxn ang="0">
                  <a:pos x="173" y="52"/>
                </a:cxn>
                <a:cxn ang="0">
                  <a:pos x="175" y="38"/>
                </a:cxn>
                <a:cxn ang="0">
                  <a:pos x="160" y="28"/>
                </a:cxn>
                <a:cxn ang="0">
                  <a:pos x="146" y="22"/>
                </a:cxn>
                <a:cxn ang="0">
                  <a:pos x="136" y="20"/>
                </a:cxn>
                <a:cxn ang="0">
                  <a:pos x="131" y="17"/>
                </a:cxn>
                <a:cxn ang="0">
                  <a:pos x="123" y="11"/>
                </a:cxn>
                <a:cxn ang="0">
                  <a:pos x="111" y="4"/>
                </a:cxn>
                <a:cxn ang="0">
                  <a:pos x="104" y="0"/>
                </a:cxn>
              </a:cxnLst>
              <a:rect l="0" t="0" r="r" b="b"/>
              <a:pathLst>
                <a:path w="180" h="129">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3" name="任意多边形(F) 319">
              <a:extLst>
                <a:ext uri="{FF2B5EF4-FFF2-40B4-BE49-F238E27FC236}">
                  <a16:creationId xmlns:a16="http://schemas.microsoft.com/office/drawing/2014/main" id="{042EB308-9E61-5777-A814-DF962CCEDB7B}"/>
                </a:ext>
              </a:extLst>
            </p:cNvPr>
            <p:cNvSpPr>
              <a:spLocks/>
            </p:cNvSpPr>
            <p:nvPr/>
          </p:nvSpPr>
          <p:spPr bwMode="auto">
            <a:xfrm>
              <a:off x="4015355" y="-2250653"/>
              <a:ext cx="62540" cy="88372"/>
            </a:xfrm>
            <a:custGeom>
              <a:avLst/>
              <a:gdLst/>
              <a:ahLst/>
              <a:cxnLst>
                <a:cxn ang="0">
                  <a:pos x="9" y="3"/>
                </a:cxn>
                <a:cxn ang="0">
                  <a:pos x="11" y="1"/>
                </a:cxn>
                <a:cxn ang="0">
                  <a:pos x="19" y="0"/>
                </a:cxn>
                <a:cxn ang="0">
                  <a:pos x="19" y="3"/>
                </a:cxn>
                <a:cxn ang="0">
                  <a:pos x="20" y="3"/>
                </a:cxn>
                <a:cxn ang="0">
                  <a:pos x="43" y="3"/>
                </a:cxn>
                <a:cxn ang="0">
                  <a:pos x="46" y="6"/>
                </a:cxn>
                <a:cxn ang="0">
                  <a:pos x="45" y="11"/>
                </a:cxn>
                <a:cxn ang="0">
                  <a:pos x="38" y="14"/>
                </a:cxn>
                <a:cxn ang="0">
                  <a:pos x="37" y="24"/>
                </a:cxn>
                <a:cxn ang="0">
                  <a:pos x="38" y="29"/>
                </a:cxn>
                <a:cxn ang="0">
                  <a:pos x="30" y="33"/>
                </a:cxn>
                <a:cxn ang="0">
                  <a:pos x="35" y="40"/>
                </a:cxn>
                <a:cxn ang="0">
                  <a:pos x="32" y="46"/>
                </a:cxn>
                <a:cxn ang="0">
                  <a:pos x="35" y="53"/>
                </a:cxn>
                <a:cxn ang="0">
                  <a:pos x="29" y="59"/>
                </a:cxn>
                <a:cxn ang="0">
                  <a:pos x="29" y="64"/>
                </a:cxn>
                <a:cxn ang="0">
                  <a:pos x="22" y="65"/>
                </a:cxn>
                <a:cxn ang="0">
                  <a:pos x="8" y="65"/>
                </a:cxn>
                <a:cxn ang="0">
                  <a:pos x="9" y="46"/>
                </a:cxn>
                <a:cxn ang="0">
                  <a:pos x="4" y="48"/>
                </a:cxn>
                <a:cxn ang="0">
                  <a:pos x="1" y="45"/>
                </a:cxn>
                <a:cxn ang="0">
                  <a:pos x="0" y="45"/>
                </a:cxn>
                <a:cxn ang="0">
                  <a:pos x="0" y="38"/>
                </a:cxn>
                <a:cxn ang="0">
                  <a:pos x="6" y="29"/>
                </a:cxn>
                <a:cxn ang="0">
                  <a:pos x="11" y="16"/>
                </a:cxn>
                <a:cxn ang="0">
                  <a:pos x="9" y="3"/>
                </a:cxn>
                <a:cxn ang="0">
                  <a:pos x="9" y="3"/>
                </a:cxn>
              </a:cxnLst>
              <a:rect l="0" t="0" r="r" b="b"/>
              <a:pathLst>
                <a:path w="46" h="65">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4" name="任意多边形(F) 320">
              <a:extLst>
                <a:ext uri="{FF2B5EF4-FFF2-40B4-BE49-F238E27FC236}">
                  <a16:creationId xmlns:a16="http://schemas.microsoft.com/office/drawing/2014/main" id="{84F6F1B9-C167-1F2B-6D6B-9E0726ADA7B6}"/>
                </a:ext>
              </a:extLst>
            </p:cNvPr>
            <p:cNvSpPr>
              <a:spLocks/>
            </p:cNvSpPr>
            <p:nvPr/>
          </p:nvSpPr>
          <p:spPr bwMode="auto">
            <a:xfrm>
              <a:off x="4304941" y="-2412440"/>
              <a:ext cx="13596" cy="13596"/>
            </a:xfrm>
            <a:custGeom>
              <a:avLst/>
              <a:gdLst/>
              <a:ahLst/>
              <a:cxnLst>
                <a:cxn ang="0">
                  <a:pos x="8" y="10"/>
                </a:cxn>
                <a:cxn ang="0">
                  <a:pos x="10" y="6"/>
                </a:cxn>
                <a:cxn ang="0">
                  <a:pos x="6" y="3"/>
                </a:cxn>
                <a:cxn ang="0">
                  <a:pos x="6" y="0"/>
                </a:cxn>
                <a:cxn ang="0">
                  <a:pos x="5" y="0"/>
                </a:cxn>
                <a:cxn ang="0">
                  <a:pos x="2" y="2"/>
                </a:cxn>
                <a:cxn ang="0">
                  <a:pos x="0" y="3"/>
                </a:cxn>
                <a:cxn ang="0">
                  <a:pos x="0" y="8"/>
                </a:cxn>
                <a:cxn ang="0">
                  <a:pos x="8" y="10"/>
                </a:cxn>
                <a:cxn ang="0">
                  <a:pos x="8" y="10"/>
                </a:cxn>
              </a:cxnLst>
              <a:rect l="0" t="0" r="r" b="b"/>
              <a:pathLst>
                <a:path w="10" h="10">
                  <a:moveTo>
                    <a:pt x="8" y="10"/>
                  </a:moveTo>
                  <a:lnTo>
                    <a:pt x="10" y="6"/>
                  </a:lnTo>
                  <a:lnTo>
                    <a:pt x="6" y="3"/>
                  </a:lnTo>
                  <a:lnTo>
                    <a:pt x="6" y="0"/>
                  </a:lnTo>
                  <a:lnTo>
                    <a:pt x="5" y="0"/>
                  </a:lnTo>
                  <a:lnTo>
                    <a:pt x="2" y="2"/>
                  </a:lnTo>
                  <a:lnTo>
                    <a:pt x="0" y="3"/>
                  </a:lnTo>
                  <a:lnTo>
                    <a:pt x="0" y="8"/>
                  </a:lnTo>
                  <a:lnTo>
                    <a:pt x="8" y="10"/>
                  </a:lnTo>
                  <a:lnTo>
                    <a:pt x="8"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5" name="任意多边形(F) 321">
              <a:extLst>
                <a:ext uri="{FF2B5EF4-FFF2-40B4-BE49-F238E27FC236}">
                  <a16:creationId xmlns:a16="http://schemas.microsoft.com/office/drawing/2014/main" id="{EBB361DD-ED19-98E5-E299-BDE9C2EFBDD0}"/>
                </a:ext>
              </a:extLst>
            </p:cNvPr>
            <p:cNvSpPr>
              <a:spLocks/>
            </p:cNvSpPr>
            <p:nvPr/>
          </p:nvSpPr>
          <p:spPr bwMode="auto">
            <a:xfrm>
              <a:off x="4313098" y="-2360777"/>
              <a:ext cx="85653" cy="35348"/>
            </a:xfrm>
            <a:custGeom>
              <a:avLst/>
              <a:gdLst/>
              <a:ahLst/>
              <a:cxnLst>
                <a:cxn ang="0">
                  <a:pos x="63" y="12"/>
                </a:cxn>
                <a:cxn ang="0">
                  <a:pos x="52" y="10"/>
                </a:cxn>
                <a:cxn ang="0">
                  <a:pos x="50" y="7"/>
                </a:cxn>
                <a:cxn ang="0">
                  <a:pos x="52" y="4"/>
                </a:cxn>
                <a:cxn ang="0">
                  <a:pos x="50" y="2"/>
                </a:cxn>
                <a:cxn ang="0">
                  <a:pos x="39" y="0"/>
                </a:cxn>
                <a:cxn ang="0">
                  <a:pos x="24" y="2"/>
                </a:cxn>
                <a:cxn ang="0">
                  <a:pos x="21" y="0"/>
                </a:cxn>
                <a:cxn ang="0">
                  <a:pos x="13" y="2"/>
                </a:cxn>
                <a:cxn ang="0">
                  <a:pos x="13" y="4"/>
                </a:cxn>
                <a:cxn ang="0">
                  <a:pos x="13" y="4"/>
                </a:cxn>
                <a:cxn ang="0">
                  <a:pos x="8" y="8"/>
                </a:cxn>
                <a:cxn ang="0">
                  <a:pos x="0" y="18"/>
                </a:cxn>
                <a:cxn ang="0">
                  <a:pos x="2" y="23"/>
                </a:cxn>
                <a:cxn ang="0">
                  <a:pos x="5" y="18"/>
                </a:cxn>
                <a:cxn ang="0">
                  <a:pos x="12" y="20"/>
                </a:cxn>
                <a:cxn ang="0">
                  <a:pos x="12" y="25"/>
                </a:cxn>
                <a:cxn ang="0">
                  <a:pos x="15" y="25"/>
                </a:cxn>
                <a:cxn ang="0">
                  <a:pos x="15" y="26"/>
                </a:cxn>
                <a:cxn ang="0">
                  <a:pos x="28" y="25"/>
                </a:cxn>
                <a:cxn ang="0">
                  <a:pos x="36" y="18"/>
                </a:cxn>
                <a:cxn ang="0">
                  <a:pos x="37" y="21"/>
                </a:cxn>
                <a:cxn ang="0">
                  <a:pos x="44" y="26"/>
                </a:cxn>
                <a:cxn ang="0">
                  <a:pos x="47" y="18"/>
                </a:cxn>
                <a:cxn ang="0">
                  <a:pos x="60" y="20"/>
                </a:cxn>
                <a:cxn ang="0">
                  <a:pos x="60" y="15"/>
                </a:cxn>
                <a:cxn ang="0">
                  <a:pos x="63" y="15"/>
                </a:cxn>
                <a:cxn ang="0">
                  <a:pos x="63" y="12"/>
                </a:cxn>
                <a:cxn ang="0">
                  <a:pos x="63" y="12"/>
                </a:cxn>
              </a:cxnLst>
              <a:rect l="0" t="0" r="r" b="b"/>
              <a:pathLst>
                <a:path w="63" h="26">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6" name="任意多边形(F) 322">
              <a:extLst>
                <a:ext uri="{FF2B5EF4-FFF2-40B4-BE49-F238E27FC236}">
                  <a16:creationId xmlns:a16="http://schemas.microsoft.com/office/drawing/2014/main" id="{DABDEB65-D701-DCC2-D8D8-91643D2B742E}"/>
                </a:ext>
              </a:extLst>
            </p:cNvPr>
            <p:cNvSpPr>
              <a:spLocks/>
            </p:cNvSpPr>
            <p:nvPr/>
          </p:nvSpPr>
          <p:spPr bwMode="auto">
            <a:xfrm>
              <a:off x="4247839" y="-2440990"/>
              <a:ext cx="67978" cy="39428"/>
            </a:xfrm>
            <a:custGeom>
              <a:avLst/>
              <a:gdLst/>
              <a:ahLst/>
              <a:cxnLst>
                <a:cxn ang="0">
                  <a:pos x="32" y="27"/>
                </a:cxn>
                <a:cxn ang="0">
                  <a:pos x="32" y="21"/>
                </a:cxn>
                <a:cxn ang="0">
                  <a:pos x="27" y="24"/>
                </a:cxn>
                <a:cxn ang="0">
                  <a:pos x="23" y="23"/>
                </a:cxn>
                <a:cxn ang="0">
                  <a:pos x="19" y="18"/>
                </a:cxn>
                <a:cxn ang="0">
                  <a:pos x="10" y="15"/>
                </a:cxn>
                <a:cxn ang="0">
                  <a:pos x="7" y="11"/>
                </a:cxn>
                <a:cxn ang="0">
                  <a:pos x="2" y="11"/>
                </a:cxn>
                <a:cxn ang="0">
                  <a:pos x="0" y="7"/>
                </a:cxn>
                <a:cxn ang="0">
                  <a:pos x="11" y="2"/>
                </a:cxn>
                <a:cxn ang="0">
                  <a:pos x="15" y="3"/>
                </a:cxn>
                <a:cxn ang="0">
                  <a:pos x="27" y="0"/>
                </a:cxn>
                <a:cxn ang="0">
                  <a:pos x="34" y="2"/>
                </a:cxn>
                <a:cxn ang="0">
                  <a:pos x="40" y="5"/>
                </a:cxn>
                <a:cxn ang="0">
                  <a:pos x="40" y="10"/>
                </a:cxn>
                <a:cxn ang="0">
                  <a:pos x="47" y="11"/>
                </a:cxn>
                <a:cxn ang="0">
                  <a:pos x="50" y="16"/>
                </a:cxn>
                <a:cxn ang="0">
                  <a:pos x="47" y="21"/>
                </a:cxn>
                <a:cxn ang="0">
                  <a:pos x="44" y="23"/>
                </a:cxn>
                <a:cxn ang="0">
                  <a:pos x="42" y="24"/>
                </a:cxn>
                <a:cxn ang="0">
                  <a:pos x="42" y="29"/>
                </a:cxn>
                <a:cxn ang="0">
                  <a:pos x="37" y="29"/>
                </a:cxn>
                <a:cxn ang="0">
                  <a:pos x="32" y="27"/>
                </a:cxn>
                <a:cxn ang="0">
                  <a:pos x="32" y="27"/>
                </a:cxn>
              </a:cxnLst>
              <a:rect l="0" t="0" r="r" b="b"/>
              <a:pathLst>
                <a:path w="50" h="29">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7" name="任意多边形(F) 323">
              <a:extLst>
                <a:ext uri="{FF2B5EF4-FFF2-40B4-BE49-F238E27FC236}">
                  <a16:creationId xmlns:a16="http://schemas.microsoft.com/office/drawing/2014/main" id="{95637696-0EE9-2426-AE73-F57441E4DC38}"/>
                </a:ext>
              </a:extLst>
            </p:cNvPr>
            <p:cNvSpPr>
              <a:spLocks/>
            </p:cNvSpPr>
            <p:nvPr/>
          </p:nvSpPr>
          <p:spPr bwMode="auto">
            <a:xfrm>
              <a:off x="4262795" y="-2487215"/>
              <a:ext cx="66619" cy="61180"/>
            </a:xfrm>
            <a:custGeom>
              <a:avLst/>
              <a:gdLst/>
              <a:ahLst/>
              <a:cxnLst>
                <a:cxn ang="0">
                  <a:pos x="49" y="4"/>
                </a:cxn>
                <a:cxn ang="0">
                  <a:pos x="44" y="0"/>
                </a:cxn>
                <a:cxn ang="0">
                  <a:pos x="31" y="2"/>
                </a:cxn>
                <a:cxn ang="0">
                  <a:pos x="26" y="5"/>
                </a:cxn>
                <a:cxn ang="0">
                  <a:pos x="26" y="10"/>
                </a:cxn>
                <a:cxn ang="0">
                  <a:pos x="29" y="10"/>
                </a:cxn>
                <a:cxn ang="0">
                  <a:pos x="28" y="15"/>
                </a:cxn>
                <a:cxn ang="0">
                  <a:pos x="25" y="17"/>
                </a:cxn>
                <a:cxn ang="0">
                  <a:pos x="26" y="20"/>
                </a:cxn>
                <a:cxn ang="0">
                  <a:pos x="21" y="18"/>
                </a:cxn>
                <a:cxn ang="0">
                  <a:pos x="20" y="15"/>
                </a:cxn>
                <a:cxn ang="0">
                  <a:pos x="23" y="13"/>
                </a:cxn>
                <a:cxn ang="0">
                  <a:pos x="20" y="10"/>
                </a:cxn>
                <a:cxn ang="0">
                  <a:pos x="18" y="10"/>
                </a:cxn>
                <a:cxn ang="0">
                  <a:pos x="15" y="21"/>
                </a:cxn>
                <a:cxn ang="0">
                  <a:pos x="8" y="26"/>
                </a:cxn>
                <a:cxn ang="0">
                  <a:pos x="10" y="28"/>
                </a:cxn>
                <a:cxn ang="0">
                  <a:pos x="10" y="29"/>
                </a:cxn>
                <a:cxn ang="0">
                  <a:pos x="20" y="29"/>
                </a:cxn>
                <a:cxn ang="0">
                  <a:pos x="5" y="33"/>
                </a:cxn>
                <a:cxn ang="0">
                  <a:pos x="5" y="34"/>
                </a:cxn>
                <a:cxn ang="0">
                  <a:pos x="0" y="36"/>
                </a:cxn>
                <a:cxn ang="0">
                  <a:pos x="4" y="37"/>
                </a:cxn>
                <a:cxn ang="0">
                  <a:pos x="16" y="34"/>
                </a:cxn>
                <a:cxn ang="0">
                  <a:pos x="23" y="36"/>
                </a:cxn>
                <a:cxn ang="0">
                  <a:pos x="29" y="39"/>
                </a:cxn>
                <a:cxn ang="0">
                  <a:pos x="29" y="44"/>
                </a:cxn>
                <a:cxn ang="0">
                  <a:pos x="36" y="45"/>
                </a:cxn>
                <a:cxn ang="0">
                  <a:pos x="34" y="41"/>
                </a:cxn>
                <a:cxn ang="0">
                  <a:pos x="36" y="39"/>
                </a:cxn>
                <a:cxn ang="0">
                  <a:pos x="34" y="26"/>
                </a:cxn>
                <a:cxn ang="0">
                  <a:pos x="42" y="28"/>
                </a:cxn>
                <a:cxn ang="0">
                  <a:pos x="44" y="23"/>
                </a:cxn>
                <a:cxn ang="0">
                  <a:pos x="49" y="20"/>
                </a:cxn>
                <a:cxn ang="0">
                  <a:pos x="49" y="18"/>
                </a:cxn>
                <a:cxn ang="0">
                  <a:pos x="44" y="17"/>
                </a:cxn>
                <a:cxn ang="0">
                  <a:pos x="42" y="15"/>
                </a:cxn>
                <a:cxn ang="0">
                  <a:pos x="47" y="13"/>
                </a:cxn>
                <a:cxn ang="0">
                  <a:pos x="49" y="4"/>
                </a:cxn>
                <a:cxn ang="0">
                  <a:pos x="49" y="4"/>
                </a:cxn>
              </a:cxnLst>
              <a:rect l="0" t="0" r="r" b="b"/>
              <a:pathLst>
                <a:path w="49" h="45">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8" name="任意多边形(F) 324">
              <a:extLst>
                <a:ext uri="{FF2B5EF4-FFF2-40B4-BE49-F238E27FC236}">
                  <a16:creationId xmlns:a16="http://schemas.microsoft.com/office/drawing/2014/main" id="{90A753A9-753C-9D98-0218-A830DFA7934B}"/>
                </a:ext>
              </a:extLst>
            </p:cNvPr>
            <p:cNvSpPr>
              <a:spLocks/>
            </p:cNvSpPr>
            <p:nvPr/>
          </p:nvSpPr>
          <p:spPr bwMode="auto">
            <a:xfrm>
              <a:off x="4309020" y="-2521205"/>
              <a:ext cx="172664" cy="165866"/>
            </a:xfrm>
            <a:custGeom>
              <a:avLst/>
              <a:gdLst/>
              <a:ahLst/>
              <a:cxnLst>
                <a:cxn ang="0">
                  <a:pos x="112" y="102"/>
                </a:cxn>
                <a:cxn ang="0">
                  <a:pos x="106" y="107"/>
                </a:cxn>
                <a:cxn ang="0">
                  <a:pos x="100" y="110"/>
                </a:cxn>
                <a:cxn ang="0">
                  <a:pos x="100" y="118"/>
                </a:cxn>
                <a:cxn ang="0">
                  <a:pos x="92" y="117"/>
                </a:cxn>
                <a:cxn ang="0">
                  <a:pos x="67" y="120"/>
                </a:cxn>
                <a:cxn ang="0">
                  <a:pos x="58" y="120"/>
                </a:cxn>
                <a:cxn ang="0">
                  <a:pos x="42" y="118"/>
                </a:cxn>
                <a:cxn ang="0">
                  <a:pos x="24" y="118"/>
                </a:cxn>
                <a:cxn ang="0">
                  <a:pos x="26" y="104"/>
                </a:cxn>
                <a:cxn ang="0">
                  <a:pos x="11" y="94"/>
                </a:cxn>
                <a:cxn ang="0">
                  <a:pos x="7" y="86"/>
                </a:cxn>
                <a:cxn ang="0">
                  <a:pos x="3" y="80"/>
                </a:cxn>
                <a:cxn ang="0">
                  <a:pos x="5" y="75"/>
                </a:cxn>
                <a:cxn ang="0">
                  <a:pos x="0" y="66"/>
                </a:cxn>
                <a:cxn ang="0">
                  <a:pos x="0" y="51"/>
                </a:cxn>
                <a:cxn ang="0">
                  <a:pos x="10" y="48"/>
                </a:cxn>
                <a:cxn ang="0">
                  <a:pos x="15" y="43"/>
                </a:cxn>
                <a:cxn ang="0">
                  <a:pos x="8" y="40"/>
                </a:cxn>
                <a:cxn ang="0">
                  <a:pos x="15" y="29"/>
                </a:cxn>
                <a:cxn ang="0">
                  <a:pos x="15" y="25"/>
                </a:cxn>
                <a:cxn ang="0">
                  <a:pos x="24" y="21"/>
                </a:cxn>
                <a:cxn ang="0">
                  <a:pos x="31" y="25"/>
                </a:cxn>
                <a:cxn ang="0">
                  <a:pos x="32" y="24"/>
                </a:cxn>
                <a:cxn ang="0">
                  <a:pos x="37" y="27"/>
                </a:cxn>
                <a:cxn ang="0">
                  <a:pos x="35" y="21"/>
                </a:cxn>
                <a:cxn ang="0">
                  <a:pos x="39" y="16"/>
                </a:cxn>
                <a:cxn ang="0">
                  <a:pos x="39" y="11"/>
                </a:cxn>
                <a:cxn ang="0">
                  <a:pos x="40" y="8"/>
                </a:cxn>
                <a:cxn ang="0">
                  <a:pos x="35" y="0"/>
                </a:cxn>
                <a:cxn ang="0">
                  <a:pos x="47" y="1"/>
                </a:cxn>
                <a:cxn ang="0">
                  <a:pos x="53" y="5"/>
                </a:cxn>
                <a:cxn ang="0">
                  <a:pos x="55" y="9"/>
                </a:cxn>
                <a:cxn ang="0">
                  <a:pos x="61" y="11"/>
                </a:cxn>
                <a:cxn ang="0">
                  <a:pos x="66" y="16"/>
                </a:cxn>
                <a:cxn ang="0">
                  <a:pos x="74" y="16"/>
                </a:cxn>
                <a:cxn ang="0">
                  <a:pos x="84" y="13"/>
                </a:cxn>
                <a:cxn ang="0">
                  <a:pos x="90" y="8"/>
                </a:cxn>
                <a:cxn ang="0">
                  <a:pos x="88" y="11"/>
                </a:cxn>
                <a:cxn ang="0">
                  <a:pos x="100" y="13"/>
                </a:cxn>
                <a:cxn ang="0">
                  <a:pos x="108" y="19"/>
                </a:cxn>
                <a:cxn ang="0">
                  <a:pos x="116" y="24"/>
                </a:cxn>
                <a:cxn ang="0">
                  <a:pos x="114" y="35"/>
                </a:cxn>
                <a:cxn ang="0">
                  <a:pos x="120" y="48"/>
                </a:cxn>
                <a:cxn ang="0">
                  <a:pos x="127" y="59"/>
                </a:cxn>
                <a:cxn ang="0">
                  <a:pos x="117" y="64"/>
                </a:cxn>
                <a:cxn ang="0">
                  <a:pos x="92" y="77"/>
                </a:cxn>
                <a:cxn ang="0">
                  <a:pos x="85" y="77"/>
                </a:cxn>
                <a:cxn ang="0">
                  <a:pos x="92" y="82"/>
                </a:cxn>
                <a:cxn ang="0">
                  <a:pos x="95" y="90"/>
                </a:cxn>
                <a:cxn ang="0">
                  <a:pos x="112" y="101"/>
                </a:cxn>
              </a:cxnLst>
              <a:rect l="0" t="0" r="r" b="b"/>
              <a:pathLst>
                <a:path w="127" h="122">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9" name="任意多边形(F) 325">
              <a:extLst>
                <a:ext uri="{FF2B5EF4-FFF2-40B4-BE49-F238E27FC236}">
                  <a16:creationId xmlns:a16="http://schemas.microsoft.com/office/drawing/2014/main" id="{BA7A1A71-F390-B838-85D2-0AAF98F2BF8A}"/>
                </a:ext>
              </a:extLst>
            </p:cNvPr>
            <p:cNvSpPr>
              <a:spLocks/>
            </p:cNvSpPr>
            <p:nvPr/>
          </p:nvSpPr>
          <p:spPr bwMode="auto">
            <a:xfrm>
              <a:off x="4398750" y="-2946746"/>
              <a:ext cx="227046" cy="414665"/>
            </a:xfrm>
            <a:custGeom>
              <a:avLst/>
              <a:gdLst/>
              <a:ahLst/>
              <a:cxnLst>
                <a:cxn ang="0">
                  <a:pos x="165" y="87"/>
                </a:cxn>
                <a:cxn ang="0">
                  <a:pos x="154" y="87"/>
                </a:cxn>
                <a:cxn ang="0">
                  <a:pos x="143" y="92"/>
                </a:cxn>
                <a:cxn ang="0">
                  <a:pos x="131" y="98"/>
                </a:cxn>
                <a:cxn ang="0">
                  <a:pos x="135" y="120"/>
                </a:cxn>
                <a:cxn ang="0">
                  <a:pos x="131" y="120"/>
                </a:cxn>
                <a:cxn ang="0">
                  <a:pos x="109" y="140"/>
                </a:cxn>
                <a:cxn ang="0">
                  <a:pos x="96" y="149"/>
                </a:cxn>
                <a:cxn ang="0">
                  <a:pos x="93" y="156"/>
                </a:cxn>
                <a:cxn ang="0">
                  <a:pos x="86" y="160"/>
                </a:cxn>
                <a:cxn ang="0">
                  <a:pos x="80" y="165"/>
                </a:cxn>
                <a:cxn ang="0">
                  <a:pos x="82" y="181"/>
                </a:cxn>
                <a:cxn ang="0">
                  <a:pos x="82" y="199"/>
                </a:cxn>
                <a:cxn ang="0">
                  <a:pos x="82" y="207"/>
                </a:cxn>
                <a:cxn ang="0">
                  <a:pos x="77" y="212"/>
                </a:cxn>
                <a:cxn ang="0">
                  <a:pos x="88" y="205"/>
                </a:cxn>
                <a:cxn ang="0">
                  <a:pos x="99" y="210"/>
                </a:cxn>
                <a:cxn ang="0">
                  <a:pos x="99" y="226"/>
                </a:cxn>
                <a:cxn ang="0">
                  <a:pos x="82" y="226"/>
                </a:cxn>
                <a:cxn ang="0">
                  <a:pos x="72" y="228"/>
                </a:cxn>
                <a:cxn ang="0">
                  <a:pos x="101" y="229"/>
                </a:cxn>
                <a:cxn ang="0">
                  <a:pos x="98" y="233"/>
                </a:cxn>
                <a:cxn ang="0">
                  <a:pos x="90" y="236"/>
                </a:cxn>
                <a:cxn ang="0">
                  <a:pos x="80" y="242"/>
                </a:cxn>
                <a:cxn ang="0">
                  <a:pos x="78" y="245"/>
                </a:cxn>
                <a:cxn ang="0">
                  <a:pos x="72" y="247"/>
                </a:cxn>
                <a:cxn ang="0">
                  <a:pos x="74" y="257"/>
                </a:cxn>
                <a:cxn ang="0">
                  <a:pos x="77" y="266"/>
                </a:cxn>
                <a:cxn ang="0">
                  <a:pos x="69" y="290"/>
                </a:cxn>
                <a:cxn ang="0">
                  <a:pos x="48" y="292"/>
                </a:cxn>
                <a:cxn ang="0">
                  <a:pos x="45" y="305"/>
                </a:cxn>
                <a:cxn ang="0">
                  <a:pos x="21" y="289"/>
                </a:cxn>
                <a:cxn ang="0">
                  <a:pos x="27" y="286"/>
                </a:cxn>
                <a:cxn ang="0">
                  <a:pos x="13" y="268"/>
                </a:cxn>
                <a:cxn ang="0">
                  <a:pos x="8" y="260"/>
                </a:cxn>
                <a:cxn ang="0">
                  <a:pos x="8" y="252"/>
                </a:cxn>
                <a:cxn ang="0">
                  <a:pos x="3" y="250"/>
                </a:cxn>
                <a:cxn ang="0">
                  <a:pos x="0" y="237"/>
                </a:cxn>
                <a:cxn ang="0">
                  <a:pos x="3" y="237"/>
                </a:cxn>
                <a:cxn ang="0">
                  <a:pos x="6" y="231"/>
                </a:cxn>
                <a:cxn ang="0">
                  <a:pos x="8" y="220"/>
                </a:cxn>
                <a:cxn ang="0">
                  <a:pos x="18" y="205"/>
                </a:cxn>
                <a:cxn ang="0">
                  <a:pos x="19" y="193"/>
                </a:cxn>
                <a:cxn ang="0">
                  <a:pos x="11" y="180"/>
                </a:cxn>
                <a:cxn ang="0">
                  <a:pos x="11" y="151"/>
                </a:cxn>
                <a:cxn ang="0">
                  <a:pos x="19" y="130"/>
                </a:cxn>
                <a:cxn ang="0">
                  <a:pos x="35" y="122"/>
                </a:cxn>
                <a:cxn ang="0">
                  <a:pos x="40" y="92"/>
                </a:cxn>
                <a:cxn ang="0">
                  <a:pos x="50" y="67"/>
                </a:cxn>
                <a:cxn ang="0">
                  <a:pos x="58" y="47"/>
                </a:cxn>
                <a:cxn ang="0">
                  <a:pos x="72" y="27"/>
                </a:cxn>
                <a:cxn ang="0">
                  <a:pos x="82" y="18"/>
                </a:cxn>
                <a:cxn ang="0">
                  <a:pos x="107" y="16"/>
                </a:cxn>
                <a:cxn ang="0">
                  <a:pos x="106" y="0"/>
                </a:cxn>
                <a:cxn ang="0">
                  <a:pos x="146" y="19"/>
                </a:cxn>
                <a:cxn ang="0">
                  <a:pos x="157" y="48"/>
                </a:cxn>
                <a:cxn ang="0">
                  <a:pos x="163" y="67"/>
                </a:cxn>
                <a:cxn ang="0">
                  <a:pos x="165" y="84"/>
                </a:cxn>
              </a:cxnLst>
              <a:rect l="0" t="0" r="r" b="b"/>
              <a:pathLst>
                <a:path w="167" h="305">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0" name="任意多边形(F) 326">
              <a:extLst>
                <a:ext uri="{FF2B5EF4-FFF2-40B4-BE49-F238E27FC236}">
                  <a16:creationId xmlns:a16="http://schemas.microsoft.com/office/drawing/2014/main" id="{5AEC016B-8B25-163F-61D9-A016444F2330}"/>
                </a:ext>
              </a:extLst>
            </p:cNvPr>
            <p:cNvSpPr>
              <a:spLocks/>
            </p:cNvSpPr>
            <p:nvPr/>
          </p:nvSpPr>
          <p:spPr bwMode="auto">
            <a:xfrm>
              <a:off x="4344368" y="-2590542"/>
              <a:ext cx="51663" cy="69338"/>
            </a:xfrm>
            <a:custGeom>
              <a:avLst/>
              <a:gdLst/>
              <a:ahLst/>
              <a:cxnLst>
                <a:cxn ang="0">
                  <a:pos x="9" y="51"/>
                </a:cxn>
                <a:cxn ang="0">
                  <a:pos x="21" y="51"/>
                </a:cxn>
                <a:cxn ang="0">
                  <a:pos x="24" y="51"/>
                </a:cxn>
                <a:cxn ang="0">
                  <a:pos x="21" y="48"/>
                </a:cxn>
                <a:cxn ang="0">
                  <a:pos x="22" y="46"/>
                </a:cxn>
                <a:cxn ang="0">
                  <a:pos x="21" y="41"/>
                </a:cxn>
                <a:cxn ang="0">
                  <a:pos x="24" y="38"/>
                </a:cxn>
                <a:cxn ang="0">
                  <a:pos x="22" y="36"/>
                </a:cxn>
                <a:cxn ang="0">
                  <a:pos x="27" y="36"/>
                </a:cxn>
                <a:cxn ang="0">
                  <a:pos x="25" y="33"/>
                </a:cxn>
                <a:cxn ang="0">
                  <a:pos x="30" y="32"/>
                </a:cxn>
                <a:cxn ang="0">
                  <a:pos x="30" y="28"/>
                </a:cxn>
                <a:cxn ang="0">
                  <a:pos x="33" y="30"/>
                </a:cxn>
                <a:cxn ang="0">
                  <a:pos x="38" y="27"/>
                </a:cxn>
                <a:cxn ang="0">
                  <a:pos x="38" y="24"/>
                </a:cxn>
                <a:cxn ang="0">
                  <a:pos x="29" y="24"/>
                </a:cxn>
                <a:cxn ang="0">
                  <a:pos x="29" y="22"/>
                </a:cxn>
                <a:cxn ang="0">
                  <a:pos x="30" y="20"/>
                </a:cxn>
                <a:cxn ang="0">
                  <a:pos x="27" y="20"/>
                </a:cxn>
                <a:cxn ang="0">
                  <a:pos x="29" y="19"/>
                </a:cxn>
                <a:cxn ang="0">
                  <a:pos x="30" y="12"/>
                </a:cxn>
                <a:cxn ang="0">
                  <a:pos x="32" y="9"/>
                </a:cxn>
                <a:cxn ang="0">
                  <a:pos x="30" y="3"/>
                </a:cxn>
                <a:cxn ang="0">
                  <a:pos x="32" y="0"/>
                </a:cxn>
                <a:cxn ang="0">
                  <a:pos x="24" y="3"/>
                </a:cxn>
                <a:cxn ang="0">
                  <a:pos x="17" y="9"/>
                </a:cxn>
                <a:cxn ang="0">
                  <a:pos x="6" y="11"/>
                </a:cxn>
                <a:cxn ang="0">
                  <a:pos x="3" y="16"/>
                </a:cxn>
                <a:cxn ang="0">
                  <a:pos x="0" y="25"/>
                </a:cxn>
                <a:cxn ang="0">
                  <a:pos x="1" y="40"/>
                </a:cxn>
                <a:cxn ang="0">
                  <a:pos x="6" y="41"/>
                </a:cxn>
                <a:cxn ang="0">
                  <a:pos x="9" y="43"/>
                </a:cxn>
                <a:cxn ang="0">
                  <a:pos x="9" y="51"/>
                </a:cxn>
                <a:cxn ang="0">
                  <a:pos x="9" y="51"/>
                </a:cxn>
              </a:cxnLst>
              <a:rect l="0" t="0" r="r" b="b"/>
              <a:pathLst>
                <a:path w="38" h="51">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1" name="任意多边形(F) 327">
              <a:extLst>
                <a:ext uri="{FF2B5EF4-FFF2-40B4-BE49-F238E27FC236}">
                  <a16:creationId xmlns:a16="http://schemas.microsoft.com/office/drawing/2014/main" id="{CD1417A7-A714-10E9-9161-27756E9A56B6}"/>
                </a:ext>
              </a:extLst>
            </p:cNvPr>
            <p:cNvSpPr>
              <a:spLocks/>
            </p:cNvSpPr>
            <p:nvPr/>
          </p:nvSpPr>
          <p:spPr bwMode="auto">
            <a:xfrm>
              <a:off x="4348446" y="-2167720"/>
              <a:ext cx="82933" cy="116922"/>
            </a:xfrm>
            <a:custGeom>
              <a:avLst/>
              <a:gdLst/>
              <a:ahLst/>
              <a:cxnLst>
                <a:cxn ang="0">
                  <a:pos x="19" y="4"/>
                </a:cxn>
                <a:cxn ang="0">
                  <a:pos x="13" y="11"/>
                </a:cxn>
                <a:cxn ang="0">
                  <a:pos x="14" y="12"/>
                </a:cxn>
                <a:cxn ang="0">
                  <a:pos x="14" y="19"/>
                </a:cxn>
                <a:cxn ang="0">
                  <a:pos x="16" y="27"/>
                </a:cxn>
                <a:cxn ang="0">
                  <a:pos x="13" y="35"/>
                </a:cxn>
                <a:cxn ang="0">
                  <a:pos x="0" y="43"/>
                </a:cxn>
                <a:cxn ang="0">
                  <a:pos x="5" y="51"/>
                </a:cxn>
                <a:cxn ang="0">
                  <a:pos x="11" y="53"/>
                </a:cxn>
                <a:cxn ang="0">
                  <a:pos x="13" y="57"/>
                </a:cxn>
                <a:cxn ang="0">
                  <a:pos x="14" y="61"/>
                </a:cxn>
                <a:cxn ang="0">
                  <a:pos x="26" y="65"/>
                </a:cxn>
                <a:cxn ang="0">
                  <a:pos x="32" y="86"/>
                </a:cxn>
                <a:cxn ang="0">
                  <a:pos x="38" y="85"/>
                </a:cxn>
                <a:cxn ang="0">
                  <a:pos x="43" y="81"/>
                </a:cxn>
                <a:cxn ang="0">
                  <a:pos x="42" y="73"/>
                </a:cxn>
                <a:cxn ang="0">
                  <a:pos x="43" y="70"/>
                </a:cxn>
                <a:cxn ang="0">
                  <a:pos x="59" y="62"/>
                </a:cxn>
                <a:cxn ang="0">
                  <a:pos x="61" y="59"/>
                </a:cxn>
                <a:cxn ang="0">
                  <a:pos x="59" y="53"/>
                </a:cxn>
                <a:cxn ang="0">
                  <a:pos x="56" y="53"/>
                </a:cxn>
                <a:cxn ang="0">
                  <a:pos x="53" y="48"/>
                </a:cxn>
                <a:cxn ang="0">
                  <a:pos x="48" y="48"/>
                </a:cxn>
                <a:cxn ang="0">
                  <a:pos x="46" y="46"/>
                </a:cxn>
                <a:cxn ang="0">
                  <a:pos x="42" y="46"/>
                </a:cxn>
                <a:cxn ang="0">
                  <a:pos x="38" y="44"/>
                </a:cxn>
                <a:cxn ang="0">
                  <a:pos x="38" y="43"/>
                </a:cxn>
                <a:cxn ang="0">
                  <a:pos x="38" y="40"/>
                </a:cxn>
                <a:cxn ang="0">
                  <a:pos x="42" y="41"/>
                </a:cxn>
                <a:cxn ang="0">
                  <a:pos x="42" y="38"/>
                </a:cxn>
                <a:cxn ang="0">
                  <a:pos x="51" y="32"/>
                </a:cxn>
                <a:cxn ang="0">
                  <a:pos x="56" y="27"/>
                </a:cxn>
                <a:cxn ang="0">
                  <a:pos x="55" y="22"/>
                </a:cxn>
                <a:cxn ang="0">
                  <a:pos x="48" y="19"/>
                </a:cxn>
                <a:cxn ang="0">
                  <a:pos x="46" y="16"/>
                </a:cxn>
                <a:cxn ang="0">
                  <a:pos x="46" y="12"/>
                </a:cxn>
                <a:cxn ang="0">
                  <a:pos x="51" y="11"/>
                </a:cxn>
                <a:cxn ang="0">
                  <a:pos x="55" y="6"/>
                </a:cxn>
                <a:cxn ang="0">
                  <a:pos x="53" y="4"/>
                </a:cxn>
                <a:cxn ang="0">
                  <a:pos x="45" y="8"/>
                </a:cxn>
                <a:cxn ang="0">
                  <a:pos x="42" y="6"/>
                </a:cxn>
                <a:cxn ang="0">
                  <a:pos x="42" y="3"/>
                </a:cxn>
                <a:cxn ang="0">
                  <a:pos x="40" y="1"/>
                </a:cxn>
                <a:cxn ang="0">
                  <a:pos x="34" y="0"/>
                </a:cxn>
                <a:cxn ang="0">
                  <a:pos x="27" y="1"/>
                </a:cxn>
                <a:cxn ang="0">
                  <a:pos x="19" y="4"/>
                </a:cxn>
                <a:cxn ang="0">
                  <a:pos x="19" y="4"/>
                </a:cxn>
              </a:cxnLst>
              <a:rect l="0" t="0" r="r" b="b"/>
              <a:pathLst>
                <a:path w="61" h="86">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2" name="任意多边形(F) 328">
              <a:extLst>
                <a:ext uri="{FF2B5EF4-FFF2-40B4-BE49-F238E27FC236}">
                  <a16:creationId xmlns:a16="http://schemas.microsoft.com/office/drawing/2014/main" id="{E5F49E8C-343B-1FFD-B25A-3F19CC9ACC07}"/>
                </a:ext>
              </a:extLst>
            </p:cNvPr>
            <p:cNvSpPr>
              <a:spLocks/>
            </p:cNvSpPr>
            <p:nvPr/>
          </p:nvSpPr>
          <p:spPr bwMode="auto">
            <a:xfrm>
              <a:off x="4972483" y="-1867257"/>
              <a:ext cx="141394" cy="80214"/>
            </a:xfrm>
            <a:custGeom>
              <a:avLst/>
              <a:gdLst/>
              <a:ahLst/>
              <a:cxnLst>
                <a:cxn ang="0">
                  <a:pos x="25" y="0"/>
                </a:cxn>
                <a:cxn ang="0">
                  <a:pos x="24" y="5"/>
                </a:cxn>
                <a:cxn ang="0">
                  <a:pos x="12" y="8"/>
                </a:cxn>
                <a:cxn ang="0">
                  <a:pos x="9" y="10"/>
                </a:cxn>
                <a:cxn ang="0">
                  <a:pos x="4" y="11"/>
                </a:cxn>
                <a:cxn ang="0">
                  <a:pos x="0" y="34"/>
                </a:cxn>
                <a:cxn ang="0">
                  <a:pos x="0" y="40"/>
                </a:cxn>
                <a:cxn ang="0">
                  <a:pos x="8" y="40"/>
                </a:cxn>
                <a:cxn ang="0">
                  <a:pos x="9" y="38"/>
                </a:cxn>
                <a:cxn ang="0">
                  <a:pos x="11" y="38"/>
                </a:cxn>
                <a:cxn ang="0">
                  <a:pos x="16" y="42"/>
                </a:cxn>
                <a:cxn ang="0">
                  <a:pos x="20" y="34"/>
                </a:cxn>
                <a:cxn ang="0">
                  <a:pos x="25" y="37"/>
                </a:cxn>
                <a:cxn ang="0">
                  <a:pos x="28" y="38"/>
                </a:cxn>
                <a:cxn ang="0">
                  <a:pos x="36" y="38"/>
                </a:cxn>
                <a:cxn ang="0">
                  <a:pos x="36" y="37"/>
                </a:cxn>
                <a:cxn ang="0">
                  <a:pos x="41" y="38"/>
                </a:cxn>
                <a:cxn ang="0">
                  <a:pos x="46" y="37"/>
                </a:cxn>
                <a:cxn ang="0">
                  <a:pos x="51" y="38"/>
                </a:cxn>
                <a:cxn ang="0">
                  <a:pos x="56" y="38"/>
                </a:cxn>
                <a:cxn ang="0">
                  <a:pos x="65" y="42"/>
                </a:cxn>
                <a:cxn ang="0">
                  <a:pos x="73" y="46"/>
                </a:cxn>
                <a:cxn ang="0">
                  <a:pos x="81" y="51"/>
                </a:cxn>
                <a:cxn ang="0">
                  <a:pos x="86" y="54"/>
                </a:cxn>
                <a:cxn ang="0">
                  <a:pos x="93" y="59"/>
                </a:cxn>
                <a:cxn ang="0">
                  <a:pos x="104" y="54"/>
                </a:cxn>
                <a:cxn ang="0">
                  <a:pos x="93" y="51"/>
                </a:cxn>
                <a:cxn ang="0">
                  <a:pos x="89" y="48"/>
                </a:cxn>
                <a:cxn ang="0">
                  <a:pos x="88" y="46"/>
                </a:cxn>
                <a:cxn ang="0">
                  <a:pos x="85" y="45"/>
                </a:cxn>
                <a:cxn ang="0">
                  <a:pos x="81" y="43"/>
                </a:cxn>
                <a:cxn ang="0">
                  <a:pos x="73" y="37"/>
                </a:cxn>
                <a:cxn ang="0">
                  <a:pos x="65" y="35"/>
                </a:cxn>
                <a:cxn ang="0">
                  <a:pos x="61" y="32"/>
                </a:cxn>
                <a:cxn ang="0">
                  <a:pos x="56" y="34"/>
                </a:cxn>
                <a:cxn ang="0">
                  <a:pos x="53" y="30"/>
                </a:cxn>
                <a:cxn ang="0">
                  <a:pos x="53" y="29"/>
                </a:cxn>
                <a:cxn ang="0">
                  <a:pos x="51" y="27"/>
                </a:cxn>
                <a:cxn ang="0">
                  <a:pos x="49" y="29"/>
                </a:cxn>
                <a:cxn ang="0">
                  <a:pos x="51" y="30"/>
                </a:cxn>
                <a:cxn ang="0">
                  <a:pos x="48" y="30"/>
                </a:cxn>
                <a:cxn ang="0">
                  <a:pos x="46" y="27"/>
                </a:cxn>
                <a:cxn ang="0">
                  <a:pos x="43" y="26"/>
                </a:cxn>
                <a:cxn ang="0">
                  <a:pos x="40" y="22"/>
                </a:cxn>
                <a:cxn ang="0">
                  <a:pos x="32" y="6"/>
                </a:cxn>
                <a:cxn ang="0">
                  <a:pos x="25" y="0"/>
                </a:cxn>
                <a:cxn ang="0">
                  <a:pos x="25" y="0"/>
                </a:cxn>
              </a:cxnLst>
              <a:rect l="0" t="0" r="r" b="b"/>
              <a:pathLst>
                <a:path w="104" h="59">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3" name="任意多边形(F) 329">
              <a:extLst>
                <a:ext uri="{FF2B5EF4-FFF2-40B4-BE49-F238E27FC236}">
                  <a16:creationId xmlns:a16="http://schemas.microsoft.com/office/drawing/2014/main" id="{6C70ECCA-20CA-FDC2-E2C0-444EBE68C929}"/>
                </a:ext>
              </a:extLst>
            </p:cNvPr>
            <p:cNvSpPr>
              <a:spLocks/>
            </p:cNvSpPr>
            <p:nvPr/>
          </p:nvSpPr>
          <p:spPr bwMode="auto">
            <a:xfrm>
              <a:off x="5089405" y="-1793841"/>
              <a:ext cx="31270" cy="28551"/>
            </a:xfrm>
            <a:custGeom>
              <a:avLst/>
              <a:gdLst/>
              <a:ahLst/>
              <a:cxnLst>
                <a:cxn ang="0">
                  <a:pos x="18" y="0"/>
                </a:cxn>
                <a:cxn ang="0">
                  <a:pos x="7" y="5"/>
                </a:cxn>
                <a:cxn ang="0">
                  <a:pos x="5" y="7"/>
                </a:cxn>
                <a:cxn ang="0">
                  <a:pos x="5" y="13"/>
                </a:cxn>
                <a:cxn ang="0">
                  <a:pos x="0" y="18"/>
                </a:cxn>
                <a:cxn ang="0">
                  <a:pos x="3" y="20"/>
                </a:cxn>
                <a:cxn ang="0">
                  <a:pos x="10" y="21"/>
                </a:cxn>
                <a:cxn ang="0">
                  <a:pos x="15" y="20"/>
                </a:cxn>
                <a:cxn ang="0">
                  <a:pos x="18" y="21"/>
                </a:cxn>
                <a:cxn ang="0">
                  <a:pos x="23" y="15"/>
                </a:cxn>
                <a:cxn ang="0">
                  <a:pos x="21" y="13"/>
                </a:cxn>
                <a:cxn ang="0">
                  <a:pos x="13" y="15"/>
                </a:cxn>
                <a:cxn ang="0">
                  <a:pos x="11" y="15"/>
                </a:cxn>
                <a:cxn ang="0">
                  <a:pos x="13" y="15"/>
                </a:cxn>
                <a:cxn ang="0">
                  <a:pos x="15" y="12"/>
                </a:cxn>
                <a:cxn ang="0">
                  <a:pos x="23" y="10"/>
                </a:cxn>
                <a:cxn ang="0">
                  <a:pos x="23" y="5"/>
                </a:cxn>
                <a:cxn ang="0">
                  <a:pos x="18" y="0"/>
                </a:cxn>
                <a:cxn ang="0">
                  <a:pos x="18" y="0"/>
                </a:cxn>
              </a:cxnLst>
              <a:rect l="0" t="0" r="r" b="b"/>
              <a:pathLst>
                <a:path w="23" h="21">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4" name="任意多边形(F) 330">
              <a:extLst>
                <a:ext uri="{FF2B5EF4-FFF2-40B4-BE49-F238E27FC236}">
                  <a16:creationId xmlns:a16="http://schemas.microsoft.com/office/drawing/2014/main" id="{B292FC14-32E4-0582-4306-0FE6EF27878E}"/>
                </a:ext>
              </a:extLst>
            </p:cNvPr>
            <p:cNvSpPr>
              <a:spLocks/>
            </p:cNvSpPr>
            <p:nvPr/>
          </p:nvSpPr>
          <p:spPr bwMode="auto">
            <a:xfrm>
              <a:off x="4265514" y="-1806078"/>
              <a:ext cx="246080" cy="134597"/>
            </a:xfrm>
            <a:custGeom>
              <a:avLst/>
              <a:gdLst/>
              <a:ahLst/>
              <a:cxnLst>
                <a:cxn ang="0">
                  <a:pos x="26" y="78"/>
                </a:cxn>
                <a:cxn ang="0">
                  <a:pos x="37" y="83"/>
                </a:cxn>
                <a:cxn ang="0">
                  <a:pos x="43" y="88"/>
                </a:cxn>
                <a:cxn ang="0">
                  <a:pos x="45" y="93"/>
                </a:cxn>
                <a:cxn ang="0">
                  <a:pos x="53" y="98"/>
                </a:cxn>
                <a:cxn ang="0">
                  <a:pos x="56" y="99"/>
                </a:cxn>
                <a:cxn ang="0">
                  <a:pos x="66" y="98"/>
                </a:cxn>
                <a:cxn ang="0">
                  <a:pos x="77" y="96"/>
                </a:cxn>
                <a:cxn ang="0">
                  <a:pos x="88" y="93"/>
                </a:cxn>
                <a:cxn ang="0">
                  <a:pos x="96" y="88"/>
                </a:cxn>
                <a:cxn ang="0">
                  <a:pos x="101" y="78"/>
                </a:cxn>
                <a:cxn ang="0">
                  <a:pos x="107" y="72"/>
                </a:cxn>
                <a:cxn ang="0">
                  <a:pos x="132" y="77"/>
                </a:cxn>
                <a:cxn ang="0">
                  <a:pos x="146" y="62"/>
                </a:cxn>
                <a:cxn ang="0">
                  <a:pos x="157" y="51"/>
                </a:cxn>
                <a:cxn ang="0">
                  <a:pos x="165" y="30"/>
                </a:cxn>
                <a:cxn ang="0">
                  <a:pos x="181" y="22"/>
                </a:cxn>
                <a:cxn ang="0">
                  <a:pos x="175" y="14"/>
                </a:cxn>
                <a:cxn ang="0">
                  <a:pos x="165" y="0"/>
                </a:cxn>
                <a:cxn ang="0">
                  <a:pos x="157" y="3"/>
                </a:cxn>
                <a:cxn ang="0">
                  <a:pos x="148" y="8"/>
                </a:cxn>
                <a:cxn ang="0">
                  <a:pos x="116" y="6"/>
                </a:cxn>
                <a:cxn ang="0">
                  <a:pos x="101" y="11"/>
                </a:cxn>
                <a:cxn ang="0">
                  <a:pos x="80" y="6"/>
                </a:cxn>
                <a:cxn ang="0">
                  <a:pos x="67" y="9"/>
                </a:cxn>
                <a:cxn ang="0">
                  <a:pos x="55" y="5"/>
                </a:cxn>
                <a:cxn ang="0">
                  <a:pos x="31" y="1"/>
                </a:cxn>
                <a:cxn ang="0">
                  <a:pos x="18" y="11"/>
                </a:cxn>
                <a:cxn ang="0">
                  <a:pos x="13" y="22"/>
                </a:cxn>
                <a:cxn ang="0">
                  <a:pos x="14" y="29"/>
                </a:cxn>
                <a:cxn ang="0">
                  <a:pos x="13" y="37"/>
                </a:cxn>
                <a:cxn ang="0">
                  <a:pos x="13" y="41"/>
                </a:cxn>
                <a:cxn ang="0">
                  <a:pos x="6" y="49"/>
                </a:cxn>
                <a:cxn ang="0">
                  <a:pos x="0" y="70"/>
                </a:cxn>
                <a:cxn ang="0">
                  <a:pos x="2" y="78"/>
                </a:cxn>
              </a:cxnLst>
              <a:rect l="0" t="0" r="r" b="b"/>
              <a:pathLst>
                <a:path w="181" h="99">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5" name="任意多边形(F) 331">
              <a:extLst>
                <a:ext uri="{FF2B5EF4-FFF2-40B4-BE49-F238E27FC236}">
                  <a16:creationId xmlns:a16="http://schemas.microsoft.com/office/drawing/2014/main" id="{B11EB18E-56DD-7296-9909-232E21E5751C}"/>
                </a:ext>
              </a:extLst>
            </p:cNvPr>
            <p:cNvSpPr>
              <a:spLocks/>
            </p:cNvSpPr>
            <p:nvPr/>
          </p:nvSpPr>
          <p:spPr bwMode="auto">
            <a:xfrm>
              <a:off x="4389233" y="-1795201"/>
              <a:ext cx="165866" cy="159069"/>
            </a:xfrm>
            <a:custGeom>
              <a:avLst/>
              <a:gdLst/>
              <a:ahLst/>
              <a:cxnLst>
                <a:cxn ang="0">
                  <a:pos x="45" y="110"/>
                </a:cxn>
                <a:cxn ang="0">
                  <a:pos x="60" y="110"/>
                </a:cxn>
                <a:cxn ang="0">
                  <a:pos x="77" y="112"/>
                </a:cxn>
                <a:cxn ang="0">
                  <a:pos x="98" y="112"/>
                </a:cxn>
                <a:cxn ang="0">
                  <a:pos x="113" y="114"/>
                </a:cxn>
                <a:cxn ang="0">
                  <a:pos x="121" y="117"/>
                </a:cxn>
                <a:cxn ang="0">
                  <a:pos x="122" y="115"/>
                </a:cxn>
                <a:cxn ang="0">
                  <a:pos x="121" y="104"/>
                </a:cxn>
                <a:cxn ang="0">
                  <a:pos x="119" y="104"/>
                </a:cxn>
                <a:cxn ang="0">
                  <a:pos x="109" y="99"/>
                </a:cxn>
                <a:cxn ang="0">
                  <a:pos x="95" y="85"/>
                </a:cxn>
                <a:cxn ang="0">
                  <a:pos x="93" y="74"/>
                </a:cxn>
                <a:cxn ang="0">
                  <a:pos x="100" y="69"/>
                </a:cxn>
                <a:cxn ang="0">
                  <a:pos x="106" y="58"/>
                </a:cxn>
                <a:cxn ang="0">
                  <a:pos x="100" y="46"/>
                </a:cxn>
                <a:cxn ang="0">
                  <a:pos x="98" y="43"/>
                </a:cxn>
                <a:cxn ang="0">
                  <a:pos x="89" y="41"/>
                </a:cxn>
                <a:cxn ang="0">
                  <a:pos x="85" y="37"/>
                </a:cxn>
                <a:cxn ang="0">
                  <a:pos x="85" y="33"/>
                </a:cxn>
                <a:cxn ang="0">
                  <a:pos x="89" y="32"/>
                </a:cxn>
                <a:cxn ang="0">
                  <a:pos x="103" y="32"/>
                </a:cxn>
                <a:cxn ang="0">
                  <a:pos x="105" y="32"/>
                </a:cxn>
                <a:cxn ang="0">
                  <a:pos x="103" y="29"/>
                </a:cxn>
                <a:cxn ang="0">
                  <a:pos x="97" y="21"/>
                </a:cxn>
                <a:cxn ang="0">
                  <a:pos x="97" y="13"/>
                </a:cxn>
                <a:cxn ang="0">
                  <a:pos x="92" y="3"/>
                </a:cxn>
                <a:cxn ang="0">
                  <a:pos x="89" y="1"/>
                </a:cxn>
                <a:cxn ang="0">
                  <a:pos x="87" y="0"/>
                </a:cxn>
                <a:cxn ang="0">
                  <a:pos x="84" y="0"/>
                </a:cxn>
                <a:cxn ang="0">
                  <a:pos x="84" y="6"/>
                </a:cxn>
                <a:cxn ang="0">
                  <a:pos x="89" y="9"/>
                </a:cxn>
                <a:cxn ang="0">
                  <a:pos x="90" y="14"/>
                </a:cxn>
                <a:cxn ang="0">
                  <a:pos x="79" y="19"/>
                </a:cxn>
                <a:cxn ang="0">
                  <a:pos x="74" y="22"/>
                </a:cxn>
                <a:cxn ang="0">
                  <a:pos x="69" y="33"/>
                </a:cxn>
                <a:cxn ang="0">
                  <a:pos x="66" y="43"/>
                </a:cxn>
                <a:cxn ang="0">
                  <a:pos x="58" y="48"/>
                </a:cxn>
                <a:cxn ang="0">
                  <a:pos x="55" y="54"/>
                </a:cxn>
                <a:cxn ang="0">
                  <a:pos x="45" y="67"/>
                </a:cxn>
                <a:cxn ang="0">
                  <a:pos x="41" y="69"/>
                </a:cxn>
                <a:cxn ang="0">
                  <a:pos x="33" y="64"/>
                </a:cxn>
                <a:cxn ang="0">
                  <a:pos x="16" y="64"/>
                </a:cxn>
                <a:cxn ang="0">
                  <a:pos x="15" y="67"/>
                </a:cxn>
                <a:cxn ang="0">
                  <a:pos x="10" y="70"/>
                </a:cxn>
                <a:cxn ang="0">
                  <a:pos x="5" y="75"/>
                </a:cxn>
                <a:cxn ang="0">
                  <a:pos x="5" y="80"/>
                </a:cxn>
                <a:cxn ang="0">
                  <a:pos x="0" y="86"/>
                </a:cxn>
                <a:cxn ang="0">
                  <a:pos x="2" y="88"/>
                </a:cxn>
                <a:cxn ang="0">
                  <a:pos x="5" y="88"/>
                </a:cxn>
                <a:cxn ang="0">
                  <a:pos x="8" y="93"/>
                </a:cxn>
                <a:cxn ang="0">
                  <a:pos x="15" y="94"/>
                </a:cxn>
                <a:cxn ang="0">
                  <a:pos x="20" y="93"/>
                </a:cxn>
                <a:cxn ang="0">
                  <a:pos x="18" y="96"/>
                </a:cxn>
                <a:cxn ang="0">
                  <a:pos x="20" y="98"/>
                </a:cxn>
                <a:cxn ang="0">
                  <a:pos x="23" y="101"/>
                </a:cxn>
                <a:cxn ang="0">
                  <a:pos x="21" y="112"/>
                </a:cxn>
                <a:cxn ang="0">
                  <a:pos x="45" y="110"/>
                </a:cxn>
                <a:cxn ang="0">
                  <a:pos x="45" y="110"/>
                </a:cxn>
              </a:cxnLst>
              <a:rect l="0" t="0" r="r" b="b"/>
              <a:pathLst>
                <a:path w="122" h="117">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6" name="任意多边形(F) 332">
              <a:extLst>
                <a:ext uri="{FF2B5EF4-FFF2-40B4-BE49-F238E27FC236}">
                  <a16:creationId xmlns:a16="http://schemas.microsoft.com/office/drawing/2014/main" id="{495A2352-734E-65A0-7D64-5E2F2BE2F14A}"/>
                </a:ext>
              </a:extLst>
            </p:cNvPr>
            <p:cNvSpPr>
              <a:spLocks/>
            </p:cNvSpPr>
            <p:nvPr/>
          </p:nvSpPr>
          <p:spPr bwMode="auto">
            <a:xfrm>
              <a:off x="4839247" y="-1600784"/>
              <a:ext cx="40787" cy="23113"/>
            </a:xfrm>
            <a:custGeom>
              <a:avLst/>
              <a:gdLst/>
              <a:ahLst/>
              <a:cxnLst>
                <a:cxn ang="0">
                  <a:pos x="22" y="0"/>
                </a:cxn>
                <a:cxn ang="0">
                  <a:pos x="17" y="1"/>
                </a:cxn>
                <a:cxn ang="0">
                  <a:pos x="16" y="4"/>
                </a:cxn>
                <a:cxn ang="0">
                  <a:pos x="9" y="3"/>
                </a:cxn>
                <a:cxn ang="0">
                  <a:pos x="3" y="9"/>
                </a:cxn>
                <a:cxn ang="0">
                  <a:pos x="0" y="14"/>
                </a:cxn>
                <a:cxn ang="0">
                  <a:pos x="3" y="17"/>
                </a:cxn>
                <a:cxn ang="0">
                  <a:pos x="3" y="16"/>
                </a:cxn>
                <a:cxn ang="0">
                  <a:pos x="6" y="16"/>
                </a:cxn>
                <a:cxn ang="0">
                  <a:pos x="9" y="17"/>
                </a:cxn>
                <a:cxn ang="0">
                  <a:pos x="14" y="17"/>
                </a:cxn>
                <a:cxn ang="0">
                  <a:pos x="16" y="14"/>
                </a:cxn>
                <a:cxn ang="0">
                  <a:pos x="24" y="12"/>
                </a:cxn>
                <a:cxn ang="0">
                  <a:pos x="25" y="14"/>
                </a:cxn>
                <a:cxn ang="0">
                  <a:pos x="30" y="9"/>
                </a:cxn>
                <a:cxn ang="0">
                  <a:pos x="22" y="0"/>
                </a:cxn>
                <a:cxn ang="0">
                  <a:pos x="22" y="0"/>
                </a:cxn>
              </a:cxnLst>
              <a:rect l="0" t="0" r="r" b="b"/>
              <a:pathLst>
                <a:path w="30" h="17">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7" name="任意多边形(F) 333">
              <a:extLst>
                <a:ext uri="{FF2B5EF4-FFF2-40B4-BE49-F238E27FC236}">
                  <a16:creationId xmlns:a16="http://schemas.microsoft.com/office/drawing/2014/main" id="{EDAD2643-A386-B076-8F23-2563FB7946A6}"/>
                </a:ext>
              </a:extLst>
            </p:cNvPr>
            <p:cNvSpPr>
              <a:spLocks/>
            </p:cNvSpPr>
            <p:nvPr/>
          </p:nvSpPr>
          <p:spPr bwMode="auto">
            <a:xfrm>
              <a:off x="4515672" y="-1766650"/>
              <a:ext cx="281429" cy="112844"/>
            </a:xfrm>
            <a:custGeom>
              <a:avLst/>
              <a:gdLst/>
              <a:ahLst/>
              <a:cxnLst>
                <a:cxn ang="0">
                  <a:pos x="199" y="59"/>
                </a:cxn>
                <a:cxn ang="0">
                  <a:pos x="193" y="61"/>
                </a:cxn>
                <a:cxn ang="0">
                  <a:pos x="188" y="59"/>
                </a:cxn>
                <a:cxn ang="0">
                  <a:pos x="170" y="59"/>
                </a:cxn>
                <a:cxn ang="0">
                  <a:pos x="164" y="62"/>
                </a:cxn>
                <a:cxn ang="0">
                  <a:pos x="142" y="65"/>
                </a:cxn>
                <a:cxn ang="0">
                  <a:pos x="130" y="65"/>
                </a:cxn>
                <a:cxn ang="0">
                  <a:pos x="127" y="69"/>
                </a:cxn>
                <a:cxn ang="0">
                  <a:pos x="103" y="65"/>
                </a:cxn>
                <a:cxn ang="0">
                  <a:pos x="98" y="67"/>
                </a:cxn>
                <a:cxn ang="0">
                  <a:pos x="81" y="61"/>
                </a:cxn>
                <a:cxn ang="0">
                  <a:pos x="71" y="75"/>
                </a:cxn>
                <a:cxn ang="0">
                  <a:pos x="58" y="78"/>
                </a:cxn>
                <a:cxn ang="0">
                  <a:pos x="42" y="75"/>
                </a:cxn>
                <a:cxn ang="0">
                  <a:pos x="28" y="83"/>
                </a:cxn>
                <a:cxn ang="0">
                  <a:pos x="16" y="78"/>
                </a:cxn>
                <a:cxn ang="0">
                  <a:pos x="0" y="53"/>
                </a:cxn>
                <a:cxn ang="0">
                  <a:pos x="13" y="37"/>
                </a:cxn>
                <a:cxn ang="0">
                  <a:pos x="31" y="35"/>
                </a:cxn>
                <a:cxn ang="0">
                  <a:pos x="37" y="37"/>
                </a:cxn>
                <a:cxn ang="0">
                  <a:pos x="65" y="30"/>
                </a:cxn>
                <a:cxn ang="0">
                  <a:pos x="69" y="24"/>
                </a:cxn>
                <a:cxn ang="0">
                  <a:pos x="92" y="19"/>
                </a:cxn>
                <a:cxn ang="0">
                  <a:pos x="100" y="16"/>
                </a:cxn>
                <a:cxn ang="0">
                  <a:pos x="111" y="8"/>
                </a:cxn>
                <a:cxn ang="0">
                  <a:pos x="114" y="1"/>
                </a:cxn>
                <a:cxn ang="0">
                  <a:pos x="140" y="9"/>
                </a:cxn>
                <a:cxn ang="0">
                  <a:pos x="140" y="22"/>
                </a:cxn>
                <a:cxn ang="0">
                  <a:pos x="150" y="24"/>
                </a:cxn>
                <a:cxn ang="0">
                  <a:pos x="161" y="29"/>
                </a:cxn>
                <a:cxn ang="0">
                  <a:pos x="169" y="35"/>
                </a:cxn>
                <a:cxn ang="0">
                  <a:pos x="191" y="51"/>
                </a:cxn>
                <a:cxn ang="0">
                  <a:pos x="207" y="59"/>
                </a:cxn>
              </a:cxnLst>
              <a:rect l="0" t="0" r="r" b="b"/>
              <a:pathLst>
                <a:path w="207" h="83">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8" name="任意多边形(F) 334">
              <a:extLst>
                <a:ext uri="{FF2B5EF4-FFF2-40B4-BE49-F238E27FC236}">
                  <a16:creationId xmlns:a16="http://schemas.microsoft.com/office/drawing/2014/main" id="{BBD214D6-F275-C797-2A21-A5A1B9C3CD9C}"/>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9" name="任意多边形(F) 335">
              <a:extLst>
                <a:ext uri="{FF2B5EF4-FFF2-40B4-BE49-F238E27FC236}">
                  <a16:creationId xmlns:a16="http://schemas.microsoft.com/office/drawing/2014/main" id="{4F335801-6C6E-E732-DF2F-62047815F516}"/>
                </a:ext>
              </a:extLst>
            </p:cNvPr>
            <p:cNvSpPr>
              <a:spLocks/>
            </p:cNvSpPr>
            <p:nvPr/>
          </p:nvSpPr>
          <p:spPr bwMode="auto">
            <a:xfrm>
              <a:off x="4398750" y="-1645650"/>
              <a:ext cx="119641" cy="88372"/>
            </a:xfrm>
            <a:custGeom>
              <a:avLst/>
              <a:gdLst/>
              <a:ahLst/>
              <a:cxnLst>
                <a:cxn ang="0">
                  <a:pos x="38" y="0"/>
                </a:cxn>
                <a:cxn ang="0">
                  <a:pos x="37" y="4"/>
                </a:cxn>
                <a:cxn ang="0">
                  <a:pos x="40" y="12"/>
                </a:cxn>
                <a:cxn ang="0">
                  <a:pos x="19" y="13"/>
                </a:cxn>
                <a:cxn ang="0">
                  <a:pos x="13" y="13"/>
                </a:cxn>
                <a:cxn ang="0">
                  <a:pos x="13" y="16"/>
                </a:cxn>
                <a:cxn ang="0">
                  <a:pos x="9" y="18"/>
                </a:cxn>
                <a:cxn ang="0">
                  <a:pos x="18" y="23"/>
                </a:cxn>
                <a:cxn ang="0">
                  <a:pos x="13" y="23"/>
                </a:cxn>
                <a:cxn ang="0">
                  <a:pos x="8" y="21"/>
                </a:cxn>
                <a:cxn ang="0">
                  <a:pos x="8" y="28"/>
                </a:cxn>
                <a:cxn ang="0">
                  <a:pos x="3" y="31"/>
                </a:cxn>
                <a:cxn ang="0">
                  <a:pos x="0" y="31"/>
                </a:cxn>
                <a:cxn ang="0">
                  <a:pos x="3" y="33"/>
                </a:cxn>
                <a:cxn ang="0">
                  <a:pos x="9" y="44"/>
                </a:cxn>
                <a:cxn ang="0">
                  <a:pos x="19" y="52"/>
                </a:cxn>
                <a:cxn ang="0">
                  <a:pos x="37" y="61"/>
                </a:cxn>
                <a:cxn ang="0">
                  <a:pos x="38" y="65"/>
                </a:cxn>
                <a:cxn ang="0">
                  <a:pos x="42" y="60"/>
                </a:cxn>
                <a:cxn ang="0">
                  <a:pos x="48" y="60"/>
                </a:cxn>
                <a:cxn ang="0">
                  <a:pos x="48" y="58"/>
                </a:cxn>
                <a:cxn ang="0">
                  <a:pos x="46" y="53"/>
                </a:cxn>
                <a:cxn ang="0">
                  <a:pos x="48" y="50"/>
                </a:cxn>
                <a:cxn ang="0">
                  <a:pos x="58" y="45"/>
                </a:cxn>
                <a:cxn ang="0">
                  <a:pos x="62" y="42"/>
                </a:cxn>
                <a:cxn ang="0">
                  <a:pos x="67" y="45"/>
                </a:cxn>
                <a:cxn ang="0">
                  <a:pos x="75" y="45"/>
                </a:cxn>
                <a:cxn ang="0">
                  <a:pos x="80" y="49"/>
                </a:cxn>
                <a:cxn ang="0">
                  <a:pos x="85" y="47"/>
                </a:cxn>
                <a:cxn ang="0">
                  <a:pos x="88" y="31"/>
                </a:cxn>
                <a:cxn ang="0">
                  <a:pos x="83" y="24"/>
                </a:cxn>
                <a:cxn ang="0">
                  <a:pos x="83" y="21"/>
                </a:cxn>
                <a:cxn ang="0">
                  <a:pos x="88" y="15"/>
                </a:cxn>
                <a:cxn ang="0">
                  <a:pos x="86" y="12"/>
                </a:cxn>
                <a:cxn ang="0">
                  <a:pos x="83" y="8"/>
                </a:cxn>
                <a:cxn ang="0">
                  <a:pos x="75" y="8"/>
                </a:cxn>
                <a:cxn ang="0">
                  <a:pos x="70" y="12"/>
                </a:cxn>
                <a:cxn ang="0">
                  <a:pos x="69" y="12"/>
                </a:cxn>
                <a:cxn ang="0">
                  <a:pos x="69" y="4"/>
                </a:cxn>
                <a:cxn ang="0">
                  <a:pos x="70" y="2"/>
                </a:cxn>
                <a:cxn ang="0">
                  <a:pos x="53" y="0"/>
                </a:cxn>
                <a:cxn ang="0">
                  <a:pos x="38" y="0"/>
                </a:cxn>
                <a:cxn ang="0">
                  <a:pos x="38" y="0"/>
                </a:cxn>
              </a:cxnLst>
              <a:rect l="0" t="0" r="r" b="b"/>
              <a:pathLst>
                <a:path w="88" h="65">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0" name="任意多边形(F) 336">
              <a:extLst>
                <a:ext uri="{FF2B5EF4-FFF2-40B4-BE49-F238E27FC236}">
                  <a16:creationId xmlns:a16="http://schemas.microsoft.com/office/drawing/2014/main" id="{58D4030E-7B67-75D7-5FC5-21CC1BAB6EA5}"/>
                </a:ext>
              </a:extLst>
            </p:cNvPr>
            <p:cNvSpPr>
              <a:spLocks/>
            </p:cNvSpPr>
            <p:nvPr/>
          </p:nvSpPr>
          <p:spPr bwMode="auto">
            <a:xfrm>
              <a:off x="4450414" y="-1664684"/>
              <a:ext cx="157709" cy="119641"/>
            </a:xfrm>
            <a:custGeom>
              <a:avLst/>
              <a:gdLst/>
              <a:ahLst/>
              <a:cxnLst>
                <a:cxn ang="0">
                  <a:pos x="116" y="0"/>
                </a:cxn>
                <a:cxn ang="0">
                  <a:pos x="106" y="3"/>
                </a:cxn>
                <a:cxn ang="0">
                  <a:pos x="95" y="0"/>
                </a:cxn>
                <a:cxn ang="0">
                  <a:pos x="90" y="0"/>
                </a:cxn>
                <a:cxn ang="0">
                  <a:pos x="84" y="3"/>
                </a:cxn>
                <a:cxn ang="0">
                  <a:pos x="76" y="8"/>
                </a:cxn>
                <a:cxn ang="0">
                  <a:pos x="77" y="19"/>
                </a:cxn>
                <a:cxn ang="0">
                  <a:pos x="76" y="21"/>
                </a:cxn>
                <a:cxn ang="0">
                  <a:pos x="68" y="18"/>
                </a:cxn>
                <a:cxn ang="0">
                  <a:pos x="53" y="16"/>
                </a:cxn>
                <a:cxn ang="0">
                  <a:pos x="32" y="16"/>
                </a:cxn>
                <a:cxn ang="0">
                  <a:pos x="31" y="18"/>
                </a:cxn>
                <a:cxn ang="0">
                  <a:pos x="31" y="26"/>
                </a:cxn>
                <a:cxn ang="0">
                  <a:pos x="32" y="26"/>
                </a:cxn>
                <a:cxn ang="0">
                  <a:pos x="37" y="22"/>
                </a:cxn>
                <a:cxn ang="0">
                  <a:pos x="45" y="22"/>
                </a:cxn>
                <a:cxn ang="0">
                  <a:pos x="48" y="26"/>
                </a:cxn>
                <a:cxn ang="0">
                  <a:pos x="50" y="29"/>
                </a:cxn>
                <a:cxn ang="0">
                  <a:pos x="45" y="35"/>
                </a:cxn>
                <a:cxn ang="0">
                  <a:pos x="45" y="38"/>
                </a:cxn>
                <a:cxn ang="0">
                  <a:pos x="50" y="45"/>
                </a:cxn>
                <a:cxn ang="0">
                  <a:pos x="47" y="61"/>
                </a:cxn>
                <a:cxn ang="0">
                  <a:pos x="42" y="63"/>
                </a:cxn>
                <a:cxn ang="0">
                  <a:pos x="37" y="59"/>
                </a:cxn>
                <a:cxn ang="0">
                  <a:pos x="29" y="59"/>
                </a:cxn>
                <a:cxn ang="0">
                  <a:pos x="24" y="56"/>
                </a:cxn>
                <a:cxn ang="0">
                  <a:pos x="20" y="59"/>
                </a:cxn>
                <a:cxn ang="0">
                  <a:pos x="10" y="64"/>
                </a:cxn>
                <a:cxn ang="0">
                  <a:pos x="8" y="67"/>
                </a:cxn>
                <a:cxn ang="0">
                  <a:pos x="10" y="72"/>
                </a:cxn>
                <a:cxn ang="0">
                  <a:pos x="10" y="74"/>
                </a:cxn>
                <a:cxn ang="0">
                  <a:pos x="4" y="74"/>
                </a:cxn>
                <a:cxn ang="0">
                  <a:pos x="0" y="79"/>
                </a:cxn>
                <a:cxn ang="0">
                  <a:pos x="5" y="79"/>
                </a:cxn>
                <a:cxn ang="0">
                  <a:pos x="12" y="83"/>
                </a:cxn>
                <a:cxn ang="0">
                  <a:pos x="16" y="88"/>
                </a:cxn>
                <a:cxn ang="0">
                  <a:pos x="23" y="87"/>
                </a:cxn>
                <a:cxn ang="0">
                  <a:pos x="24" y="83"/>
                </a:cxn>
                <a:cxn ang="0">
                  <a:pos x="28" y="82"/>
                </a:cxn>
                <a:cxn ang="0">
                  <a:pos x="31" y="83"/>
                </a:cxn>
                <a:cxn ang="0">
                  <a:pos x="32" y="85"/>
                </a:cxn>
                <a:cxn ang="0">
                  <a:pos x="37" y="87"/>
                </a:cxn>
                <a:cxn ang="0">
                  <a:pos x="40" y="87"/>
                </a:cxn>
                <a:cxn ang="0">
                  <a:pos x="44" y="83"/>
                </a:cxn>
                <a:cxn ang="0">
                  <a:pos x="52" y="82"/>
                </a:cxn>
                <a:cxn ang="0">
                  <a:pos x="53" y="85"/>
                </a:cxn>
                <a:cxn ang="0">
                  <a:pos x="56" y="87"/>
                </a:cxn>
                <a:cxn ang="0">
                  <a:pos x="63" y="85"/>
                </a:cxn>
                <a:cxn ang="0">
                  <a:pos x="77" y="77"/>
                </a:cxn>
                <a:cxn ang="0">
                  <a:pos x="82" y="71"/>
                </a:cxn>
                <a:cxn ang="0">
                  <a:pos x="82" y="63"/>
                </a:cxn>
                <a:cxn ang="0">
                  <a:pos x="84" y="58"/>
                </a:cxn>
                <a:cxn ang="0">
                  <a:pos x="90" y="51"/>
                </a:cxn>
                <a:cxn ang="0">
                  <a:pos x="105" y="43"/>
                </a:cxn>
                <a:cxn ang="0">
                  <a:pos x="108" y="18"/>
                </a:cxn>
                <a:cxn ang="0">
                  <a:pos x="116" y="6"/>
                </a:cxn>
                <a:cxn ang="0">
                  <a:pos x="116" y="0"/>
                </a:cxn>
                <a:cxn ang="0">
                  <a:pos x="116" y="0"/>
                </a:cxn>
              </a:cxnLst>
              <a:rect l="0" t="0" r="r" b="b"/>
              <a:pathLst>
                <a:path w="116" h="88">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1" name="任意多边形(F) 337">
              <a:extLst>
                <a:ext uri="{FF2B5EF4-FFF2-40B4-BE49-F238E27FC236}">
                  <a16:creationId xmlns:a16="http://schemas.microsoft.com/office/drawing/2014/main" id="{7FD531D6-2F6D-1FA6-6E6C-7DD616874652}"/>
                </a:ext>
              </a:extLst>
            </p:cNvPr>
            <p:cNvSpPr>
              <a:spLocks/>
            </p:cNvSpPr>
            <p:nvPr/>
          </p:nvSpPr>
          <p:spPr bwMode="auto">
            <a:xfrm>
              <a:off x="4843325" y="-1584470"/>
              <a:ext cx="36708" cy="31270"/>
            </a:xfrm>
            <a:custGeom>
              <a:avLst/>
              <a:gdLst/>
              <a:ahLst/>
              <a:cxnLst>
                <a:cxn ang="0">
                  <a:pos x="6" y="23"/>
                </a:cxn>
                <a:cxn ang="0">
                  <a:pos x="3" y="16"/>
                </a:cxn>
                <a:cxn ang="0">
                  <a:pos x="3" y="12"/>
                </a:cxn>
                <a:cxn ang="0">
                  <a:pos x="2" y="7"/>
                </a:cxn>
                <a:cxn ang="0">
                  <a:pos x="0" y="5"/>
                </a:cxn>
                <a:cxn ang="0">
                  <a:pos x="0" y="4"/>
                </a:cxn>
                <a:cxn ang="0">
                  <a:pos x="3" y="4"/>
                </a:cxn>
                <a:cxn ang="0">
                  <a:pos x="6" y="5"/>
                </a:cxn>
                <a:cxn ang="0">
                  <a:pos x="11" y="5"/>
                </a:cxn>
                <a:cxn ang="0">
                  <a:pos x="13" y="2"/>
                </a:cxn>
                <a:cxn ang="0">
                  <a:pos x="21" y="0"/>
                </a:cxn>
                <a:cxn ang="0">
                  <a:pos x="22" y="2"/>
                </a:cxn>
                <a:cxn ang="0">
                  <a:pos x="21" y="5"/>
                </a:cxn>
                <a:cxn ang="0">
                  <a:pos x="26" y="7"/>
                </a:cxn>
                <a:cxn ang="0">
                  <a:pos x="27" y="10"/>
                </a:cxn>
                <a:cxn ang="0">
                  <a:pos x="18" y="21"/>
                </a:cxn>
                <a:cxn ang="0">
                  <a:pos x="10" y="23"/>
                </a:cxn>
                <a:cxn ang="0">
                  <a:pos x="6" y="23"/>
                </a:cxn>
                <a:cxn ang="0">
                  <a:pos x="6" y="23"/>
                </a:cxn>
              </a:cxnLst>
              <a:rect l="0" t="0" r="r" b="b"/>
              <a:pathLst>
                <a:path w="27" h="23">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2" name="任意多边形(F) 338">
              <a:extLst>
                <a:ext uri="{FF2B5EF4-FFF2-40B4-BE49-F238E27FC236}">
                  <a16:creationId xmlns:a16="http://schemas.microsoft.com/office/drawing/2014/main" id="{7D6F5D3C-43DA-2424-0F47-DE1C7A9C0626}"/>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3" name="任意多边形(F) 339">
              <a:extLst>
                <a:ext uri="{FF2B5EF4-FFF2-40B4-BE49-F238E27FC236}">
                  <a16:creationId xmlns:a16="http://schemas.microsoft.com/office/drawing/2014/main" id="{1C986610-2740-2C04-65A8-EA442CA66BBA}"/>
                </a:ext>
              </a:extLst>
            </p:cNvPr>
            <p:cNvSpPr>
              <a:spLocks/>
            </p:cNvSpPr>
            <p:nvPr/>
          </p:nvSpPr>
          <p:spPr bwMode="auto">
            <a:xfrm>
              <a:off x="4409627" y="-1645650"/>
              <a:ext cx="43506" cy="17675"/>
            </a:xfrm>
            <a:custGeom>
              <a:avLst/>
              <a:gdLst/>
              <a:ahLst/>
              <a:cxnLst>
                <a:cxn ang="0">
                  <a:pos x="30" y="0"/>
                </a:cxn>
                <a:cxn ang="0">
                  <a:pos x="6" y="2"/>
                </a:cxn>
                <a:cxn ang="0">
                  <a:pos x="3" y="8"/>
                </a:cxn>
                <a:cxn ang="0">
                  <a:pos x="0" y="12"/>
                </a:cxn>
                <a:cxn ang="0">
                  <a:pos x="5" y="13"/>
                </a:cxn>
                <a:cxn ang="0">
                  <a:pos x="5" y="13"/>
                </a:cxn>
                <a:cxn ang="0">
                  <a:pos x="11" y="13"/>
                </a:cxn>
                <a:cxn ang="0">
                  <a:pos x="32" y="12"/>
                </a:cxn>
                <a:cxn ang="0">
                  <a:pos x="29" y="4"/>
                </a:cxn>
                <a:cxn ang="0">
                  <a:pos x="30" y="0"/>
                </a:cxn>
                <a:cxn ang="0">
                  <a:pos x="30" y="0"/>
                </a:cxn>
              </a:cxnLst>
              <a:rect l="0" t="0" r="r" b="b"/>
              <a:pathLst>
                <a:path w="32" h="13">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4" name="任意多边形(F) 340">
              <a:extLst>
                <a:ext uri="{FF2B5EF4-FFF2-40B4-BE49-F238E27FC236}">
                  <a16:creationId xmlns:a16="http://schemas.microsoft.com/office/drawing/2014/main" id="{506694EB-05AA-7BF5-075A-ED89B09E4A92}"/>
                </a:ext>
              </a:extLst>
            </p:cNvPr>
            <p:cNvSpPr>
              <a:spLocks/>
            </p:cNvSpPr>
            <p:nvPr/>
          </p:nvSpPr>
          <p:spPr bwMode="auto">
            <a:xfrm>
              <a:off x="4835168" y="-1205154"/>
              <a:ext cx="51663" cy="32629"/>
            </a:xfrm>
            <a:custGeom>
              <a:avLst/>
              <a:gdLst/>
              <a:ahLst/>
              <a:cxnLst>
                <a:cxn ang="0">
                  <a:pos x="36" y="8"/>
                </a:cxn>
                <a:cxn ang="0">
                  <a:pos x="38" y="10"/>
                </a:cxn>
                <a:cxn ang="0">
                  <a:pos x="32" y="18"/>
                </a:cxn>
                <a:cxn ang="0">
                  <a:pos x="22" y="20"/>
                </a:cxn>
                <a:cxn ang="0">
                  <a:pos x="17" y="24"/>
                </a:cxn>
                <a:cxn ang="0">
                  <a:pos x="14" y="24"/>
                </a:cxn>
                <a:cxn ang="0">
                  <a:pos x="8" y="21"/>
                </a:cxn>
                <a:cxn ang="0">
                  <a:pos x="0" y="13"/>
                </a:cxn>
                <a:cxn ang="0">
                  <a:pos x="6" y="5"/>
                </a:cxn>
                <a:cxn ang="0">
                  <a:pos x="19" y="0"/>
                </a:cxn>
                <a:cxn ang="0">
                  <a:pos x="24" y="0"/>
                </a:cxn>
                <a:cxn ang="0">
                  <a:pos x="27" y="0"/>
                </a:cxn>
                <a:cxn ang="0">
                  <a:pos x="36" y="8"/>
                </a:cxn>
                <a:cxn ang="0">
                  <a:pos x="36" y="8"/>
                </a:cxn>
              </a:cxnLst>
              <a:rect l="0" t="0" r="r" b="b"/>
              <a:pathLst>
                <a:path w="38" h="24">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5" name="任意多边形(F) 341">
              <a:extLst>
                <a:ext uri="{FF2B5EF4-FFF2-40B4-BE49-F238E27FC236}">
                  <a16:creationId xmlns:a16="http://schemas.microsoft.com/office/drawing/2014/main" id="{D02547B1-A167-8C8A-5AFF-86B7910DB29F}"/>
                </a:ext>
              </a:extLst>
            </p:cNvPr>
            <p:cNvSpPr>
              <a:spLocks/>
            </p:cNvSpPr>
            <p:nvPr/>
          </p:nvSpPr>
          <p:spPr bwMode="auto">
            <a:xfrm>
              <a:off x="4912663" y="-1248659"/>
              <a:ext cx="28551" cy="21753"/>
            </a:xfrm>
            <a:custGeom>
              <a:avLst/>
              <a:gdLst/>
              <a:ahLst/>
              <a:cxnLst>
                <a:cxn ang="0">
                  <a:pos x="21" y="12"/>
                </a:cxn>
                <a:cxn ang="0">
                  <a:pos x="20" y="0"/>
                </a:cxn>
                <a:cxn ang="0">
                  <a:pos x="16" y="2"/>
                </a:cxn>
                <a:cxn ang="0">
                  <a:pos x="10" y="0"/>
                </a:cxn>
                <a:cxn ang="0">
                  <a:pos x="5" y="2"/>
                </a:cxn>
                <a:cxn ang="0">
                  <a:pos x="0" y="10"/>
                </a:cxn>
                <a:cxn ang="0">
                  <a:pos x="5" y="16"/>
                </a:cxn>
                <a:cxn ang="0">
                  <a:pos x="12" y="16"/>
                </a:cxn>
                <a:cxn ang="0">
                  <a:pos x="16" y="16"/>
                </a:cxn>
                <a:cxn ang="0">
                  <a:pos x="21" y="12"/>
                </a:cxn>
                <a:cxn ang="0">
                  <a:pos x="21" y="12"/>
                </a:cxn>
              </a:cxnLst>
              <a:rect l="0" t="0" r="r" b="b"/>
              <a:pathLst>
                <a:path w="21" h="16">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6" name="任意多边形(F) 342">
              <a:extLst>
                <a:ext uri="{FF2B5EF4-FFF2-40B4-BE49-F238E27FC236}">
                  <a16:creationId xmlns:a16="http://schemas.microsoft.com/office/drawing/2014/main" id="{A4180D98-2E9B-E2F8-A0BC-4C751F25FEB8}"/>
                </a:ext>
              </a:extLst>
            </p:cNvPr>
            <p:cNvSpPr>
              <a:spLocks/>
            </p:cNvSpPr>
            <p:nvPr/>
          </p:nvSpPr>
          <p:spPr bwMode="auto">
            <a:xfrm>
              <a:off x="4027591" y="-1761212"/>
              <a:ext cx="129158" cy="89731"/>
            </a:xfrm>
            <a:custGeom>
              <a:avLst/>
              <a:gdLst/>
              <a:ahLst/>
              <a:cxnLst>
                <a:cxn ang="0">
                  <a:pos x="7" y="8"/>
                </a:cxn>
                <a:cxn ang="0">
                  <a:pos x="10" y="13"/>
                </a:cxn>
                <a:cxn ang="0">
                  <a:pos x="11" y="18"/>
                </a:cxn>
                <a:cxn ang="0">
                  <a:pos x="11" y="20"/>
                </a:cxn>
                <a:cxn ang="0">
                  <a:pos x="10" y="23"/>
                </a:cxn>
                <a:cxn ang="0">
                  <a:pos x="5" y="26"/>
                </a:cxn>
                <a:cxn ang="0">
                  <a:pos x="8" y="28"/>
                </a:cxn>
                <a:cxn ang="0">
                  <a:pos x="0" y="33"/>
                </a:cxn>
                <a:cxn ang="0">
                  <a:pos x="5" y="37"/>
                </a:cxn>
                <a:cxn ang="0">
                  <a:pos x="0" y="44"/>
                </a:cxn>
                <a:cxn ang="0">
                  <a:pos x="13" y="49"/>
                </a:cxn>
                <a:cxn ang="0">
                  <a:pos x="18" y="55"/>
                </a:cxn>
                <a:cxn ang="0">
                  <a:pos x="16" y="65"/>
                </a:cxn>
                <a:cxn ang="0">
                  <a:pos x="39" y="60"/>
                </a:cxn>
                <a:cxn ang="0">
                  <a:pos x="72" y="57"/>
                </a:cxn>
                <a:cxn ang="0">
                  <a:pos x="87" y="57"/>
                </a:cxn>
                <a:cxn ang="0">
                  <a:pos x="92" y="52"/>
                </a:cxn>
                <a:cxn ang="0">
                  <a:pos x="84" y="42"/>
                </a:cxn>
                <a:cxn ang="0">
                  <a:pos x="88" y="36"/>
                </a:cxn>
                <a:cxn ang="0">
                  <a:pos x="95" y="25"/>
                </a:cxn>
                <a:cxn ang="0">
                  <a:pos x="90" y="16"/>
                </a:cxn>
                <a:cxn ang="0">
                  <a:pos x="92" y="12"/>
                </a:cxn>
                <a:cxn ang="0">
                  <a:pos x="84" y="8"/>
                </a:cxn>
                <a:cxn ang="0">
                  <a:pos x="77" y="7"/>
                </a:cxn>
                <a:cxn ang="0">
                  <a:pos x="64" y="12"/>
                </a:cxn>
                <a:cxn ang="0">
                  <a:pos x="60" y="10"/>
                </a:cxn>
                <a:cxn ang="0">
                  <a:pos x="52" y="4"/>
                </a:cxn>
                <a:cxn ang="0">
                  <a:pos x="47" y="2"/>
                </a:cxn>
                <a:cxn ang="0">
                  <a:pos x="39" y="5"/>
                </a:cxn>
                <a:cxn ang="0">
                  <a:pos x="36" y="0"/>
                </a:cxn>
                <a:cxn ang="0">
                  <a:pos x="32" y="2"/>
                </a:cxn>
                <a:cxn ang="0">
                  <a:pos x="29" y="4"/>
                </a:cxn>
                <a:cxn ang="0">
                  <a:pos x="23" y="5"/>
                </a:cxn>
                <a:cxn ang="0">
                  <a:pos x="18" y="5"/>
                </a:cxn>
                <a:cxn ang="0">
                  <a:pos x="8" y="5"/>
                </a:cxn>
              </a:cxnLst>
              <a:rect l="0" t="0" r="r" b="b"/>
              <a:pathLst>
                <a:path w="95" h="66">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7" name="任意多边形(F) 343">
              <a:extLst>
                <a:ext uri="{FF2B5EF4-FFF2-40B4-BE49-F238E27FC236}">
                  <a16:creationId xmlns:a16="http://schemas.microsoft.com/office/drawing/2014/main" id="{C9A97F18-CF38-65BC-E8F9-CA59C10C2E8A}"/>
                </a:ext>
              </a:extLst>
            </p:cNvPr>
            <p:cNvSpPr>
              <a:spLocks/>
            </p:cNvSpPr>
            <p:nvPr/>
          </p:nvSpPr>
          <p:spPr bwMode="auto">
            <a:xfrm>
              <a:off x="4224727" y="-1784325"/>
              <a:ext cx="62540" cy="84293"/>
            </a:xfrm>
            <a:custGeom>
              <a:avLst/>
              <a:gdLst/>
              <a:ahLst/>
              <a:cxnLst>
                <a:cxn ang="0">
                  <a:pos x="19" y="62"/>
                </a:cxn>
                <a:cxn ang="0">
                  <a:pos x="17" y="62"/>
                </a:cxn>
                <a:cxn ang="0">
                  <a:pos x="16" y="59"/>
                </a:cxn>
                <a:cxn ang="0">
                  <a:pos x="16" y="53"/>
                </a:cxn>
                <a:cxn ang="0">
                  <a:pos x="16" y="38"/>
                </a:cxn>
                <a:cxn ang="0">
                  <a:pos x="9" y="25"/>
                </a:cxn>
                <a:cxn ang="0">
                  <a:pos x="4" y="22"/>
                </a:cxn>
                <a:cxn ang="0">
                  <a:pos x="0" y="21"/>
                </a:cxn>
                <a:cxn ang="0">
                  <a:pos x="1" y="14"/>
                </a:cxn>
                <a:cxn ang="0">
                  <a:pos x="9" y="9"/>
                </a:cxn>
                <a:cxn ang="0">
                  <a:pos x="19" y="9"/>
                </a:cxn>
                <a:cxn ang="0">
                  <a:pos x="24" y="5"/>
                </a:cxn>
                <a:cxn ang="0">
                  <a:pos x="27" y="3"/>
                </a:cxn>
                <a:cxn ang="0">
                  <a:pos x="24" y="1"/>
                </a:cxn>
                <a:cxn ang="0">
                  <a:pos x="32" y="0"/>
                </a:cxn>
                <a:cxn ang="0">
                  <a:pos x="43" y="6"/>
                </a:cxn>
                <a:cxn ang="0">
                  <a:pos x="41" y="9"/>
                </a:cxn>
                <a:cxn ang="0">
                  <a:pos x="44" y="13"/>
                </a:cxn>
                <a:cxn ang="0">
                  <a:pos x="46" y="19"/>
                </a:cxn>
                <a:cxn ang="0">
                  <a:pos x="43" y="21"/>
                </a:cxn>
                <a:cxn ang="0">
                  <a:pos x="44" y="24"/>
                </a:cxn>
                <a:cxn ang="0">
                  <a:pos x="43" y="25"/>
                </a:cxn>
                <a:cxn ang="0">
                  <a:pos x="36" y="29"/>
                </a:cxn>
                <a:cxn ang="0">
                  <a:pos x="36" y="33"/>
                </a:cxn>
                <a:cxn ang="0">
                  <a:pos x="32" y="40"/>
                </a:cxn>
                <a:cxn ang="0">
                  <a:pos x="30" y="54"/>
                </a:cxn>
                <a:cxn ang="0">
                  <a:pos x="32" y="62"/>
                </a:cxn>
                <a:cxn ang="0">
                  <a:pos x="19" y="62"/>
                </a:cxn>
                <a:cxn ang="0">
                  <a:pos x="19" y="62"/>
                </a:cxn>
              </a:cxnLst>
              <a:rect l="0" t="0" r="r" b="b"/>
              <a:pathLst>
                <a:path w="46" h="62">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8" name="任意多边形(F) 344">
              <a:extLst>
                <a:ext uri="{FF2B5EF4-FFF2-40B4-BE49-F238E27FC236}">
                  <a16:creationId xmlns:a16="http://schemas.microsoft.com/office/drawing/2014/main" id="{E69469C5-50C5-33F4-3325-E5F185B7A5C0}"/>
                </a:ext>
              </a:extLst>
            </p:cNvPr>
            <p:cNvSpPr>
              <a:spLocks/>
            </p:cNvSpPr>
            <p:nvPr/>
          </p:nvSpPr>
          <p:spPr bwMode="auto">
            <a:xfrm>
              <a:off x="3965051" y="-1729943"/>
              <a:ext cx="87012" cy="57101"/>
            </a:xfrm>
            <a:custGeom>
              <a:avLst/>
              <a:gdLst/>
              <a:ahLst/>
              <a:cxnLst>
                <a:cxn ang="0">
                  <a:pos x="0" y="16"/>
                </a:cxn>
                <a:cxn ang="0">
                  <a:pos x="3" y="13"/>
                </a:cxn>
                <a:cxn ang="0">
                  <a:pos x="14" y="8"/>
                </a:cxn>
                <a:cxn ang="0">
                  <a:pos x="14" y="5"/>
                </a:cxn>
                <a:cxn ang="0">
                  <a:pos x="19" y="3"/>
                </a:cxn>
                <a:cxn ang="0">
                  <a:pos x="19" y="2"/>
                </a:cxn>
                <a:cxn ang="0">
                  <a:pos x="21" y="0"/>
                </a:cxn>
                <a:cxn ang="0">
                  <a:pos x="24" y="0"/>
                </a:cxn>
                <a:cxn ang="0">
                  <a:pos x="27" y="0"/>
                </a:cxn>
                <a:cxn ang="0">
                  <a:pos x="32" y="2"/>
                </a:cxn>
                <a:cxn ang="0">
                  <a:pos x="33" y="8"/>
                </a:cxn>
                <a:cxn ang="0">
                  <a:pos x="32" y="11"/>
                </a:cxn>
                <a:cxn ang="0">
                  <a:pos x="35" y="11"/>
                </a:cxn>
                <a:cxn ang="0">
                  <a:pos x="38" y="13"/>
                </a:cxn>
                <a:cxn ang="0">
                  <a:pos x="41" y="13"/>
                </a:cxn>
                <a:cxn ang="0">
                  <a:pos x="45" y="8"/>
                </a:cxn>
                <a:cxn ang="0">
                  <a:pos x="46" y="10"/>
                </a:cxn>
                <a:cxn ang="0">
                  <a:pos x="48" y="13"/>
                </a:cxn>
                <a:cxn ang="0">
                  <a:pos x="51" y="14"/>
                </a:cxn>
                <a:cxn ang="0">
                  <a:pos x="49" y="18"/>
                </a:cxn>
                <a:cxn ang="0">
                  <a:pos x="46" y="21"/>
                </a:cxn>
                <a:cxn ang="0">
                  <a:pos x="56" y="22"/>
                </a:cxn>
                <a:cxn ang="0">
                  <a:pos x="59" y="26"/>
                </a:cxn>
                <a:cxn ang="0">
                  <a:pos x="64" y="27"/>
                </a:cxn>
                <a:cxn ang="0">
                  <a:pos x="64" y="32"/>
                </a:cxn>
                <a:cxn ang="0">
                  <a:pos x="62" y="35"/>
                </a:cxn>
                <a:cxn ang="0">
                  <a:pos x="62" y="42"/>
                </a:cxn>
                <a:cxn ang="0">
                  <a:pos x="48" y="38"/>
                </a:cxn>
                <a:cxn ang="0">
                  <a:pos x="33" y="34"/>
                </a:cxn>
                <a:cxn ang="0">
                  <a:pos x="17" y="24"/>
                </a:cxn>
                <a:cxn ang="0">
                  <a:pos x="9" y="22"/>
                </a:cxn>
                <a:cxn ang="0">
                  <a:pos x="0" y="16"/>
                </a:cxn>
                <a:cxn ang="0">
                  <a:pos x="0" y="16"/>
                </a:cxn>
              </a:cxnLst>
              <a:rect l="0" t="0" r="r" b="b"/>
              <a:pathLst>
                <a:path w="64" h="42">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9" name="任意多边形(F) 345">
              <a:extLst>
                <a:ext uri="{FF2B5EF4-FFF2-40B4-BE49-F238E27FC236}">
                  <a16:creationId xmlns:a16="http://schemas.microsoft.com/office/drawing/2014/main" id="{67321E67-E0A2-5E35-41FE-8F273B40D857}"/>
                </a:ext>
              </a:extLst>
            </p:cNvPr>
            <p:cNvSpPr>
              <a:spLocks/>
            </p:cNvSpPr>
            <p:nvPr/>
          </p:nvSpPr>
          <p:spPr bwMode="auto">
            <a:xfrm>
              <a:off x="4204333" y="-1765291"/>
              <a:ext cx="46225" cy="67978"/>
            </a:xfrm>
            <a:custGeom>
              <a:avLst/>
              <a:gdLst/>
              <a:ahLst/>
              <a:cxnLst>
                <a:cxn ang="0">
                  <a:pos x="34" y="48"/>
                </a:cxn>
                <a:cxn ang="0">
                  <a:pos x="24" y="50"/>
                </a:cxn>
                <a:cxn ang="0">
                  <a:pos x="18" y="47"/>
                </a:cxn>
                <a:cxn ang="0">
                  <a:pos x="15" y="44"/>
                </a:cxn>
                <a:cxn ang="0">
                  <a:pos x="11" y="18"/>
                </a:cxn>
                <a:cxn ang="0">
                  <a:pos x="8" y="8"/>
                </a:cxn>
                <a:cxn ang="0">
                  <a:pos x="0" y="3"/>
                </a:cxn>
                <a:cxn ang="0">
                  <a:pos x="3" y="2"/>
                </a:cxn>
                <a:cxn ang="0">
                  <a:pos x="2" y="0"/>
                </a:cxn>
                <a:cxn ang="0">
                  <a:pos x="0" y="0"/>
                </a:cxn>
                <a:cxn ang="0">
                  <a:pos x="7" y="0"/>
                </a:cxn>
                <a:cxn ang="0">
                  <a:pos x="10" y="0"/>
                </a:cxn>
                <a:cxn ang="0">
                  <a:pos x="16" y="0"/>
                </a:cxn>
                <a:cxn ang="0">
                  <a:pos x="15" y="7"/>
                </a:cxn>
                <a:cxn ang="0">
                  <a:pos x="19" y="8"/>
                </a:cxn>
                <a:cxn ang="0">
                  <a:pos x="24" y="11"/>
                </a:cxn>
                <a:cxn ang="0">
                  <a:pos x="31" y="24"/>
                </a:cxn>
                <a:cxn ang="0">
                  <a:pos x="31" y="39"/>
                </a:cxn>
                <a:cxn ang="0">
                  <a:pos x="31" y="45"/>
                </a:cxn>
                <a:cxn ang="0">
                  <a:pos x="32" y="48"/>
                </a:cxn>
                <a:cxn ang="0">
                  <a:pos x="34" y="48"/>
                </a:cxn>
                <a:cxn ang="0">
                  <a:pos x="34" y="48"/>
                </a:cxn>
              </a:cxnLst>
              <a:rect l="0" t="0" r="r" b="b"/>
              <a:pathLst>
                <a:path w="34" h="5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0" name="任意多边形(F) 346">
              <a:extLst>
                <a:ext uri="{FF2B5EF4-FFF2-40B4-BE49-F238E27FC236}">
                  <a16:creationId xmlns:a16="http://schemas.microsoft.com/office/drawing/2014/main" id="{F2AF9F4A-C41F-904F-EC24-D970446F982F}"/>
                </a:ext>
              </a:extLst>
            </p:cNvPr>
            <p:cNvSpPr>
              <a:spLocks/>
            </p:cNvSpPr>
            <p:nvPr/>
          </p:nvSpPr>
          <p:spPr bwMode="auto">
            <a:xfrm>
              <a:off x="3890276" y="-1788403"/>
              <a:ext cx="154989" cy="76135"/>
            </a:xfrm>
            <a:custGeom>
              <a:avLst/>
              <a:gdLst/>
              <a:ahLst/>
              <a:cxnLst>
                <a:cxn ang="0">
                  <a:pos x="31" y="1"/>
                </a:cxn>
                <a:cxn ang="0">
                  <a:pos x="34" y="1"/>
                </a:cxn>
                <a:cxn ang="0">
                  <a:pos x="58" y="3"/>
                </a:cxn>
                <a:cxn ang="0">
                  <a:pos x="58" y="6"/>
                </a:cxn>
                <a:cxn ang="0">
                  <a:pos x="64" y="4"/>
                </a:cxn>
                <a:cxn ang="0">
                  <a:pos x="74" y="4"/>
                </a:cxn>
                <a:cxn ang="0">
                  <a:pos x="84" y="4"/>
                </a:cxn>
                <a:cxn ang="0">
                  <a:pos x="88" y="1"/>
                </a:cxn>
                <a:cxn ang="0">
                  <a:pos x="95" y="4"/>
                </a:cxn>
                <a:cxn ang="0">
                  <a:pos x="96" y="8"/>
                </a:cxn>
                <a:cxn ang="0">
                  <a:pos x="98" y="11"/>
                </a:cxn>
                <a:cxn ang="0">
                  <a:pos x="104" y="12"/>
                </a:cxn>
                <a:cxn ang="0">
                  <a:pos x="100" y="17"/>
                </a:cxn>
                <a:cxn ang="0">
                  <a:pos x="101" y="17"/>
                </a:cxn>
                <a:cxn ang="0">
                  <a:pos x="104" y="22"/>
                </a:cxn>
                <a:cxn ang="0">
                  <a:pos x="108" y="28"/>
                </a:cxn>
                <a:cxn ang="0">
                  <a:pos x="111" y="33"/>
                </a:cxn>
                <a:cxn ang="0">
                  <a:pos x="112" y="38"/>
                </a:cxn>
                <a:cxn ang="0">
                  <a:pos x="112" y="40"/>
                </a:cxn>
                <a:cxn ang="0">
                  <a:pos x="111" y="43"/>
                </a:cxn>
                <a:cxn ang="0">
                  <a:pos x="106" y="46"/>
                </a:cxn>
                <a:cxn ang="0">
                  <a:pos x="109" y="48"/>
                </a:cxn>
                <a:cxn ang="0">
                  <a:pos x="101" y="53"/>
                </a:cxn>
                <a:cxn ang="0">
                  <a:pos x="96" y="56"/>
                </a:cxn>
                <a:cxn ang="0">
                  <a:pos x="90" y="54"/>
                </a:cxn>
                <a:cxn ang="0">
                  <a:pos x="88" y="51"/>
                </a:cxn>
                <a:cxn ang="0">
                  <a:pos x="82" y="43"/>
                </a:cxn>
                <a:cxn ang="0">
                  <a:pos x="76" y="43"/>
                </a:cxn>
                <a:cxn ang="0">
                  <a:pos x="72" y="43"/>
                </a:cxn>
                <a:cxn ang="0">
                  <a:pos x="69" y="41"/>
                </a:cxn>
                <a:cxn ang="0">
                  <a:pos x="71" y="38"/>
                </a:cxn>
                <a:cxn ang="0">
                  <a:pos x="68" y="35"/>
                </a:cxn>
                <a:cxn ang="0">
                  <a:pos x="64" y="32"/>
                </a:cxn>
                <a:cxn ang="0">
                  <a:pos x="40" y="28"/>
                </a:cxn>
                <a:cxn ang="0">
                  <a:pos x="32" y="36"/>
                </a:cxn>
                <a:cxn ang="0">
                  <a:pos x="21" y="33"/>
                </a:cxn>
                <a:cxn ang="0">
                  <a:pos x="11" y="27"/>
                </a:cxn>
                <a:cxn ang="0">
                  <a:pos x="5" y="20"/>
                </a:cxn>
                <a:cxn ang="0">
                  <a:pos x="2" y="20"/>
                </a:cxn>
                <a:cxn ang="0">
                  <a:pos x="3" y="17"/>
                </a:cxn>
                <a:cxn ang="0">
                  <a:pos x="21" y="11"/>
                </a:cxn>
                <a:cxn ang="0">
                  <a:pos x="18" y="6"/>
                </a:cxn>
                <a:cxn ang="0">
                  <a:pos x="21" y="0"/>
                </a:cxn>
              </a:cxnLst>
              <a:rect l="0" t="0" r="r" b="b"/>
              <a:pathLst>
                <a:path w="114" h="56">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1" name="任意多边形(F) 347">
              <a:extLst>
                <a:ext uri="{FF2B5EF4-FFF2-40B4-BE49-F238E27FC236}">
                  <a16:creationId xmlns:a16="http://schemas.microsoft.com/office/drawing/2014/main" id="{4EA2CCE5-970F-3B58-65A5-8FADC2B2C51D}"/>
                </a:ext>
              </a:extLst>
            </p:cNvPr>
            <p:cNvSpPr>
              <a:spLocks/>
            </p:cNvSpPr>
            <p:nvPr/>
          </p:nvSpPr>
          <p:spPr bwMode="auto">
            <a:xfrm>
              <a:off x="4141794" y="-1765291"/>
              <a:ext cx="95169" cy="87012"/>
            </a:xfrm>
            <a:custGeom>
              <a:avLst/>
              <a:gdLst/>
              <a:ahLst/>
              <a:cxnLst>
                <a:cxn ang="0">
                  <a:pos x="70" y="50"/>
                </a:cxn>
                <a:cxn ang="0">
                  <a:pos x="64" y="47"/>
                </a:cxn>
                <a:cxn ang="0">
                  <a:pos x="61" y="44"/>
                </a:cxn>
                <a:cxn ang="0">
                  <a:pos x="57" y="18"/>
                </a:cxn>
                <a:cxn ang="0">
                  <a:pos x="54" y="8"/>
                </a:cxn>
                <a:cxn ang="0">
                  <a:pos x="46" y="3"/>
                </a:cxn>
                <a:cxn ang="0">
                  <a:pos x="49" y="2"/>
                </a:cxn>
                <a:cxn ang="0">
                  <a:pos x="48" y="0"/>
                </a:cxn>
                <a:cxn ang="0">
                  <a:pos x="46" y="0"/>
                </a:cxn>
                <a:cxn ang="0">
                  <a:pos x="37" y="0"/>
                </a:cxn>
                <a:cxn ang="0">
                  <a:pos x="4" y="0"/>
                </a:cxn>
                <a:cxn ang="0">
                  <a:pos x="3" y="3"/>
                </a:cxn>
                <a:cxn ang="0">
                  <a:pos x="6" y="7"/>
                </a:cxn>
                <a:cxn ang="0">
                  <a:pos x="8" y="15"/>
                </a:cxn>
                <a:cxn ang="0">
                  <a:pos x="8" y="18"/>
                </a:cxn>
                <a:cxn ang="0">
                  <a:pos x="6" y="19"/>
                </a:cxn>
                <a:cxn ang="0">
                  <a:pos x="9" y="19"/>
                </a:cxn>
                <a:cxn ang="0">
                  <a:pos x="11" y="28"/>
                </a:cxn>
                <a:cxn ang="0">
                  <a:pos x="8" y="31"/>
                </a:cxn>
                <a:cxn ang="0">
                  <a:pos x="4" y="39"/>
                </a:cxn>
                <a:cxn ang="0">
                  <a:pos x="0" y="42"/>
                </a:cxn>
                <a:cxn ang="0">
                  <a:pos x="0" y="45"/>
                </a:cxn>
                <a:cxn ang="0">
                  <a:pos x="3" y="53"/>
                </a:cxn>
                <a:cxn ang="0">
                  <a:pos x="8" y="55"/>
                </a:cxn>
                <a:cxn ang="0">
                  <a:pos x="8" y="60"/>
                </a:cxn>
                <a:cxn ang="0">
                  <a:pos x="3" y="60"/>
                </a:cxn>
                <a:cxn ang="0">
                  <a:pos x="1" y="61"/>
                </a:cxn>
                <a:cxn ang="0">
                  <a:pos x="19" y="64"/>
                </a:cxn>
                <a:cxn ang="0">
                  <a:pos x="27" y="61"/>
                </a:cxn>
                <a:cxn ang="0">
                  <a:pos x="40" y="60"/>
                </a:cxn>
                <a:cxn ang="0">
                  <a:pos x="53" y="55"/>
                </a:cxn>
                <a:cxn ang="0">
                  <a:pos x="54" y="55"/>
                </a:cxn>
                <a:cxn ang="0">
                  <a:pos x="65" y="53"/>
                </a:cxn>
                <a:cxn ang="0">
                  <a:pos x="70" y="50"/>
                </a:cxn>
                <a:cxn ang="0">
                  <a:pos x="70" y="50"/>
                </a:cxn>
              </a:cxnLst>
              <a:rect l="0" t="0" r="r" b="b"/>
              <a:pathLst>
                <a:path w="70" h="64">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2" name="任意多边形(F) 348">
              <a:extLst>
                <a:ext uri="{FF2B5EF4-FFF2-40B4-BE49-F238E27FC236}">
                  <a16:creationId xmlns:a16="http://schemas.microsoft.com/office/drawing/2014/main" id="{BC918469-0799-F176-BC6B-8D1B2ECB1516}"/>
                </a:ext>
              </a:extLst>
            </p:cNvPr>
            <p:cNvSpPr>
              <a:spLocks/>
            </p:cNvSpPr>
            <p:nvPr/>
          </p:nvSpPr>
          <p:spPr bwMode="auto">
            <a:xfrm>
              <a:off x="3853568" y="-1804718"/>
              <a:ext cx="65259" cy="10876"/>
            </a:xfrm>
            <a:custGeom>
              <a:avLst/>
              <a:gdLst/>
              <a:ahLst/>
              <a:cxnLst>
                <a:cxn ang="0">
                  <a:pos x="5" y="2"/>
                </a:cxn>
                <a:cxn ang="0">
                  <a:pos x="21" y="2"/>
                </a:cxn>
                <a:cxn ang="0">
                  <a:pos x="22" y="0"/>
                </a:cxn>
                <a:cxn ang="0">
                  <a:pos x="27" y="0"/>
                </a:cxn>
                <a:cxn ang="0">
                  <a:pos x="38" y="4"/>
                </a:cxn>
                <a:cxn ang="0">
                  <a:pos x="46" y="4"/>
                </a:cxn>
                <a:cxn ang="0">
                  <a:pos x="48" y="5"/>
                </a:cxn>
                <a:cxn ang="0">
                  <a:pos x="42" y="7"/>
                </a:cxn>
                <a:cxn ang="0">
                  <a:pos x="27" y="4"/>
                </a:cxn>
                <a:cxn ang="0">
                  <a:pos x="22" y="5"/>
                </a:cxn>
                <a:cxn ang="0">
                  <a:pos x="16" y="5"/>
                </a:cxn>
                <a:cxn ang="0">
                  <a:pos x="16" y="7"/>
                </a:cxn>
                <a:cxn ang="0">
                  <a:pos x="2" y="7"/>
                </a:cxn>
                <a:cxn ang="0">
                  <a:pos x="2" y="8"/>
                </a:cxn>
                <a:cxn ang="0">
                  <a:pos x="0" y="5"/>
                </a:cxn>
                <a:cxn ang="0">
                  <a:pos x="5" y="4"/>
                </a:cxn>
                <a:cxn ang="0">
                  <a:pos x="5" y="2"/>
                </a:cxn>
                <a:cxn ang="0">
                  <a:pos x="5" y="2"/>
                </a:cxn>
              </a:cxnLst>
              <a:rect l="0" t="0" r="r" b="b"/>
              <a:pathLst>
                <a:path w="48" h="8">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3" name="任意多边形(F) 349">
              <a:extLst>
                <a:ext uri="{FF2B5EF4-FFF2-40B4-BE49-F238E27FC236}">
                  <a16:creationId xmlns:a16="http://schemas.microsoft.com/office/drawing/2014/main" id="{023A4566-6F3F-101A-5FB5-7FD0CA02D186}"/>
                </a:ext>
              </a:extLst>
            </p:cNvPr>
            <p:cNvSpPr>
              <a:spLocks/>
            </p:cNvSpPr>
            <p:nvPr/>
          </p:nvSpPr>
          <p:spPr bwMode="auto">
            <a:xfrm>
              <a:off x="3856287" y="-1788403"/>
              <a:ext cx="65259" cy="25832"/>
            </a:xfrm>
            <a:custGeom>
              <a:avLst/>
              <a:gdLst/>
              <a:ahLst/>
              <a:cxnLst>
                <a:cxn ang="0">
                  <a:pos x="25" y="19"/>
                </a:cxn>
                <a:cxn ang="0">
                  <a:pos x="28" y="17"/>
                </a:cxn>
                <a:cxn ang="0">
                  <a:pos x="33" y="12"/>
                </a:cxn>
                <a:cxn ang="0">
                  <a:pos x="46" y="11"/>
                </a:cxn>
                <a:cxn ang="0">
                  <a:pos x="46" y="8"/>
                </a:cxn>
                <a:cxn ang="0">
                  <a:pos x="43" y="6"/>
                </a:cxn>
                <a:cxn ang="0">
                  <a:pos x="48" y="3"/>
                </a:cxn>
                <a:cxn ang="0">
                  <a:pos x="46" y="0"/>
                </a:cxn>
                <a:cxn ang="0">
                  <a:pos x="25" y="0"/>
                </a:cxn>
                <a:cxn ang="0">
                  <a:pos x="16" y="3"/>
                </a:cxn>
                <a:cxn ang="0">
                  <a:pos x="8" y="3"/>
                </a:cxn>
                <a:cxn ang="0">
                  <a:pos x="3" y="3"/>
                </a:cxn>
                <a:cxn ang="0">
                  <a:pos x="0" y="3"/>
                </a:cxn>
                <a:cxn ang="0">
                  <a:pos x="0" y="4"/>
                </a:cxn>
                <a:cxn ang="0">
                  <a:pos x="6" y="6"/>
                </a:cxn>
                <a:cxn ang="0">
                  <a:pos x="8" y="9"/>
                </a:cxn>
                <a:cxn ang="0">
                  <a:pos x="12" y="9"/>
                </a:cxn>
                <a:cxn ang="0">
                  <a:pos x="12" y="11"/>
                </a:cxn>
                <a:cxn ang="0">
                  <a:pos x="28" y="8"/>
                </a:cxn>
                <a:cxn ang="0">
                  <a:pos x="28" y="9"/>
                </a:cxn>
                <a:cxn ang="0">
                  <a:pos x="19" y="11"/>
                </a:cxn>
                <a:cxn ang="0">
                  <a:pos x="20" y="16"/>
                </a:cxn>
                <a:cxn ang="0">
                  <a:pos x="20" y="17"/>
                </a:cxn>
                <a:cxn ang="0">
                  <a:pos x="25" y="17"/>
                </a:cxn>
                <a:cxn ang="0">
                  <a:pos x="25" y="19"/>
                </a:cxn>
                <a:cxn ang="0">
                  <a:pos x="25" y="19"/>
                </a:cxn>
              </a:cxnLst>
              <a:rect l="0" t="0" r="r" b="b"/>
              <a:pathLst>
                <a:path w="48" h="19">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4" name="任意多边形(F) 350">
              <a:extLst>
                <a:ext uri="{FF2B5EF4-FFF2-40B4-BE49-F238E27FC236}">
                  <a16:creationId xmlns:a16="http://schemas.microsoft.com/office/drawing/2014/main" id="{42E6C2B6-A64F-3ADB-D8BC-B28EC6677C4D}"/>
                </a:ext>
              </a:extLst>
            </p:cNvPr>
            <p:cNvSpPr>
              <a:spLocks/>
            </p:cNvSpPr>
            <p:nvPr/>
          </p:nvSpPr>
          <p:spPr bwMode="auto">
            <a:xfrm>
              <a:off x="3926984" y="-1750336"/>
              <a:ext cx="63900" cy="42147"/>
            </a:xfrm>
            <a:custGeom>
              <a:avLst/>
              <a:gdLst/>
              <a:ahLst/>
              <a:cxnLst>
                <a:cxn ang="0">
                  <a:pos x="28" y="31"/>
                </a:cxn>
                <a:cxn ang="0">
                  <a:pos x="31" y="28"/>
                </a:cxn>
                <a:cxn ang="0">
                  <a:pos x="42" y="23"/>
                </a:cxn>
                <a:cxn ang="0">
                  <a:pos x="42" y="20"/>
                </a:cxn>
                <a:cxn ang="0">
                  <a:pos x="47" y="18"/>
                </a:cxn>
                <a:cxn ang="0">
                  <a:pos x="47" y="17"/>
                </a:cxn>
                <a:cxn ang="0">
                  <a:pos x="45" y="15"/>
                </a:cxn>
                <a:cxn ang="0">
                  <a:pos x="41" y="17"/>
                </a:cxn>
                <a:cxn ang="0">
                  <a:pos x="42" y="13"/>
                </a:cxn>
                <a:cxn ang="0">
                  <a:pos x="44" y="13"/>
                </a:cxn>
                <a:cxn ang="0">
                  <a:pos x="44" y="10"/>
                </a:cxn>
                <a:cxn ang="0">
                  <a:pos x="41" y="8"/>
                </a:cxn>
                <a:cxn ang="0">
                  <a:pos x="41" y="7"/>
                </a:cxn>
                <a:cxn ang="0">
                  <a:pos x="37" y="5"/>
                </a:cxn>
                <a:cxn ang="0">
                  <a:pos x="37" y="4"/>
                </a:cxn>
                <a:cxn ang="0">
                  <a:pos x="33" y="0"/>
                </a:cxn>
                <a:cxn ang="0">
                  <a:pos x="13" y="0"/>
                </a:cxn>
                <a:cxn ang="0">
                  <a:pos x="12" y="4"/>
                </a:cxn>
                <a:cxn ang="0">
                  <a:pos x="5" y="8"/>
                </a:cxn>
                <a:cxn ang="0">
                  <a:pos x="0" y="8"/>
                </a:cxn>
                <a:cxn ang="0">
                  <a:pos x="0" y="15"/>
                </a:cxn>
                <a:cxn ang="0">
                  <a:pos x="4" y="15"/>
                </a:cxn>
                <a:cxn ang="0">
                  <a:pos x="0" y="15"/>
                </a:cxn>
                <a:cxn ang="0">
                  <a:pos x="0" y="17"/>
                </a:cxn>
                <a:cxn ang="0">
                  <a:pos x="5" y="20"/>
                </a:cxn>
                <a:cxn ang="0">
                  <a:pos x="5" y="21"/>
                </a:cxn>
                <a:cxn ang="0">
                  <a:pos x="13" y="25"/>
                </a:cxn>
                <a:cxn ang="0">
                  <a:pos x="15" y="26"/>
                </a:cxn>
                <a:cxn ang="0">
                  <a:pos x="28" y="31"/>
                </a:cxn>
                <a:cxn ang="0">
                  <a:pos x="28" y="31"/>
                </a:cxn>
              </a:cxnLst>
              <a:rect l="0" t="0" r="r" b="b"/>
              <a:pathLst>
                <a:path w="47" h="31">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5" name="任意多边形(F) 351">
              <a:extLst>
                <a:ext uri="{FF2B5EF4-FFF2-40B4-BE49-F238E27FC236}">
                  <a16:creationId xmlns:a16="http://schemas.microsoft.com/office/drawing/2014/main" id="{5B68B797-BFFF-C20F-BC79-C3548A50D657}"/>
                </a:ext>
              </a:extLst>
            </p:cNvPr>
            <p:cNvSpPr>
              <a:spLocks/>
            </p:cNvSpPr>
            <p:nvPr/>
          </p:nvSpPr>
          <p:spPr bwMode="auto">
            <a:xfrm>
              <a:off x="3838613" y="-1845505"/>
              <a:ext cx="130517" cy="61180"/>
            </a:xfrm>
            <a:custGeom>
              <a:avLst/>
              <a:gdLst/>
              <a:ahLst/>
              <a:cxnLst>
                <a:cxn ang="0">
                  <a:pos x="13" y="45"/>
                </a:cxn>
                <a:cxn ang="0">
                  <a:pos x="13" y="38"/>
                </a:cxn>
                <a:cxn ang="0">
                  <a:pos x="13" y="37"/>
                </a:cxn>
                <a:cxn ang="0">
                  <a:pos x="27" y="37"/>
                </a:cxn>
                <a:cxn ang="0">
                  <a:pos x="27" y="35"/>
                </a:cxn>
                <a:cxn ang="0">
                  <a:pos x="33" y="35"/>
                </a:cxn>
                <a:cxn ang="0">
                  <a:pos x="38" y="34"/>
                </a:cxn>
                <a:cxn ang="0">
                  <a:pos x="53" y="37"/>
                </a:cxn>
                <a:cxn ang="0">
                  <a:pos x="59" y="35"/>
                </a:cxn>
                <a:cxn ang="0">
                  <a:pos x="57" y="34"/>
                </a:cxn>
                <a:cxn ang="0">
                  <a:pos x="49" y="34"/>
                </a:cxn>
                <a:cxn ang="0">
                  <a:pos x="38" y="30"/>
                </a:cxn>
                <a:cxn ang="0">
                  <a:pos x="33" y="30"/>
                </a:cxn>
                <a:cxn ang="0">
                  <a:pos x="32" y="32"/>
                </a:cxn>
                <a:cxn ang="0">
                  <a:pos x="16" y="32"/>
                </a:cxn>
                <a:cxn ang="0">
                  <a:pos x="5" y="21"/>
                </a:cxn>
                <a:cxn ang="0">
                  <a:pos x="1" y="22"/>
                </a:cxn>
                <a:cxn ang="0">
                  <a:pos x="0" y="21"/>
                </a:cxn>
                <a:cxn ang="0">
                  <a:pos x="5" y="19"/>
                </a:cxn>
                <a:cxn ang="0">
                  <a:pos x="11" y="16"/>
                </a:cxn>
                <a:cxn ang="0">
                  <a:pos x="16" y="11"/>
                </a:cxn>
                <a:cxn ang="0">
                  <a:pos x="16" y="6"/>
                </a:cxn>
                <a:cxn ang="0">
                  <a:pos x="21" y="2"/>
                </a:cxn>
                <a:cxn ang="0">
                  <a:pos x="29" y="3"/>
                </a:cxn>
                <a:cxn ang="0">
                  <a:pos x="38" y="0"/>
                </a:cxn>
                <a:cxn ang="0">
                  <a:pos x="49" y="0"/>
                </a:cxn>
                <a:cxn ang="0">
                  <a:pos x="57" y="6"/>
                </a:cxn>
                <a:cxn ang="0">
                  <a:pos x="64" y="6"/>
                </a:cxn>
                <a:cxn ang="0">
                  <a:pos x="67" y="11"/>
                </a:cxn>
                <a:cxn ang="0">
                  <a:pos x="72" y="13"/>
                </a:cxn>
                <a:cxn ang="0">
                  <a:pos x="74" y="14"/>
                </a:cxn>
                <a:cxn ang="0">
                  <a:pos x="72" y="14"/>
                </a:cxn>
                <a:cxn ang="0">
                  <a:pos x="83" y="21"/>
                </a:cxn>
                <a:cxn ang="0">
                  <a:pos x="83" y="24"/>
                </a:cxn>
                <a:cxn ang="0">
                  <a:pos x="86" y="26"/>
                </a:cxn>
                <a:cxn ang="0">
                  <a:pos x="88" y="29"/>
                </a:cxn>
                <a:cxn ang="0">
                  <a:pos x="86" y="32"/>
                </a:cxn>
                <a:cxn ang="0">
                  <a:pos x="90" y="35"/>
                </a:cxn>
                <a:cxn ang="0">
                  <a:pos x="93" y="35"/>
                </a:cxn>
                <a:cxn ang="0">
                  <a:pos x="96" y="38"/>
                </a:cxn>
                <a:cxn ang="0">
                  <a:pos x="96" y="45"/>
                </a:cxn>
                <a:cxn ang="0">
                  <a:pos x="82" y="45"/>
                </a:cxn>
                <a:cxn ang="0">
                  <a:pos x="72" y="43"/>
                </a:cxn>
                <a:cxn ang="0">
                  <a:pos x="70" y="45"/>
                </a:cxn>
                <a:cxn ang="0">
                  <a:pos x="69" y="43"/>
                </a:cxn>
                <a:cxn ang="0">
                  <a:pos x="59" y="42"/>
                </a:cxn>
                <a:cxn ang="0">
                  <a:pos x="38" y="42"/>
                </a:cxn>
                <a:cxn ang="0">
                  <a:pos x="29" y="45"/>
                </a:cxn>
                <a:cxn ang="0">
                  <a:pos x="21" y="45"/>
                </a:cxn>
                <a:cxn ang="0">
                  <a:pos x="16" y="45"/>
                </a:cxn>
                <a:cxn ang="0">
                  <a:pos x="13" y="45"/>
                </a:cxn>
                <a:cxn ang="0">
                  <a:pos x="13" y="45"/>
                </a:cxn>
              </a:cxnLst>
              <a:rect l="0" t="0" r="r" b="b"/>
              <a:pathLst>
                <a:path w="96" h="45">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6" name="任意多边形(F) 352">
              <a:extLst>
                <a:ext uri="{FF2B5EF4-FFF2-40B4-BE49-F238E27FC236}">
                  <a16:creationId xmlns:a16="http://schemas.microsoft.com/office/drawing/2014/main" id="{B72B1EA1-7B10-8548-74CF-FFB5D332427E}"/>
                </a:ext>
              </a:extLst>
            </p:cNvPr>
            <p:cNvSpPr>
              <a:spLocks/>
            </p:cNvSpPr>
            <p:nvPr/>
          </p:nvSpPr>
          <p:spPr bwMode="auto">
            <a:xfrm>
              <a:off x="3997681" y="-2528002"/>
              <a:ext cx="80214" cy="87012"/>
            </a:xfrm>
            <a:custGeom>
              <a:avLst/>
              <a:gdLst/>
              <a:ahLst/>
              <a:cxnLst>
                <a:cxn ang="0">
                  <a:pos x="59" y="22"/>
                </a:cxn>
                <a:cxn ang="0">
                  <a:pos x="56" y="18"/>
                </a:cxn>
                <a:cxn ang="0">
                  <a:pos x="53" y="14"/>
                </a:cxn>
                <a:cxn ang="0">
                  <a:pos x="45" y="16"/>
                </a:cxn>
                <a:cxn ang="0">
                  <a:pos x="42" y="21"/>
                </a:cxn>
                <a:cxn ang="0">
                  <a:pos x="38" y="19"/>
                </a:cxn>
                <a:cxn ang="0">
                  <a:pos x="37" y="16"/>
                </a:cxn>
                <a:cxn ang="0">
                  <a:pos x="32" y="14"/>
                </a:cxn>
                <a:cxn ang="0">
                  <a:pos x="35" y="13"/>
                </a:cxn>
                <a:cxn ang="0">
                  <a:pos x="35" y="10"/>
                </a:cxn>
                <a:cxn ang="0">
                  <a:pos x="37" y="10"/>
                </a:cxn>
                <a:cxn ang="0">
                  <a:pos x="40" y="6"/>
                </a:cxn>
                <a:cxn ang="0">
                  <a:pos x="38" y="0"/>
                </a:cxn>
                <a:cxn ang="0">
                  <a:pos x="30" y="3"/>
                </a:cxn>
                <a:cxn ang="0">
                  <a:pos x="22" y="11"/>
                </a:cxn>
                <a:cxn ang="0">
                  <a:pos x="30" y="11"/>
                </a:cxn>
                <a:cxn ang="0">
                  <a:pos x="30" y="14"/>
                </a:cxn>
                <a:cxn ang="0">
                  <a:pos x="25" y="16"/>
                </a:cxn>
                <a:cxn ang="0">
                  <a:pos x="25" y="18"/>
                </a:cxn>
                <a:cxn ang="0">
                  <a:pos x="9" y="18"/>
                </a:cxn>
                <a:cxn ang="0">
                  <a:pos x="6" y="21"/>
                </a:cxn>
                <a:cxn ang="0">
                  <a:pos x="8" y="22"/>
                </a:cxn>
                <a:cxn ang="0">
                  <a:pos x="3" y="22"/>
                </a:cxn>
                <a:cxn ang="0">
                  <a:pos x="11" y="26"/>
                </a:cxn>
                <a:cxn ang="0">
                  <a:pos x="5" y="30"/>
                </a:cxn>
                <a:cxn ang="0">
                  <a:pos x="6" y="34"/>
                </a:cxn>
                <a:cxn ang="0">
                  <a:pos x="19" y="37"/>
                </a:cxn>
                <a:cxn ang="0">
                  <a:pos x="14" y="40"/>
                </a:cxn>
                <a:cxn ang="0">
                  <a:pos x="13" y="43"/>
                </a:cxn>
                <a:cxn ang="0">
                  <a:pos x="8" y="47"/>
                </a:cxn>
                <a:cxn ang="0">
                  <a:pos x="16" y="47"/>
                </a:cxn>
                <a:cxn ang="0">
                  <a:pos x="21" y="43"/>
                </a:cxn>
                <a:cxn ang="0">
                  <a:pos x="21" y="45"/>
                </a:cxn>
                <a:cxn ang="0">
                  <a:pos x="22" y="45"/>
                </a:cxn>
                <a:cxn ang="0">
                  <a:pos x="9" y="48"/>
                </a:cxn>
                <a:cxn ang="0">
                  <a:pos x="6" y="53"/>
                </a:cxn>
                <a:cxn ang="0">
                  <a:pos x="0" y="53"/>
                </a:cxn>
                <a:cxn ang="0">
                  <a:pos x="0" y="55"/>
                </a:cxn>
                <a:cxn ang="0">
                  <a:pos x="6" y="55"/>
                </a:cxn>
                <a:cxn ang="0">
                  <a:pos x="0" y="59"/>
                </a:cxn>
                <a:cxn ang="0">
                  <a:pos x="9" y="59"/>
                </a:cxn>
                <a:cxn ang="0">
                  <a:pos x="3" y="63"/>
                </a:cxn>
                <a:cxn ang="0">
                  <a:pos x="11" y="61"/>
                </a:cxn>
                <a:cxn ang="0">
                  <a:pos x="11" y="63"/>
                </a:cxn>
                <a:cxn ang="0">
                  <a:pos x="8" y="64"/>
                </a:cxn>
                <a:cxn ang="0">
                  <a:pos x="8" y="64"/>
                </a:cxn>
                <a:cxn ang="0">
                  <a:pos x="14" y="64"/>
                </a:cxn>
                <a:cxn ang="0">
                  <a:pos x="25" y="61"/>
                </a:cxn>
                <a:cxn ang="0">
                  <a:pos x="27" y="61"/>
                </a:cxn>
                <a:cxn ang="0">
                  <a:pos x="27" y="58"/>
                </a:cxn>
                <a:cxn ang="0">
                  <a:pos x="30" y="59"/>
                </a:cxn>
                <a:cxn ang="0">
                  <a:pos x="37" y="58"/>
                </a:cxn>
                <a:cxn ang="0">
                  <a:pos x="38" y="55"/>
                </a:cxn>
                <a:cxn ang="0">
                  <a:pos x="56" y="53"/>
                </a:cxn>
                <a:cxn ang="0">
                  <a:pos x="54" y="50"/>
                </a:cxn>
                <a:cxn ang="0">
                  <a:pos x="59" y="40"/>
                </a:cxn>
                <a:cxn ang="0">
                  <a:pos x="58" y="34"/>
                </a:cxn>
                <a:cxn ang="0">
                  <a:pos x="59" y="30"/>
                </a:cxn>
                <a:cxn ang="0">
                  <a:pos x="56" y="24"/>
                </a:cxn>
                <a:cxn ang="0">
                  <a:pos x="59" y="22"/>
                </a:cxn>
                <a:cxn ang="0">
                  <a:pos x="59" y="22"/>
                </a:cxn>
              </a:cxnLst>
              <a:rect l="0" t="0" r="r" b="b"/>
              <a:pathLst>
                <a:path w="59" h="64">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7" name="任意多边形(F) 353">
              <a:extLst>
                <a:ext uri="{FF2B5EF4-FFF2-40B4-BE49-F238E27FC236}">
                  <a16:creationId xmlns:a16="http://schemas.microsoft.com/office/drawing/2014/main" id="{EE46C72A-A4E0-5D57-450E-07E00FE30565}"/>
                </a:ext>
              </a:extLst>
            </p:cNvPr>
            <p:cNvSpPr>
              <a:spLocks/>
            </p:cNvSpPr>
            <p:nvPr/>
          </p:nvSpPr>
          <p:spPr bwMode="auto">
            <a:xfrm>
              <a:off x="2657158" y="-1889010"/>
              <a:ext cx="58461" cy="28551"/>
            </a:xfrm>
            <a:custGeom>
              <a:avLst/>
              <a:gdLst/>
              <a:ahLst/>
              <a:cxnLst>
                <a:cxn ang="0">
                  <a:pos x="38" y="21"/>
                </a:cxn>
                <a:cxn ang="0">
                  <a:pos x="40" y="17"/>
                </a:cxn>
                <a:cxn ang="0">
                  <a:pos x="38" y="14"/>
                </a:cxn>
                <a:cxn ang="0">
                  <a:pos x="41" y="13"/>
                </a:cxn>
                <a:cxn ang="0">
                  <a:pos x="43" y="8"/>
                </a:cxn>
                <a:cxn ang="0">
                  <a:pos x="41" y="1"/>
                </a:cxn>
                <a:cxn ang="0">
                  <a:pos x="33" y="3"/>
                </a:cxn>
                <a:cxn ang="0">
                  <a:pos x="24" y="0"/>
                </a:cxn>
                <a:cxn ang="0">
                  <a:pos x="17" y="3"/>
                </a:cxn>
                <a:cxn ang="0">
                  <a:pos x="17" y="5"/>
                </a:cxn>
                <a:cxn ang="0">
                  <a:pos x="25" y="5"/>
                </a:cxn>
                <a:cxn ang="0">
                  <a:pos x="25" y="11"/>
                </a:cxn>
                <a:cxn ang="0">
                  <a:pos x="30" y="14"/>
                </a:cxn>
                <a:cxn ang="0">
                  <a:pos x="30" y="16"/>
                </a:cxn>
                <a:cxn ang="0">
                  <a:pos x="17" y="16"/>
                </a:cxn>
                <a:cxn ang="0">
                  <a:pos x="0" y="14"/>
                </a:cxn>
                <a:cxn ang="0">
                  <a:pos x="0" y="16"/>
                </a:cxn>
                <a:cxn ang="0">
                  <a:pos x="6" y="21"/>
                </a:cxn>
                <a:cxn ang="0">
                  <a:pos x="11" y="19"/>
                </a:cxn>
                <a:cxn ang="0">
                  <a:pos x="24" y="19"/>
                </a:cxn>
                <a:cxn ang="0">
                  <a:pos x="33" y="19"/>
                </a:cxn>
                <a:cxn ang="0">
                  <a:pos x="38" y="21"/>
                </a:cxn>
                <a:cxn ang="0">
                  <a:pos x="38" y="21"/>
                </a:cxn>
              </a:cxnLst>
              <a:rect l="0" t="0" r="r" b="b"/>
              <a:pathLst>
                <a:path w="43" h="21">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8" name="任意多边形(F) 354">
              <a:extLst>
                <a:ext uri="{FF2B5EF4-FFF2-40B4-BE49-F238E27FC236}">
                  <a16:creationId xmlns:a16="http://schemas.microsoft.com/office/drawing/2014/main" id="{FA738DCB-C564-5BAA-591C-639A891C852E}"/>
                </a:ext>
              </a:extLst>
            </p:cNvPr>
            <p:cNvSpPr>
              <a:spLocks/>
            </p:cNvSpPr>
            <p:nvPr/>
          </p:nvSpPr>
          <p:spPr bwMode="auto">
            <a:xfrm>
              <a:off x="2708821" y="-1887651"/>
              <a:ext cx="72057" cy="33989"/>
            </a:xfrm>
            <a:custGeom>
              <a:avLst/>
              <a:gdLst/>
              <a:ahLst/>
              <a:cxnLst>
                <a:cxn ang="0">
                  <a:pos x="0" y="20"/>
                </a:cxn>
                <a:cxn ang="0">
                  <a:pos x="2" y="23"/>
                </a:cxn>
                <a:cxn ang="0">
                  <a:pos x="5" y="25"/>
                </a:cxn>
                <a:cxn ang="0">
                  <a:pos x="16" y="16"/>
                </a:cxn>
                <a:cxn ang="0">
                  <a:pos x="18" y="16"/>
                </a:cxn>
                <a:cxn ang="0">
                  <a:pos x="19" y="18"/>
                </a:cxn>
                <a:cxn ang="0">
                  <a:pos x="29" y="16"/>
                </a:cxn>
                <a:cxn ang="0">
                  <a:pos x="35" y="15"/>
                </a:cxn>
                <a:cxn ang="0">
                  <a:pos x="50" y="16"/>
                </a:cxn>
                <a:cxn ang="0">
                  <a:pos x="53" y="13"/>
                </a:cxn>
                <a:cxn ang="0">
                  <a:pos x="48" y="8"/>
                </a:cxn>
                <a:cxn ang="0">
                  <a:pos x="37" y="8"/>
                </a:cxn>
                <a:cxn ang="0">
                  <a:pos x="42" y="7"/>
                </a:cxn>
                <a:cxn ang="0">
                  <a:pos x="42" y="7"/>
                </a:cxn>
                <a:cxn ang="0">
                  <a:pos x="34" y="5"/>
                </a:cxn>
                <a:cxn ang="0">
                  <a:pos x="31" y="2"/>
                </a:cxn>
                <a:cxn ang="0">
                  <a:pos x="19" y="0"/>
                </a:cxn>
                <a:cxn ang="0">
                  <a:pos x="5" y="0"/>
                </a:cxn>
                <a:cxn ang="0">
                  <a:pos x="3" y="0"/>
                </a:cxn>
                <a:cxn ang="0">
                  <a:pos x="5" y="7"/>
                </a:cxn>
                <a:cxn ang="0">
                  <a:pos x="3" y="12"/>
                </a:cxn>
                <a:cxn ang="0">
                  <a:pos x="0" y="13"/>
                </a:cxn>
                <a:cxn ang="0">
                  <a:pos x="2" y="16"/>
                </a:cxn>
                <a:cxn ang="0">
                  <a:pos x="0" y="20"/>
                </a:cxn>
                <a:cxn ang="0">
                  <a:pos x="0" y="20"/>
                </a:cxn>
              </a:cxnLst>
              <a:rect l="0" t="0" r="r" b="b"/>
              <a:pathLst>
                <a:path w="53" h="25">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9" name="任意多边形(F) 355">
              <a:extLst>
                <a:ext uri="{FF2B5EF4-FFF2-40B4-BE49-F238E27FC236}">
                  <a16:creationId xmlns:a16="http://schemas.microsoft.com/office/drawing/2014/main" id="{9CD1CB99-C856-5D4E-DD91-596028AB0492}"/>
                </a:ext>
              </a:extLst>
            </p:cNvPr>
            <p:cNvSpPr>
              <a:spLocks/>
            </p:cNvSpPr>
            <p:nvPr/>
          </p:nvSpPr>
          <p:spPr bwMode="auto">
            <a:xfrm>
              <a:off x="2447786" y="-1740819"/>
              <a:ext cx="121001" cy="32629"/>
            </a:xfrm>
            <a:custGeom>
              <a:avLst/>
              <a:gdLst/>
              <a:ahLst/>
              <a:cxnLst>
                <a:cxn ang="0">
                  <a:pos x="77" y="22"/>
                </a:cxn>
                <a:cxn ang="0">
                  <a:pos x="81" y="19"/>
                </a:cxn>
                <a:cxn ang="0">
                  <a:pos x="83" y="19"/>
                </a:cxn>
                <a:cxn ang="0">
                  <a:pos x="89" y="16"/>
                </a:cxn>
                <a:cxn ang="0">
                  <a:pos x="86" y="11"/>
                </a:cxn>
                <a:cxn ang="0">
                  <a:pos x="88" y="10"/>
                </a:cxn>
                <a:cxn ang="0">
                  <a:pos x="77" y="3"/>
                </a:cxn>
                <a:cxn ang="0">
                  <a:pos x="61" y="0"/>
                </a:cxn>
                <a:cxn ang="0">
                  <a:pos x="54" y="0"/>
                </a:cxn>
                <a:cxn ang="0">
                  <a:pos x="51" y="5"/>
                </a:cxn>
                <a:cxn ang="0">
                  <a:pos x="49" y="5"/>
                </a:cxn>
                <a:cxn ang="0">
                  <a:pos x="48" y="3"/>
                </a:cxn>
                <a:cxn ang="0">
                  <a:pos x="46" y="3"/>
                </a:cxn>
                <a:cxn ang="0">
                  <a:pos x="29" y="8"/>
                </a:cxn>
                <a:cxn ang="0">
                  <a:pos x="21" y="6"/>
                </a:cxn>
                <a:cxn ang="0">
                  <a:pos x="14" y="6"/>
                </a:cxn>
                <a:cxn ang="0">
                  <a:pos x="13" y="1"/>
                </a:cxn>
                <a:cxn ang="0">
                  <a:pos x="9" y="0"/>
                </a:cxn>
                <a:cxn ang="0">
                  <a:pos x="6" y="0"/>
                </a:cxn>
                <a:cxn ang="0">
                  <a:pos x="4" y="1"/>
                </a:cxn>
                <a:cxn ang="0">
                  <a:pos x="3" y="3"/>
                </a:cxn>
                <a:cxn ang="0">
                  <a:pos x="6" y="5"/>
                </a:cxn>
                <a:cxn ang="0">
                  <a:pos x="3" y="11"/>
                </a:cxn>
                <a:cxn ang="0">
                  <a:pos x="0" y="13"/>
                </a:cxn>
                <a:cxn ang="0">
                  <a:pos x="1" y="14"/>
                </a:cxn>
                <a:cxn ang="0">
                  <a:pos x="3" y="13"/>
                </a:cxn>
                <a:cxn ang="0">
                  <a:pos x="19" y="14"/>
                </a:cxn>
                <a:cxn ang="0">
                  <a:pos x="24" y="21"/>
                </a:cxn>
                <a:cxn ang="0">
                  <a:pos x="30" y="19"/>
                </a:cxn>
                <a:cxn ang="0">
                  <a:pos x="30" y="24"/>
                </a:cxn>
                <a:cxn ang="0">
                  <a:pos x="35" y="24"/>
                </a:cxn>
                <a:cxn ang="0">
                  <a:pos x="43" y="21"/>
                </a:cxn>
                <a:cxn ang="0">
                  <a:pos x="38" y="18"/>
                </a:cxn>
                <a:cxn ang="0">
                  <a:pos x="38" y="14"/>
                </a:cxn>
                <a:cxn ang="0">
                  <a:pos x="48" y="11"/>
                </a:cxn>
                <a:cxn ang="0">
                  <a:pos x="54" y="6"/>
                </a:cxn>
                <a:cxn ang="0">
                  <a:pos x="59" y="6"/>
                </a:cxn>
                <a:cxn ang="0">
                  <a:pos x="69" y="10"/>
                </a:cxn>
                <a:cxn ang="0">
                  <a:pos x="72" y="11"/>
                </a:cxn>
                <a:cxn ang="0">
                  <a:pos x="75" y="11"/>
                </a:cxn>
                <a:cxn ang="0">
                  <a:pos x="77" y="11"/>
                </a:cxn>
                <a:cxn ang="0">
                  <a:pos x="73" y="14"/>
                </a:cxn>
                <a:cxn ang="0">
                  <a:pos x="72" y="16"/>
                </a:cxn>
                <a:cxn ang="0">
                  <a:pos x="72" y="19"/>
                </a:cxn>
                <a:cxn ang="0">
                  <a:pos x="77" y="22"/>
                </a:cxn>
                <a:cxn ang="0">
                  <a:pos x="77" y="22"/>
                </a:cxn>
              </a:cxnLst>
              <a:rect l="0" t="0" r="r" b="b"/>
              <a:pathLst>
                <a:path w="89" h="24">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0" name="任意多边形(F) 356">
              <a:extLst>
                <a:ext uri="{FF2B5EF4-FFF2-40B4-BE49-F238E27FC236}">
                  <a16:creationId xmlns:a16="http://schemas.microsoft.com/office/drawing/2014/main" id="{16A65DC1-CA83-8E88-5157-28107069F0E1}"/>
                </a:ext>
              </a:extLst>
            </p:cNvPr>
            <p:cNvSpPr>
              <a:spLocks/>
            </p:cNvSpPr>
            <p:nvPr/>
          </p:nvSpPr>
          <p:spPr bwMode="auto">
            <a:xfrm>
              <a:off x="2314549" y="-1808797"/>
              <a:ext cx="47585" cy="17675"/>
            </a:xfrm>
            <a:custGeom>
              <a:avLst/>
              <a:gdLst/>
              <a:ahLst/>
              <a:cxnLst>
                <a:cxn ang="0">
                  <a:pos x="0" y="8"/>
                </a:cxn>
                <a:cxn ang="0">
                  <a:pos x="3" y="5"/>
                </a:cxn>
                <a:cxn ang="0">
                  <a:pos x="8" y="3"/>
                </a:cxn>
                <a:cxn ang="0">
                  <a:pos x="11" y="0"/>
                </a:cxn>
                <a:cxn ang="0">
                  <a:pos x="16" y="0"/>
                </a:cxn>
                <a:cxn ang="0">
                  <a:pos x="24" y="5"/>
                </a:cxn>
                <a:cxn ang="0">
                  <a:pos x="30" y="5"/>
                </a:cxn>
                <a:cxn ang="0">
                  <a:pos x="34" y="7"/>
                </a:cxn>
                <a:cxn ang="0">
                  <a:pos x="35" y="7"/>
                </a:cxn>
                <a:cxn ang="0">
                  <a:pos x="35" y="11"/>
                </a:cxn>
                <a:cxn ang="0">
                  <a:pos x="29" y="13"/>
                </a:cxn>
                <a:cxn ang="0">
                  <a:pos x="21" y="13"/>
                </a:cxn>
                <a:cxn ang="0">
                  <a:pos x="6" y="10"/>
                </a:cxn>
                <a:cxn ang="0">
                  <a:pos x="0" y="8"/>
                </a:cxn>
                <a:cxn ang="0">
                  <a:pos x="0" y="8"/>
                </a:cxn>
              </a:cxnLst>
              <a:rect l="0" t="0" r="r" b="b"/>
              <a:pathLst>
                <a:path w="35" h="13">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1" name="任意多边形(F) 357">
              <a:extLst>
                <a:ext uri="{FF2B5EF4-FFF2-40B4-BE49-F238E27FC236}">
                  <a16:creationId xmlns:a16="http://schemas.microsoft.com/office/drawing/2014/main" id="{955DB8E3-DC12-7E3E-33CA-81EC687212F6}"/>
                </a:ext>
              </a:extLst>
            </p:cNvPr>
            <p:cNvSpPr>
              <a:spLocks/>
            </p:cNvSpPr>
            <p:nvPr/>
          </p:nvSpPr>
          <p:spPr bwMode="auto">
            <a:xfrm>
              <a:off x="2329505" y="-1830550"/>
              <a:ext cx="130517" cy="42147"/>
            </a:xfrm>
            <a:custGeom>
              <a:avLst/>
              <a:gdLst/>
              <a:ahLst/>
              <a:cxnLst>
                <a:cxn ang="0">
                  <a:pos x="96" y="10"/>
                </a:cxn>
                <a:cxn ang="0">
                  <a:pos x="93" y="10"/>
                </a:cxn>
                <a:cxn ang="0">
                  <a:pos x="80" y="15"/>
                </a:cxn>
                <a:cxn ang="0">
                  <a:pos x="75" y="13"/>
                </a:cxn>
                <a:cxn ang="0">
                  <a:pos x="72" y="11"/>
                </a:cxn>
                <a:cxn ang="0">
                  <a:pos x="66" y="18"/>
                </a:cxn>
                <a:cxn ang="0">
                  <a:pos x="64" y="18"/>
                </a:cxn>
                <a:cxn ang="0">
                  <a:pos x="56" y="21"/>
                </a:cxn>
                <a:cxn ang="0">
                  <a:pos x="50" y="19"/>
                </a:cxn>
                <a:cxn ang="0">
                  <a:pos x="47" y="24"/>
                </a:cxn>
                <a:cxn ang="0">
                  <a:pos x="40" y="24"/>
                </a:cxn>
                <a:cxn ang="0">
                  <a:pos x="39" y="27"/>
                </a:cxn>
                <a:cxn ang="0">
                  <a:pos x="34" y="31"/>
                </a:cxn>
                <a:cxn ang="0">
                  <a:pos x="29" y="31"/>
                </a:cxn>
                <a:cxn ang="0">
                  <a:pos x="27" y="27"/>
                </a:cxn>
                <a:cxn ang="0">
                  <a:pos x="24" y="27"/>
                </a:cxn>
                <a:cxn ang="0">
                  <a:pos x="24" y="23"/>
                </a:cxn>
                <a:cxn ang="0">
                  <a:pos x="23" y="23"/>
                </a:cxn>
                <a:cxn ang="0">
                  <a:pos x="19" y="21"/>
                </a:cxn>
                <a:cxn ang="0">
                  <a:pos x="13" y="21"/>
                </a:cxn>
                <a:cxn ang="0">
                  <a:pos x="5" y="16"/>
                </a:cxn>
                <a:cxn ang="0">
                  <a:pos x="0" y="16"/>
                </a:cxn>
                <a:cxn ang="0">
                  <a:pos x="5" y="15"/>
                </a:cxn>
                <a:cxn ang="0">
                  <a:pos x="5" y="11"/>
                </a:cxn>
                <a:cxn ang="0">
                  <a:pos x="18" y="5"/>
                </a:cxn>
                <a:cxn ang="0">
                  <a:pos x="19" y="2"/>
                </a:cxn>
                <a:cxn ang="0">
                  <a:pos x="29" y="2"/>
                </a:cxn>
                <a:cxn ang="0">
                  <a:pos x="45" y="2"/>
                </a:cxn>
                <a:cxn ang="0">
                  <a:pos x="59" y="0"/>
                </a:cxn>
                <a:cxn ang="0">
                  <a:pos x="63" y="0"/>
                </a:cxn>
                <a:cxn ang="0">
                  <a:pos x="71" y="0"/>
                </a:cxn>
                <a:cxn ang="0">
                  <a:pos x="85" y="3"/>
                </a:cxn>
                <a:cxn ang="0">
                  <a:pos x="95" y="7"/>
                </a:cxn>
                <a:cxn ang="0">
                  <a:pos x="96" y="10"/>
                </a:cxn>
                <a:cxn ang="0">
                  <a:pos x="96" y="10"/>
                </a:cxn>
              </a:cxnLst>
              <a:rect l="0" t="0" r="r" b="b"/>
              <a:pathLst>
                <a:path w="96" h="31">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2" name="任意多边形(F) 358">
              <a:extLst>
                <a:ext uri="{FF2B5EF4-FFF2-40B4-BE49-F238E27FC236}">
                  <a16:creationId xmlns:a16="http://schemas.microsoft.com/office/drawing/2014/main" id="{0321F737-AE5B-6CE2-0ED9-075CCE7A1297}"/>
                </a:ext>
              </a:extLst>
            </p:cNvPr>
            <p:cNvSpPr>
              <a:spLocks/>
            </p:cNvSpPr>
            <p:nvPr/>
          </p:nvSpPr>
          <p:spPr bwMode="auto">
            <a:xfrm>
              <a:off x="2393404" y="-1762572"/>
              <a:ext cx="66619" cy="39428"/>
            </a:xfrm>
            <a:custGeom>
              <a:avLst/>
              <a:gdLst/>
              <a:ahLst/>
              <a:cxnLst>
                <a:cxn ang="0">
                  <a:pos x="40" y="29"/>
                </a:cxn>
                <a:cxn ang="0">
                  <a:pos x="43" y="27"/>
                </a:cxn>
                <a:cxn ang="0">
                  <a:pos x="46" y="21"/>
                </a:cxn>
                <a:cxn ang="0">
                  <a:pos x="43" y="19"/>
                </a:cxn>
                <a:cxn ang="0">
                  <a:pos x="44" y="17"/>
                </a:cxn>
                <a:cxn ang="0">
                  <a:pos x="46" y="16"/>
                </a:cxn>
                <a:cxn ang="0">
                  <a:pos x="49" y="16"/>
                </a:cxn>
                <a:cxn ang="0">
                  <a:pos x="40" y="9"/>
                </a:cxn>
                <a:cxn ang="0">
                  <a:pos x="35" y="1"/>
                </a:cxn>
                <a:cxn ang="0">
                  <a:pos x="27" y="3"/>
                </a:cxn>
                <a:cxn ang="0">
                  <a:pos x="20" y="1"/>
                </a:cxn>
                <a:cxn ang="0">
                  <a:pos x="14" y="1"/>
                </a:cxn>
                <a:cxn ang="0">
                  <a:pos x="6" y="0"/>
                </a:cxn>
                <a:cxn ang="0">
                  <a:pos x="3" y="1"/>
                </a:cxn>
                <a:cxn ang="0">
                  <a:pos x="0" y="8"/>
                </a:cxn>
                <a:cxn ang="0">
                  <a:pos x="1" y="13"/>
                </a:cxn>
                <a:cxn ang="0">
                  <a:pos x="11" y="16"/>
                </a:cxn>
                <a:cxn ang="0">
                  <a:pos x="12" y="13"/>
                </a:cxn>
                <a:cxn ang="0">
                  <a:pos x="9" y="11"/>
                </a:cxn>
                <a:cxn ang="0">
                  <a:pos x="12" y="11"/>
                </a:cxn>
                <a:cxn ang="0">
                  <a:pos x="19" y="16"/>
                </a:cxn>
                <a:cxn ang="0">
                  <a:pos x="30" y="21"/>
                </a:cxn>
                <a:cxn ang="0">
                  <a:pos x="30" y="26"/>
                </a:cxn>
                <a:cxn ang="0">
                  <a:pos x="35" y="27"/>
                </a:cxn>
                <a:cxn ang="0">
                  <a:pos x="35" y="26"/>
                </a:cxn>
                <a:cxn ang="0">
                  <a:pos x="36" y="26"/>
                </a:cxn>
                <a:cxn ang="0">
                  <a:pos x="40" y="29"/>
                </a:cxn>
                <a:cxn ang="0">
                  <a:pos x="40" y="29"/>
                </a:cxn>
              </a:cxnLst>
              <a:rect l="0" t="0" r="r" b="b"/>
              <a:pathLst>
                <a:path w="49" h="29">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3" name="任意多边形(F) 359">
              <a:extLst>
                <a:ext uri="{FF2B5EF4-FFF2-40B4-BE49-F238E27FC236}">
                  <a16:creationId xmlns:a16="http://schemas.microsoft.com/office/drawing/2014/main" id="{60D9104F-A0FF-DA26-87DA-C00ECE329E21}"/>
                </a:ext>
              </a:extLst>
            </p:cNvPr>
            <p:cNvSpPr>
              <a:spLocks/>
            </p:cNvSpPr>
            <p:nvPr/>
          </p:nvSpPr>
          <p:spPr bwMode="auto">
            <a:xfrm>
              <a:off x="2339021" y="-1865898"/>
              <a:ext cx="29910" cy="35348"/>
            </a:xfrm>
            <a:custGeom>
              <a:avLst/>
              <a:gdLst/>
              <a:ahLst/>
              <a:cxnLst>
                <a:cxn ang="0">
                  <a:pos x="6" y="26"/>
                </a:cxn>
                <a:cxn ang="0">
                  <a:pos x="0" y="26"/>
                </a:cxn>
                <a:cxn ang="0">
                  <a:pos x="6" y="5"/>
                </a:cxn>
                <a:cxn ang="0">
                  <a:pos x="11" y="5"/>
                </a:cxn>
                <a:cxn ang="0">
                  <a:pos x="16" y="0"/>
                </a:cxn>
                <a:cxn ang="0">
                  <a:pos x="19" y="0"/>
                </a:cxn>
                <a:cxn ang="0">
                  <a:pos x="22" y="2"/>
                </a:cxn>
                <a:cxn ang="0">
                  <a:pos x="19" y="7"/>
                </a:cxn>
                <a:cxn ang="0">
                  <a:pos x="17" y="17"/>
                </a:cxn>
                <a:cxn ang="0">
                  <a:pos x="14" y="20"/>
                </a:cxn>
                <a:cxn ang="0">
                  <a:pos x="6" y="25"/>
                </a:cxn>
                <a:cxn ang="0">
                  <a:pos x="6" y="26"/>
                </a:cxn>
                <a:cxn ang="0">
                  <a:pos x="6" y="26"/>
                </a:cxn>
              </a:cxnLst>
              <a:rect l="0" t="0" r="r" b="b"/>
              <a:pathLst>
                <a:path w="22" h="26">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4" name="任意多边形(F) 360">
              <a:extLst>
                <a:ext uri="{FF2B5EF4-FFF2-40B4-BE49-F238E27FC236}">
                  <a16:creationId xmlns:a16="http://schemas.microsoft.com/office/drawing/2014/main" id="{ED00F2B2-BD01-5AAE-6432-10E16F3833F8}"/>
                </a:ext>
              </a:extLst>
            </p:cNvPr>
            <p:cNvSpPr>
              <a:spLocks/>
            </p:cNvSpPr>
            <p:nvPr/>
          </p:nvSpPr>
          <p:spPr bwMode="auto">
            <a:xfrm>
              <a:off x="2654438" y="-1777527"/>
              <a:ext cx="285507" cy="156349"/>
            </a:xfrm>
            <a:custGeom>
              <a:avLst/>
              <a:gdLst/>
              <a:ahLst/>
              <a:cxnLst>
                <a:cxn ang="0">
                  <a:pos x="27" y="6"/>
                </a:cxn>
                <a:cxn ang="0">
                  <a:pos x="29" y="17"/>
                </a:cxn>
                <a:cxn ang="0">
                  <a:pos x="22" y="25"/>
                </a:cxn>
                <a:cxn ang="0">
                  <a:pos x="27" y="32"/>
                </a:cxn>
                <a:cxn ang="0">
                  <a:pos x="37" y="28"/>
                </a:cxn>
                <a:cxn ang="0">
                  <a:pos x="32" y="19"/>
                </a:cxn>
                <a:cxn ang="0">
                  <a:pos x="43" y="9"/>
                </a:cxn>
                <a:cxn ang="0">
                  <a:pos x="59" y="6"/>
                </a:cxn>
                <a:cxn ang="0">
                  <a:pos x="55" y="1"/>
                </a:cxn>
                <a:cxn ang="0">
                  <a:pos x="59" y="0"/>
                </a:cxn>
                <a:cxn ang="0">
                  <a:pos x="80" y="9"/>
                </a:cxn>
                <a:cxn ang="0">
                  <a:pos x="85" y="17"/>
                </a:cxn>
                <a:cxn ang="0">
                  <a:pos x="122" y="20"/>
                </a:cxn>
                <a:cxn ang="0">
                  <a:pos x="138" y="20"/>
                </a:cxn>
                <a:cxn ang="0">
                  <a:pos x="151" y="17"/>
                </a:cxn>
                <a:cxn ang="0">
                  <a:pos x="144" y="16"/>
                </a:cxn>
                <a:cxn ang="0">
                  <a:pos x="178" y="16"/>
                </a:cxn>
                <a:cxn ang="0">
                  <a:pos x="165" y="17"/>
                </a:cxn>
                <a:cxn ang="0">
                  <a:pos x="170" y="20"/>
                </a:cxn>
                <a:cxn ang="0">
                  <a:pos x="183" y="24"/>
                </a:cxn>
                <a:cxn ang="0">
                  <a:pos x="196" y="35"/>
                </a:cxn>
                <a:cxn ang="0">
                  <a:pos x="192" y="38"/>
                </a:cxn>
                <a:cxn ang="0">
                  <a:pos x="204" y="37"/>
                </a:cxn>
                <a:cxn ang="0">
                  <a:pos x="208" y="41"/>
                </a:cxn>
                <a:cxn ang="0">
                  <a:pos x="192" y="51"/>
                </a:cxn>
                <a:cxn ang="0">
                  <a:pos x="188" y="56"/>
                </a:cxn>
                <a:cxn ang="0">
                  <a:pos x="183" y="62"/>
                </a:cxn>
                <a:cxn ang="0">
                  <a:pos x="192" y="72"/>
                </a:cxn>
                <a:cxn ang="0">
                  <a:pos x="186" y="77"/>
                </a:cxn>
                <a:cxn ang="0">
                  <a:pos x="173" y="81"/>
                </a:cxn>
                <a:cxn ang="0">
                  <a:pos x="152" y="85"/>
                </a:cxn>
                <a:cxn ang="0">
                  <a:pos x="135" y="81"/>
                </a:cxn>
                <a:cxn ang="0">
                  <a:pos x="127" y="83"/>
                </a:cxn>
                <a:cxn ang="0">
                  <a:pos x="132" y="93"/>
                </a:cxn>
                <a:cxn ang="0">
                  <a:pos x="144" y="99"/>
                </a:cxn>
                <a:cxn ang="0">
                  <a:pos x="135" y="104"/>
                </a:cxn>
                <a:cxn ang="0">
                  <a:pos x="111" y="113"/>
                </a:cxn>
                <a:cxn ang="0">
                  <a:pos x="95" y="115"/>
                </a:cxn>
                <a:cxn ang="0">
                  <a:pos x="83" y="101"/>
                </a:cxn>
                <a:cxn ang="0">
                  <a:pos x="85" y="89"/>
                </a:cxn>
                <a:cxn ang="0">
                  <a:pos x="79" y="83"/>
                </a:cxn>
                <a:cxn ang="0">
                  <a:pos x="80" y="70"/>
                </a:cxn>
                <a:cxn ang="0">
                  <a:pos x="87" y="61"/>
                </a:cxn>
                <a:cxn ang="0">
                  <a:pos x="72" y="62"/>
                </a:cxn>
                <a:cxn ang="0">
                  <a:pos x="56" y="62"/>
                </a:cxn>
                <a:cxn ang="0">
                  <a:pos x="40" y="51"/>
                </a:cxn>
                <a:cxn ang="0">
                  <a:pos x="18" y="51"/>
                </a:cxn>
                <a:cxn ang="0">
                  <a:pos x="13" y="40"/>
                </a:cxn>
                <a:cxn ang="0">
                  <a:pos x="8" y="32"/>
                </a:cxn>
                <a:cxn ang="0">
                  <a:pos x="5" y="25"/>
                </a:cxn>
                <a:cxn ang="0">
                  <a:pos x="14" y="12"/>
                </a:cxn>
                <a:cxn ang="0">
                  <a:pos x="35" y="3"/>
                </a:cxn>
              </a:cxnLst>
              <a:rect l="0" t="0" r="r" b="b"/>
              <a:pathLst>
                <a:path w="210" h="115">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5" name="任意多边形(F) 361">
              <a:extLst>
                <a:ext uri="{FF2B5EF4-FFF2-40B4-BE49-F238E27FC236}">
                  <a16:creationId xmlns:a16="http://schemas.microsoft.com/office/drawing/2014/main" id="{8571EDBB-529B-5E1B-E76B-DEA025774759}"/>
                </a:ext>
              </a:extLst>
            </p:cNvPr>
            <p:cNvSpPr>
              <a:spLocks/>
            </p:cNvSpPr>
            <p:nvPr/>
          </p:nvSpPr>
          <p:spPr bwMode="auto">
            <a:xfrm>
              <a:off x="2968497" y="-1690515"/>
              <a:ext cx="89731" cy="54382"/>
            </a:xfrm>
            <a:custGeom>
              <a:avLst/>
              <a:gdLst/>
              <a:ahLst/>
              <a:cxnLst>
                <a:cxn ang="0">
                  <a:pos x="56" y="35"/>
                </a:cxn>
                <a:cxn ang="0">
                  <a:pos x="46" y="33"/>
                </a:cxn>
                <a:cxn ang="0">
                  <a:pos x="40" y="35"/>
                </a:cxn>
                <a:cxn ang="0">
                  <a:pos x="34" y="35"/>
                </a:cxn>
                <a:cxn ang="0">
                  <a:pos x="32" y="35"/>
                </a:cxn>
                <a:cxn ang="0">
                  <a:pos x="32" y="40"/>
                </a:cxn>
                <a:cxn ang="0">
                  <a:pos x="22" y="40"/>
                </a:cxn>
                <a:cxn ang="0">
                  <a:pos x="16" y="33"/>
                </a:cxn>
                <a:cxn ang="0">
                  <a:pos x="11" y="25"/>
                </a:cxn>
                <a:cxn ang="0">
                  <a:pos x="6" y="25"/>
                </a:cxn>
                <a:cxn ang="0">
                  <a:pos x="0" y="17"/>
                </a:cxn>
                <a:cxn ang="0">
                  <a:pos x="3" y="9"/>
                </a:cxn>
                <a:cxn ang="0">
                  <a:pos x="11" y="8"/>
                </a:cxn>
                <a:cxn ang="0">
                  <a:pos x="14" y="6"/>
                </a:cxn>
                <a:cxn ang="0">
                  <a:pos x="14" y="5"/>
                </a:cxn>
                <a:cxn ang="0">
                  <a:pos x="19" y="0"/>
                </a:cxn>
                <a:cxn ang="0">
                  <a:pos x="21" y="0"/>
                </a:cxn>
                <a:cxn ang="0">
                  <a:pos x="29" y="0"/>
                </a:cxn>
                <a:cxn ang="0">
                  <a:pos x="53" y="0"/>
                </a:cxn>
                <a:cxn ang="0">
                  <a:pos x="66" y="1"/>
                </a:cxn>
                <a:cxn ang="0">
                  <a:pos x="66" y="3"/>
                </a:cxn>
                <a:cxn ang="0">
                  <a:pos x="59" y="8"/>
                </a:cxn>
                <a:cxn ang="0">
                  <a:pos x="59" y="16"/>
                </a:cxn>
                <a:cxn ang="0">
                  <a:pos x="64" y="22"/>
                </a:cxn>
                <a:cxn ang="0">
                  <a:pos x="61" y="32"/>
                </a:cxn>
                <a:cxn ang="0">
                  <a:pos x="56" y="35"/>
                </a:cxn>
                <a:cxn ang="0">
                  <a:pos x="56" y="35"/>
                </a:cxn>
              </a:cxnLst>
              <a:rect l="0" t="0" r="r" b="b"/>
              <a:pathLst>
                <a:path w="66" h="4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6" name="任意多边形(F) 362">
              <a:extLst>
                <a:ext uri="{FF2B5EF4-FFF2-40B4-BE49-F238E27FC236}">
                  <a16:creationId xmlns:a16="http://schemas.microsoft.com/office/drawing/2014/main" id="{B6A422C9-871B-E3C1-25B7-1455D25F1684}"/>
                </a:ext>
              </a:extLst>
            </p:cNvPr>
            <p:cNvSpPr>
              <a:spLocks/>
            </p:cNvSpPr>
            <p:nvPr/>
          </p:nvSpPr>
          <p:spPr bwMode="auto">
            <a:xfrm>
              <a:off x="2903238" y="-1723144"/>
              <a:ext cx="95169" cy="95169"/>
            </a:xfrm>
            <a:custGeom>
              <a:avLst/>
              <a:gdLst/>
              <a:ahLst/>
              <a:cxnLst>
                <a:cxn ang="0">
                  <a:pos x="70" y="64"/>
                </a:cxn>
                <a:cxn ang="0">
                  <a:pos x="64" y="64"/>
                </a:cxn>
                <a:cxn ang="0">
                  <a:pos x="59" y="62"/>
                </a:cxn>
                <a:cxn ang="0">
                  <a:pos x="53" y="65"/>
                </a:cxn>
                <a:cxn ang="0">
                  <a:pos x="40" y="69"/>
                </a:cxn>
                <a:cxn ang="0">
                  <a:pos x="35" y="70"/>
                </a:cxn>
                <a:cxn ang="0">
                  <a:pos x="29" y="70"/>
                </a:cxn>
                <a:cxn ang="0">
                  <a:pos x="25" y="69"/>
                </a:cxn>
                <a:cxn ang="0">
                  <a:pos x="21" y="65"/>
                </a:cxn>
                <a:cxn ang="0">
                  <a:pos x="21" y="61"/>
                </a:cxn>
                <a:cxn ang="0">
                  <a:pos x="17" y="57"/>
                </a:cxn>
                <a:cxn ang="0">
                  <a:pos x="21" y="46"/>
                </a:cxn>
                <a:cxn ang="0">
                  <a:pos x="25" y="43"/>
                </a:cxn>
                <a:cxn ang="0">
                  <a:pos x="24" y="38"/>
                </a:cxn>
                <a:cxn ang="0">
                  <a:pos x="17" y="37"/>
                </a:cxn>
                <a:cxn ang="0">
                  <a:pos x="19" y="33"/>
                </a:cxn>
                <a:cxn ang="0">
                  <a:pos x="19" y="30"/>
                </a:cxn>
                <a:cxn ang="0">
                  <a:pos x="9" y="32"/>
                </a:cxn>
                <a:cxn ang="0">
                  <a:pos x="0" y="22"/>
                </a:cxn>
                <a:cxn ang="0">
                  <a:pos x="0" y="22"/>
                </a:cxn>
                <a:cxn ang="0">
                  <a:pos x="5" y="19"/>
                </a:cxn>
                <a:cxn ang="0">
                  <a:pos x="5" y="16"/>
                </a:cxn>
                <a:cxn ang="0">
                  <a:pos x="14" y="11"/>
                </a:cxn>
                <a:cxn ang="0">
                  <a:pos x="9" y="11"/>
                </a:cxn>
                <a:cxn ang="0">
                  <a:pos x="11" y="6"/>
                </a:cxn>
                <a:cxn ang="0">
                  <a:pos x="25" y="1"/>
                </a:cxn>
                <a:cxn ang="0">
                  <a:pos x="27" y="0"/>
                </a:cxn>
                <a:cxn ang="0">
                  <a:pos x="30" y="0"/>
                </a:cxn>
                <a:cxn ang="0">
                  <a:pos x="43" y="6"/>
                </a:cxn>
                <a:cxn ang="0">
                  <a:pos x="45" y="9"/>
                </a:cxn>
                <a:cxn ang="0">
                  <a:pos x="45" y="14"/>
                </a:cxn>
                <a:cxn ang="0">
                  <a:pos x="46" y="14"/>
                </a:cxn>
                <a:cxn ang="0">
                  <a:pos x="53" y="14"/>
                </a:cxn>
                <a:cxn ang="0">
                  <a:pos x="58" y="16"/>
                </a:cxn>
                <a:cxn ang="0">
                  <a:pos x="64" y="21"/>
                </a:cxn>
                <a:cxn ang="0">
                  <a:pos x="67" y="24"/>
                </a:cxn>
                <a:cxn ang="0">
                  <a:pos x="62" y="29"/>
                </a:cxn>
                <a:cxn ang="0">
                  <a:pos x="62" y="30"/>
                </a:cxn>
                <a:cxn ang="0">
                  <a:pos x="59" y="32"/>
                </a:cxn>
                <a:cxn ang="0">
                  <a:pos x="51" y="33"/>
                </a:cxn>
                <a:cxn ang="0">
                  <a:pos x="48" y="41"/>
                </a:cxn>
                <a:cxn ang="0">
                  <a:pos x="54" y="49"/>
                </a:cxn>
                <a:cxn ang="0">
                  <a:pos x="59" y="49"/>
                </a:cxn>
                <a:cxn ang="0">
                  <a:pos x="64" y="57"/>
                </a:cxn>
                <a:cxn ang="0">
                  <a:pos x="70" y="64"/>
                </a:cxn>
                <a:cxn ang="0">
                  <a:pos x="70" y="64"/>
                </a:cxn>
              </a:cxnLst>
              <a:rect l="0" t="0" r="r" b="b"/>
              <a:pathLst>
                <a:path w="70" h="7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7" name="任意多边形(F) 363">
              <a:extLst>
                <a:ext uri="{FF2B5EF4-FFF2-40B4-BE49-F238E27FC236}">
                  <a16:creationId xmlns:a16="http://schemas.microsoft.com/office/drawing/2014/main" id="{503BC063-FB63-0765-CE87-2DA54ED47324}"/>
                </a:ext>
              </a:extLst>
            </p:cNvPr>
            <p:cNvSpPr>
              <a:spLocks/>
            </p:cNvSpPr>
            <p:nvPr/>
          </p:nvSpPr>
          <p:spPr bwMode="auto">
            <a:xfrm>
              <a:off x="2813507" y="-1342468"/>
              <a:ext cx="183541" cy="122360"/>
            </a:xfrm>
            <a:custGeom>
              <a:avLst/>
              <a:gdLst/>
              <a:ahLst/>
              <a:cxnLst>
                <a:cxn ang="0">
                  <a:pos x="0" y="34"/>
                </a:cxn>
                <a:cxn ang="0">
                  <a:pos x="6" y="23"/>
                </a:cxn>
                <a:cxn ang="0">
                  <a:pos x="8" y="16"/>
                </a:cxn>
                <a:cxn ang="0">
                  <a:pos x="15" y="10"/>
                </a:cxn>
                <a:cxn ang="0">
                  <a:pos x="18" y="5"/>
                </a:cxn>
                <a:cxn ang="0">
                  <a:pos x="50" y="0"/>
                </a:cxn>
                <a:cxn ang="0">
                  <a:pos x="64" y="0"/>
                </a:cxn>
                <a:cxn ang="0">
                  <a:pos x="71" y="2"/>
                </a:cxn>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0" y="34"/>
                </a:cxn>
              </a:cxnLst>
              <a:rect l="0" t="0" r="r" b="b"/>
              <a:pathLst>
                <a:path w="135" h="9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8" name="任意多边形(F) 364">
              <a:extLst>
                <a:ext uri="{FF2B5EF4-FFF2-40B4-BE49-F238E27FC236}">
                  <a16:creationId xmlns:a16="http://schemas.microsoft.com/office/drawing/2014/main" id="{89860072-6EA0-ADAB-54EE-94757AFA98B1}"/>
                </a:ext>
              </a:extLst>
            </p:cNvPr>
            <p:cNvSpPr>
              <a:spLocks/>
            </p:cNvSpPr>
            <p:nvPr/>
          </p:nvSpPr>
          <p:spPr bwMode="auto">
            <a:xfrm>
              <a:off x="3044632" y="-1689156"/>
              <a:ext cx="63900" cy="50304"/>
            </a:xfrm>
            <a:custGeom>
              <a:avLst/>
              <a:gdLst/>
              <a:ahLst/>
              <a:cxnLst>
                <a:cxn ang="0">
                  <a:pos x="47" y="16"/>
                </a:cxn>
                <a:cxn ang="0">
                  <a:pos x="47" y="15"/>
                </a:cxn>
                <a:cxn ang="0">
                  <a:pos x="43" y="13"/>
                </a:cxn>
                <a:cxn ang="0">
                  <a:pos x="31" y="7"/>
                </a:cxn>
                <a:cxn ang="0">
                  <a:pos x="14" y="0"/>
                </a:cxn>
                <a:cxn ang="0">
                  <a:pos x="10" y="2"/>
                </a:cxn>
                <a:cxn ang="0">
                  <a:pos x="3" y="7"/>
                </a:cxn>
                <a:cxn ang="0">
                  <a:pos x="3" y="15"/>
                </a:cxn>
                <a:cxn ang="0">
                  <a:pos x="8" y="21"/>
                </a:cxn>
                <a:cxn ang="0">
                  <a:pos x="5" y="31"/>
                </a:cxn>
                <a:cxn ang="0">
                  <a:pos x="0" y="34"/>
                </a:cxn>
                <a:cxn ang="0">
                  <a:pos x="5" y="37"/>
                </a:cxn>
                <a:cxn ang="0">
                  <a:pos x="13" y="37"/>
                </a:cxn>
                <a:cxn ang="0">
                  <a:pos x="21" y="37"/>
                </a:cxn>
                <a:cxn ang="0">
                  <a:pos x="31" y="32"/>
                </a:cxn>
                <a:cxn ang="0">
                  <a:pos x="34" y="26"/>
                </a:cxn>
                <a:cxn ang="0">
                  <a:pos x="47" y="16"/>
                </a:cxn>
                <a:cxn ang="0">
                  <a:pos x="47" y="16"/>
                </a:cxn>
              </a:cxnLst>
              <a:rect l="0" t="0" r="r" b="b"/>
              <a:pathLst>
                <a:path w="47" h="37">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9" name="任意多边形(F) 365">
              <a:extLst>
                <a:ext uri="{FF2B5EF4-FFF2-40B4-BE49-F238E27FC236}">
                  <a16:creationId xmlns:a16="http://schemas.microsoft.com/office/drawing/2014/main" id="{C80E58E9-5E7F-2B1A-A509-9A9B148320C3}"/>
                </a:ext>
              </a:extLst>
            </p:cNvPr>
            <p:cNvSpPr>
              <a:spLocks/>
            </p:cNvSpPr>
            <p:nvPr/>
          </p:nvSpPr>
          <p:spPr bwMode="auto">
            <a:xfrm>
              <a:off x="2813507" y="-1342468"/>
              <a:ext cx="183541" cy="122360"/>
            </a:xfrm>
            <a:custGeom>
              <a:avLst/>
              <a:gdLst/>
              <a:ahLst/>
              <a:cxnLst>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6" y="23"/>
                </a:cxn>
                <a:cxn ang="0">
                  <a:pos x="8" y="16"/>
                </a:cxn>
                <a:cxn ang="0">
                  <a:pos x="15" y="10"/>
                </a:cxn>
                <a:cxn ang="0">
                  <a:pos x="18" y="5"/>
                </a:cxn>
                <a:cxn ang="0">
                  <a:pos x="50" y="0"/>
                </a:cxn>
                <a:cxn ang="0">
                  <a:pos x="64" y="0"/>
                </a:cxn>
                <a:cxn ang="0">
                  <a:pos x="71" y="2"/>
                </a:cxn>
                <a:cxn ang="0">
                  <a:pos x="79" y="10"/>
                </a:cxn>
                <a:cxn ang="0">
                  <a:pos x="79" y="10"/>
                </a:cxn>
              </a:cxnLst>
              <a:rect l="0" t="0" r="r" b="b"/>
              <a:pathLst>
                <a:path w="135" h="9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0" name="任意多边形(F) 366">
              <a:extLst>
                <a:ext uri="{FF2B5EF4-FFF2-40B4-BE49-F238E27FC236}">
                  <a16:creationId xmlns:a16="http://schemas.microsoft.com/office/drawing/2014/main" id="{E4CF572A-67F9-9433-8B90-01316E031CC6}"/>
                </a:ext>
              </a:extLst>
            </p:cNvPr>
            <p:cNvSpPr>
              <a:spLocks/>
            </p:cNvSpPr>
            <p:nvPr/>
          </p:nvSpPr>
          <p:spPr bwMode="auto">
            <a:xfrm>
              <a:off x="2582382" y="-757859"/>
              <a:ext cx="82933" cy="54382"/>
            </a:xfrm>
            <a:custGeom>
              <a:avLst/>
              <a:gdLst/>
              <a:ahLst/>
              <a:cxnLst>
                <a:cxn ang="0">
                  <a:pos x="0" y="39"/>
                </a:cxn>
                <a:cxn ang="0">
                  <a:pos x="5" y="0"/>
                </a:cxn>
                <a:cxn ang="0">
                  <a:pos x="13" y="8"/>
                </a:cxn>
                <a:cxn ang="0">
                  <a:pos x="10" y="6"/>
                </a:cxn>
                <a:cxn ang="0">
                  <a:pos x="7" y="8"/>
                </a:cxn>
                <a:cxn ang="0">
                  <a:pos x="15" y="18"/>
                </a:cxn>
                <a:cxn ang="0">
                  <a:pos x="45" y="32"/>
                </a:cxn>
                <a:cxn ang="0">
                  <a:pos x="61" y="35"/>
                </a:cxn>
                <a:cxn ang="0">
                  <a:pos x="58" y="39"/>
                </a:cxn>
                <a:cxn ang="0">
                  <a:pos x="55" y="40"/>
                </a:cxn>
                <a:cxn ang="0">
                  <a:pos x="48" y="39"/>
                </a:cxn>
                <a:cxn ang="0">
                  <a:pos x="39" y="40"/>
                </a:cxn>
                <a:cxn ang="0">
                  <a:pos x="10" y="37"/>
                </a:cxn>
                <a:cxn ang="0">
                  <a:pos x="0" y="39"/>
                </a:cxn>
                <a:cxn ang="0">
                  <a:pos x="0" y="39"/>
                </a:cxn>
              </a:cxnLst>
              <a:rect l="0" t="0" r="r" b="b"/>
              <a:pathLst>
                <a:path w="61" h="4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1" name="任意多边形(F) 367">
              <a:extLst>
                <a:ext uri="{FF2B5EF4-FFF2-40B4-BE49-F238E27FC236}">
                  <a16:creationId xmlns:a16="http://schemas.microsoft.com/office/drawing/2014/main" id="{A56A1D50-2D63-84B2-82BD-BF133005C12E}"/>
                </a:ext>
              </a:extLst>
            </p:cNvPr>
            <p:cNvSpPr>
              <a:spLocks/>
            </p:cNvSpPr>
            <p:nvPr/>
          </p:nvSpPr>
          <p:spPr bwMode="auto">
            <a:xfrm>
              <a:off x="2447786" y="-1365581"/>
              <a:ext cx="263754" cy="633554"/>
            </a:xfrm>
            <a:custGeom>
              <a:avLst/>
              <a:gdLst/>
              <a:ahLst/>
              <a:cxnLst>
                <a:cxn ang="0">
                  <a:pos x="178" y="17"/>
                </a:cxn>
                <a:cxn ang="0">
                  <a:pos x="174" y="30"/>
                </a:cxn>
                <a:cxn ang="0">
                  <a:pos x="184" y="57"/>
                </a:cxn>
                <a:cxn ang="0">
                  <a:pos x="170" y="75"/>
                </a:cxn>
                <a:cxn ang="0">
                  <a:pos x="166" y="101"/>
                </a:cxn>
                <a:cxn ang="0">
                  <a:pos x="136" y="130"/>
                </a:cxn>
                <a:cxn ang="0">
                  <a:pos x="123" y="158"/>
                </a:cxn>
                <a:cxn ang="0">
                  <a:pos x="126" y="178"/>
                </a:cxn>
                <a:cxn ang="0">
                  <a:pos x="114" y="200"/>
                </a:cxn>
                <a:cxn ang="0">
                  <a:pos x="96" y="232"/>
                </a:cxn>
                <a:cxn ang="0">
                  <a:pos x="75" y="279"/>
                </a:cxn>
                <a:cxn ang="0">
                  <a:pos x="69" y="301"/>
                </a:cxn>
                <a:cxn ang="0">
                  <a:pos x="70" y="320"/>
                </a:cxn>
                <a:cxn ang="0">
                  <a:pos x="67" y="327"/>
                </a:cxn>
                <a:cxn ang="0">
                  <a:pos x="67" y="352"/>
                </a:cxn>
                <a:cxn ang="0">
                  <a:pos x="46" y="386"/>
                </a:cxn>
                <a:cxn ang="0">
                  <a:pos x="35" y="415"/>
                </a:cxn>
                <a:cxn ang="0">
                  <a:pos x="86" y="437"/>
                </a:cxn>
                <a:cxn ang="0">
                  <a:pos x="91" y="441"/>
                </a:cxn>
                <a:cxn ang="0">
                  <a:pos x="48" y="466"/>
                </a:cxn>
                <a:cxn ang="0">
                  <a:pos x="41" y="460"/>
                </a:cxn>
                <a:cxn ang="0">
                  <a:pos x="43" y="445"/>
                </a:cxn>
                <a:cxn ang="0">
                  <a:pos x="38" y="441"/>
                </a:cxn>
                <a:cxn ang="0">
                  <a:pos x="37" y="431"/>
                </a:cxn>
                <a:cxn ang="0">
                  <a:pos x="27" y="436"/>
                </a:cxn>
                <a:cxn ang="0">
                  <a:pos x="22" y="429"/>
                </a:cxn>
                <a:cxn ang="0">
                  <a:pos x="21" y="418"/>
                </a:cxn>
                <a:cxn ang="0">
                  <a:pos x="19" y="412"/>
                </a:cxn>
                <a:cxn ang="0">
                  <a:pos x="14" y="399"/>
                </a:cxn>
                <a:cxn ang="0">
                  <a:pos x="19" y="393"/>
                </a:cxn>
                <a:cxn ang="0">
                  <a:pos x="19" y="385"/>
                </a:cxn>
                <a:cxn ang="0">
                  <a:pos x="25" y="378"/>
                </a:cxn>
                <a:cxn ang="0">
                  <a:pos x="21" y="377"/>
                </a:cxn>
                <a:cxn ang="0">
                  <a:pos x="27" y="369"/>
                </a:cxn>
                <a:cxn ang="0">
                  <a:pos x="17" y="364"/>
                </a:cxn>
                <a:cxn ang="0">
                  <a:pos x="24" y="356"/>
                </a:cxn>
                <a:cxn ang="0">
                  <a:pos x="3" y="354"/>
                </a:cxn>
                <a:cxn ang="0">
                  <a:pos x="0" y="356"/>
                </a:cxn>
                <a:cxn ang="0">
                  <a:pos x="13" y="344"/>
                </a:cxn>
                <a:cxn ang="0">
                  <a:pos x="24" y="348"/>
                </a:cxn>
                <a:cxn ang="0">
                  <a:pos x="38" y="348"/>
                </a:cxn>
                <a:cxn ang="0">
                  <a:pos x="40" y="340"/>
                </a:cxn>
                <a:cxn ang="0">
                  <a:pos x="43" y="335"/>
                </a:cxn>
                <a:cxn ang="0">
                  <a:pos x="51" y="335"/>
                </a:cxn>
                <a:cxn ang="0">
                  <a:pos x="54" y="325"/>
                </a:cxn>
                <a:cxn ang="0">
                  <a:pos x="53" y="308"/>
                </a:cxn>
                <a:cxn ang="0">
                  <a:pos x="62" y="295"/>
                </a:cxn>
                <a:cxn ang="0">
                  <a:pos x="65" y="293"/>
                </a:cxn>
                <a:cxn ang="0">
                  <a:pos x="69" y="282"/>
                </a:cxn>
                <a:cxn ang="0">
                  <a:pos x="49" y="285"/>
                </a:cxn>
                <a:cxn ang="0">
                  <a:pos x="53" y="258"/>
                </a:cxn>
                <a:cxn ang="0">
                  <a:pos x="57" y="237"/>
                </a:cxn>
                <a:cxn ang="0">
                  <a:pos x="64" y="224"/>
                </a:cxn>
                <a:cxn ang="0">
                  <a:pos x="85" y="199"/>
                </a:cxn>
                <a:cxn ang="0">
                  <a:pos x="102" y="171"/>
                </a:cxn>
                <a:cxn ang="0">
                  <a:pos x="109" y="139"/>
                </a:cxn>
                <a:cxn ang="0">
                  <a:pos x="114" y="122"/>
                </a:cxn>
                <a:cxn ang="0">
                  <a:pos x="126" y="101"/>
                </a:cxn>
                <a:cxn ang="0">
                  <a:pos x="136" y="62"/>
                </a:cxn>
                <a:cxn ang="0">
                  <a:pos x="149" y="25"/>
                </a:cxn>
                <a:cxn ang="0">
                  <a:pos x="163" y="0"/>
                </a:cxn>
              </a:cxnLst>
              <a:rect l="0" t="0" r="r" b="b"/>
              <a:pathLst>
                <a:path w="194" h="466">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2" name="任意多边形(F) 368">
              <a:extLst>
                <a:ext uri="{FF2B5EF4-FFF2-40B4-BE49-F238E27FC236}">
                  <a16:creationId xmlns:a16="http://schemas.microsoft.com/office/drawing/2014/main" id="{3C77C125-0B3A-9CAE-70A5-C63E49CCD572}"/>
                </a:ext>
              </a:extLst>
            </p:cNvPr>
            <p:cNvSpPr>
              <a:spLocks/>
            </p:cNvSpPr>
            <p:nvPr/>
          </p:nvSpPr>
          <p:spPr bwMode="auto">
            <a:xfrm>
              <a:off x="2517124" y="-761938"/>
              <a:ext cx="72057" cy="58461"/>
            </a:xfrm>
            <a:custGeom>
              <a:avLst/>
              <a:gdLst/>
              <a:ahLst/>
              <a:cxnLst>
                <a:cxn ang="0">
                  <a:pos x="48" y="42"/>
                </a:cxn>
                <a:cxn ang="0">
                  <a:pos x="40" y="43"/>
                </a:cxn>
                <a:cxn ang="0">
                  <a:pos x="30" y="40"/>
                </a:cxn>
                <a:cxn ang="0">
                  <a:pos x="6" y="40"/>
                </a:cxn>
                <a:cxn ang="0">
                  <a:pos x="6" y="38"/>
                </a:cxn>
                <a:cxn ang="0">
                  <a:pos x="10" y="37"/>
                </a:cxn>
                <a:cxn ang="0">
                  <a:pos x="0" y="37"/>
                </a:cxn>
                <a:cxn ang="0">
                  <a:pos x="0" y="34"/>
                </a:cxn>
                <a:cxn ang="0">
                  <a:pos x="11" y="32"/>
                </a:cxn>
                <a:cxn ang="0">
                  <a:pos x="8" y="27"/>
                </a:cxn>
                <a:cxn ang="0">
                  <a:pos x="21" y="34"/>
                </a:cxn>
                <a:cxn ang="0">
                  <a:pos x="24" y="32"/>
                </a:cxn>
                <a:cxn ang="0">
                  <a:pos x="21" y="30"/>
                </a:cxn>
                <a:cxn ang="0">
                  <a:pos x="22" y="30"/>
                </a:cxn>
                <a:cxn ang="0">
                  <a:pos x="26" y="32"/>
                </a:cxn>
                <a:cxn ang="0">
                  <a:pos x="27" y="30"/>
                </a:cxn>
                <a:cxn ang="0">
                  <a:pos x="32" y="32"/>
                </a:cxn>
                <a:cxn ang="0">
                  <a:pos x="35" y="32"/>
                </a:cxn>
                <a:cxn ang="0">
                  <a:pos x="24" y="29"/>
                </a:cxn>
                <a:cxn ang="0">
                  <a:pos x="24" y="22"/>
                </a:cxn>
                <a:cxn ang="0">
                  <a:pos x="37" y="18"/>
                </a:cxn>
                <a:cxn ang="0">
                  <a:pos x="38" y="16"/>
                </a:cxn>
                <a:cxn ang="0">
                  <a:pos x="35" y="14"/>
                </a:cxn>
                <a:cxn ang="0">
                  <a:pos x="24" y="16"/>
                </a:cxn>
                <a:cxn ang="0">
                  <a:pos x="19" y="14"/>
                </a:cxn>
                <a:cxn ang="0">
                  <a:pos x="21" y="8"/>
                </a:cxn>
                <a:cxn ang="0">
                  <a:pos x="26" y="9"/>
                </a:cxn>
                <a:cxn ang="0">
                  <a:pos x="26" y="8"/>
                </a:cxn>
                <a:cxn ang="0">
                  <a:pos x="24" y="5"/>
                </a:cxn>
                <a:cxn ang="0">
                  <a:pos x="21" y="5"/>
                </a:cxn>
                <a:cxn ang="0">
                  <a:pos x="34" y="5"/>
                </a:cxn>
                <a:cxn ang="0">
                  <a:pos x="35" y="0"/>
                </a:cxn>
                <a:cxn ang="0">
                  <a:pos x="40" y="0"/>
                </a:cxn>
                <a:cxn ang="0">
                  <a:pos x="42" y="3"/>
                </a:cxn>
                <a:cxn ang="0">
                  <a:pos x="51" y="1"/>
                </a:cxn>
                <a:cxn ang="0">
                  <a:pos x="53" y="3"/>
                </a:cxn>
                <a:cxn ang="0">
                  <a:pos x="48" y="42"/>
                </a:cxn>
                <a:cxn ang="0">
                  <a:pos x="48" y="42"/>
                </a:cxn>
              </a:cxnLst>
              <a:rect l="0" t="0" r="r" b="b"/>
              <a:pathLst>
                <a:path w="53" h="43">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3" name="任意多边形(F) 369">
              <a:extLst>
                <a:ext uri="{FF2B5EF4-FFF2-40B4-BE49-F238E27FC236}">
                  <a16:creationId xmlns:a16="http://schemas.microsoft.com/office/drawing/2014/main" id="{DCE6237E-5D1C-16DD-9602-139EE868D60E}"/>
                </a:ext>
              </a:extLst>
            </p:cNvPr>
            <p:cNvSpPr>
              <a:spLocks/>
            </p:cNvSpPr>
            <p:nvPr/>
          </p:nvSpPr>
          <p:spPr bwMode="auto">
            <a:xfrm>
              <a:off x="4712808" y="-2379811"/>
              <a:ext cx="66619" cy="58461"/>
            </a:xfrm>
            <a:custGeom>
              <a:avLst/>
              <a:gdLst/>
              <a:ahLst/>
              <a:cxnLst>
                <a:cxn ang="0">
                  <a:pos x="25" y="37"/>
                </a:cxn>
                <a:cxn ang="0">
                  <a:pos x="25" y="43"/>
                </a:cxn>
                <a:cxn ang="0">
                  <a:pos x="30" y="43"/>
                </a:cxn>
                <a:cxn ang="0">
                  <a:pos x="30" y="40"/>
                </a:cxn>
                <a:cxn ang="0">
                  <a:pos x="37" y="35"/>
                </a:cxn>
                <a:cxn ang="0">
                  <a:pos x="37" y="31"/>
                </a:cxn>
                <a:cxn ang="0">
                  <a:pos x="49" y="31"/>
                </a:cxn>
                <a:cxn ang="0">
                  <a:pos x="49" y="24"/>
                </a:cxn>
                <a:cxn ang="0">
                  <a:pos x="45" y="21"/>
                </a:cxn>
                <a:cxn ang="0">
                  <a:pos x="41" y="16"/>
                </a:cxn>
                <a:cxn ang="0">
                  <a:pos x="37" y="13"/>
                </a:cxn>
                <a:cxn ang="0">
                  <a:pos x="37" y="8"/>
                </a:cxn>
                <a:cxn ang="0">
                  <a:pos x="35" y="6"/>
                </a:cxn>
                <a:cxn ang="0">
                  <a:pos x="22" y="5"/>
                </a:cxn>
                <a:cxn ang="0">
                  <a:pos x="11" y="0"/>
                </a:cxn>
                <a:cxn ang="0">
                  <a:pos x="3" y="0"/>
                </a:cxn>
                <a:cxn ang="0">
                  <a:pos x="0" y="5"/>
                </a:cxn>
                <a:cxn ang="0">
                  <a:pos x="1" y="3"/>
                </a:cxn>
                <a:cxn ang="0">
                  <a:pos x="11" y="11"/>
                </a:cxn>
                <a:cxn ang="0">
                  <a:pos x="13" y="14"/>
                </a:cxn>
                <a:cxn ang="0">
                  <a:pos x="24" y="26"/>
                </a:cxn>
                <a:cxn ang="0">
                  <a:pos x="25" y="37"/>
                </a:cxn>
                <a:cxn ang="0">
                  <a:pos x="25" y="37"/>
                </a:cxn>
              </a:cxnLst>
              <a:rect l="0" t="0" r="r" b="b"/>
              <a:pathLst>
                <a:path w="49" h="43">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4" name="任意多边形(F) 370">
              <a:extLst>
                <a:ext uri="{FF2B5EF4-FFF2-40B4-BE49-F238E27FC236}">
                  <a16:creationId xmlns:a16="http://schemas.microsoft.com/office/drawing/2014/main" id="{D4EB38E5-C6F6-3D92-29B3-3C31873F4353}"/>
                </a:ext>
              </a:extLst>
            </p:cNvPr>
            <p:cNvSpPr>
              <a:spLocks/>
            </p:cNvSpPr>
            <p:nvPr/>
          </p:nvSpPr>
          <p:spPr bwMode="auto">
            <a:xfrm>
              <a:off x="4593167" y="-2375732"/>
              <a:ext cx="186260" cy="92450"/>
            </a:xfrm>
            <a:custGeom>
              <a:avLst/>
              <a:gdLst/>
              <a:ahLst/>
              <a:cxnLst>
                <a:cxn ang="0">
                  <a:pos x="112" y="23"/>
                </a:cxn>
                <a:cxn ang="0">
                  <a:pos x="101" y="11"/>
                </a:cxn>
                <a:cxn ang="0">
                  <a:pos x="99" y="8"/>
                </a:cxn>
                <a:cxn ang="0">
                  <a:pos x="89" y="0"/>
                </a:cxn>
                <a:cxn ang="0">
                  <a:pos x="88" y="2"/>
                </a:cxn>
                <a:cxn ang="0">
                  <a:pos x="65" y="8"/>
                </a:cxn>
                <a:cxn ang="0">
                  <a:pos x="59" y="5"/>
                </a:cxn>
                <a:cxn ang="0">
                  <a:pos x="33" y="5"/>
                </a:cxn>
                <a:cxn ang="0">
                  <a:pos x="24" y="11"/>
                </a:cxn>
                <a:cxn ang="0">
                  <a:pos x="20" y="16"/>
                </a:cxn>
                <a:cxn ang="0">
                  <a:pos x="11" y="29"/>
                </a:cxn>
                <a:cxn ang="0">
                  <a:pos x="0" y="32"/>
                </a:cxn>
                <a:cxn ang="0">
                  <a:pos x="6" y="37"/>
                </a:cxn>
                <a:cxn ang="0">
                  <a:pos x="12" y="45"/>
                </a:cxn>
                <a:cxn ang="0">
                  <a:pos x="17" y="47"/>
                </a:cxn>
                <a:cxn ang="0">
                  <a:pos x="19" y="52"/>
                </a:cxn>
                <a:cxn ang="0">
                  <a:pos x="30" y="55"/>
                </a:cxn>
                <a:cxn ang="0">
                  <a:pos x="33" y="53"/>
                </a:cxn>
                <a:cxn ang="0">
                  <a:pos x="35" y="55"/>
                </a:cxn>
                <a:cxn ang="0">
                  <a:pos x="33" y="58"/>
                </a:cxn>
                <a:cxn ang="0">
                  <a:pos x="35" y="61"/>
                </a:cxn>
                <a:cxn ang="0">
                  <a:pos x="38" y="61"/>
                </a:cxn>
                <a:cxn ang="0">
                  <a:pos x="41" y="61"/>
                </a:cxn>
                <a:cxn ang="0">
                  <a:pos x="40" y="64"/>
                </a:cxn>
                <a:cxn ang="0">
                  <a:pos x="43" y="66"/>
                </a:cxn>
                <a:cxn ang="0">
                  <a:pos x="78" y="68"/>
                </a:cxn>
                <a:cxn ang="0">
                  <a:pos x="99" y="61"/>
                </a:cxn>
                <a:cxn ang="0">
                  <a:pos x="104" y="61"/>
                </a:cxn>
                <a:cxn ang="0">
                  <a:pos x="113" y="64"/>
                </a:cxn>
                <a:cxn ang="0">
                  <a:pos x="120" y="66"/>
                </a:cxn>
                <a:cxn ang="0">
                  <a:pos x="125" y="66"/>
                </a:cxn>
                <a:cxn ang="0">
                  <a:pos x="123" y="60"/>
                </a:cxn>
                <a:cxn ang="0">
                  <a:pos x="126" y="48"/>
                </a:cxn>
                <a:cxn ang="0">
                  <a:pos x="128" y="48"/>
                </a:cxn>
                <a:cxn ang="0">
                  <a:pos x="128" y="52"/>
                </a:cxn>
                <a:cxn ang="0">
                  <a:pos x="125" y="55"/>
                </a:cxn>
                <a:cxn ang="0">
                  <a:pos x="126" y="56"/>
                </a:cxn>
                <a:cxn ang="0">
                  <a:pos x="134" y="52"/>
                </a:cxn>
                <a:cxn ang="0">
                  <a:pos x="136" y="50"/>
                </a:cxn>
                <a:cxn ang="0">
                  <a:pos x="137" y="47"/>
                </a:cxn>
                <a:cxn ang="0">
                  <a:pos x="136" y="44"/>
                </a:cxn>
                <a:cxn ang="0">
                  <a:pos x="133" y="42"/>
                </a:cxn>
                <a:cxn ang="0">
                  <a:pos x="120" y="45"/>
                </a:cxn>
                <a:cxn ang="0">
                  <a:pos x="117" y="42"/>
                </a:cxn>
                <a:cxn ang="0">
                  <a:pos x="115" y="42"/>
                </a:cxn>
                <a:cxn ang="0">
                  <a:pos x="113" y="40"/>
                </a:cxn>
                <a:cxn ang="0">
                  <a:pos x="113" y="34"/>
                </a:cxn>
                <a:cxn ang="0">
                  <a:pos x="112" y="23"/>
                </a:cxn>
                <a:cxn ang="0">
                  <a:pos x="112" y="23"/>
                </a:cxn>
              </a:cxnLst>
              <a:rect l="0" t="0" r="r" b="b"/>
              <a:pathLst>
                <a:path w="137" h="68">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5" name="任意多边形(F) 371">
              <a:extLst>
                <a:ext uri="{FF2B5EF4-FFF2-40B4-BE49-F238E27FC236}">
                  <a16:creationId xmlns:a16="http://schemas.microsoft.com/office/drawing/2014/main" id="{F82DFDF8-CD15-2F5C-9DF4-9D4F885BA0E6}"/>
                </a:ext>
              </a:extLst>
            </p:cNvPr>
            <p:cNvSpPr>
              <a:spLocks/>
            </p:cNvSpPr>
            <p:nvPr/>
          </p:nvSpPr>
          <p:spPr bwMode="auto">
            <a:xfrm>
              <a:off x="4041187" y="-2530721"/>
              <a:ext cx="47585" cy="32629"/>
            </a:xfrm>
            <a:custGeom>
              <a:avLst/>
              <a:gdLst/>
              <a:ahLst/>
              <a:cxnLst>
                <a:cxn ang="0">
                  <a:pos x="27" y="24"/>
                </a:cxn>
                <a:cxn ang="0">
                  <a:pos x="30" y="23"/>
                </a:cxn>
                <a:cxn ang="0">
                  <a:pos x="30" y="21"/>
                </a:cxn>
                <a:cxn ang="0">
                  <a:pos x="34" y="20"/>
                </a:cxn>
                <a:cxn ang="0">
                  <a:pos x="35" y="20"/>
                </a:cxn>
                <a:cxn ang="0">
                  <a:pos x="34" y="15"/>
                </a:cxn>
                <a:cxn ang="0">
                  <a:pos x="35" y="18"/>
                </a:cxn>
                <a:cxn ang="0">
                  <a:pos x="35" y="15"/>
                </a:cxn>
                <a:cxn ang="0">
                  <a:pos x="34" y="13"/>
                </a:cxn>
                <a:cxn ang="0">
                  <a:pos x="30" y="13"/>
                </a:cxn>
                <a:cxn ang="0">
                  <a:pos x="30" y="12"/>
                </a:cxn>
                <a:cxn ang="0">
                  <a:pos x="30" y="8"/>
                </a:cxn>
                <a:cxn ang="0">
                  <a:pos x="27" y="4"/>
                </a:cxn>
                <a:cxn ang="0">
                  <a:pos x="22" y="4"/>
                </a:cxn>
                <a:cxn ang="0">
                  <a:pos x="13" y="7"/>
                </a:cxn>
                <a:cxn ang="0">
                  <a:pos x="13" y="5"/>
                </a:cxn>
                <a:cxn ang="0">
                  <a:pos x="14" y="4"/>
                </a:cxn>
                <a:cxn ang="0">
                  <a:pos x="13" y="2"/>
                </a:cxn>
                <a:cxn ang="0">
                  <a:pos x="10" y="0"/>
                </a:cxn>
                <a:cxn ang="0">
                  <a:pos x="8" y="4"/>
                </a:cxn>
                <a:cxn ang="0">
                  <a:pos x="8" y="7"/>
                </a:cxn>
                <a:cxn ang="0">
                  <a:pos x="8" y="8"/>
                </a:cxn>
                <a:cxn ang="0">
                  <a:pos x="5" y="12"/>
                </a:cxn>
                <a:cxn ang="0">
                  <a:pos x="3" y="12"/>
                </a:cxn>
                <a:cxn ang="0">
                  <a:pos x="3" y="15"/>
                </a:cxn>
                <a:cxn ang="0">
                  <a:pos x="0" y="16"/>
                </a:cxn>
                <a:cxn ang="0">
                  <a:pos x="5" y="18"/>
                </a:cxn>
                <a:cxn ang="0">
                  <a:pos x="6" y="21"/>
                </a:cxn>
                <a:cxn ang="0">
                  <a:pos x="10" y="23"/>
                </a:cxn>
                <a:cxn ang="0">
                  <a:pos x="13" y="18"/>
                </a:cxn>
                <a:cxn ang="0">
                  <a:pos x="21" y="16"/>
                </a:cxn>
                <a:cxn ang="0">
                  <a:pos x="24" y="20"/>
                </a:cxn>
                <a:cxn ang="0">
                  <a:pos x="27" y="24"/>
                </a:cxn>
                <a:cxn ang="0">
                  <a:pos x="27" y="24"/>
                </a:cxn>
              </a:cxnLst>
              <a:rect l="0" t="0" r="r" b="b"/>
              <a:pathLst>
                <a:path w="35" h="24">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6" name="任意多边形(F) 372">
              <a:extLst>
                <a:ext uri="{FF2B5EF4-FFF2-40B4-BE49-F238E27FC236}">
                  <a16:creationId xmlns:a16="http://schemas.microsoft.com/office/drawing/2014/main" id="{DD2FBC93-927C-7DCC-77E1-59F45AB42105}"/>
                </a:ext>
              </a:extLst>
            </p:cNvPr>
            <p:cNvSpPr>
              <a:spLocks/>
            </p:cNvSpPr>
            <p:nvPr/>
          </p:nvSpPr>
          <p:spPr bwMode="auto">
            <a:xfrm>
              <a:off x="4387874" y="-2095663"/>
              <a:ext cx="337170" cy="208013"/>
            </a:xfrm>
            <a:custGeom>
              <a:avLst/>
              <a:gdLst/>
              <a:ahLst/>
              <a:cxnLst>
                <a:cxn ang="0">
                  <a:pos x="218" y="149"/>
                </a:cxn>
                <a:cxn ang="0">
                  <a:pos x="186" y="137"/>
                </a:cxn>
                <a:cxn ang="0">
                  <a:pos x="155" y="128"/>
                </a:cxn>
                <a:cxn ang="0">
                  <a:pos x="123" y="117"/>
                </a:cxn>
                <a:cxn ang="0">
                  <a:pos x="93" y="115"/>
                </a:cxn>
                <a:cxn ang="0">
                  <a:pos x="85" y="113"/>
                </a:cxn>
                <a:cxn ang="0">
                  <a:pos x="43" y="110"/>
                </a:cxn>
                <a:cxn ang="0">
                  <a:pos x="27" y="99"/>
                </a:cxn>
                <a:cxn ang="0">
                  <a:pos x="14" y="96"/>
                </a:cxn>
                <a:cxn ang="0">
                  <a:pos x="5" y="80"/>
                </a:cxn>
                <a:cxn ang="0">
                  <a:pos x="9" y="76"/>
                </a:cxn>
                <a:cxn ang="0">
                  <a:pos x="6" y="44"/>
                </a:cxn>
                <a:cxn ang="0">
                  <a:pos x="1" y="35"/>
                </a:cxn>
                <a:cxn ang="0">
                  <a:pos x="9" y="32"/>
                </a:cxn>
                <a:cxn ang="0">
                  <a:pos x="13" y="20"/>
                </a:cxn>
                <a:cxn ang="0">
                  <a:pos x="30" y="9"/>
                </a:cxn>
                <a:cxn ang="0">
                  <a:pos x="30" y="0"/>
                </a:cxn>
                <a:cxn ang="0">
                  <a:pos x="56" y="3"/>
                </a:cxn>
                <a:cxn ang="0">
                  <a:pos x="86" y="9"/>
                </a:cxn>
                <a:cxn ang="0">
                  <a:pos x="90" y="14"/>
                </a:cxn>
                <a:cxn ang="0">
                  <a:pos x="101" y="22"/>
                </a:cxn>
                <a:cxn ang="0">
                  <a:pos x="133" y="28"/>
                </a:cxn>
                <a:cxn ang="0">
                  <a:pos x="144" y="33"/>
                </a:cxn>
                <a:cxn ang="0">
                  <a:pos x="159" y="28"/>
                </a:cxn>
                <a:cxn ang="0">
                  <a:pos x="159" y="17"/>
                </a:cxn>
                <a:cxn ang="0">
                  <a:pos x="173" y="3"/>
                </a:cxn>
                <a:cxn ang="0">
                  <a:pos x="202" y="4"/>
                </a:cxn>
                <a:cxn ang="0">
                  <a:pos x="204" y="9"/>
                </a:cxn>
                <a:cxn ang="0">
                  <a:pos x="216" y="11"/>
                </a:cxn>
                <a:cxn ang="0">
                  <a:pos x="236" y="17"/>
                </a:cxn>
                <a:cxn ang="0">
                  <a:pos x="232" y="20"/>
                </a:cxn>
                <a:cxn ang="0">
                  <a:pos x="231" y="35"/>
                </a:cxn>
                <a:cxn ang="0">
                  <a:pos x="234" y="41"/>
                </a:cxn>
                <a:cxn ang="0">
                  <a:pos x="239" y="48"/>
                </a:cxn>
                <a:cxn ang="0">
                  <a:pos x="240" y="67"/>
                </a:cxn>
                <a:cxn ang="0">
                  <a:pos x="242" y="88"/>
                </a:cxn>
                <a:cxn ang="0">
                  <a:pos x="244" y="107"/>
                </a:cxn>
                <a:cxn ang="0">
                  <a:pos x="245" y="126"/>
                </a:cxn>
                <a:cxn ang="0">
                  <a:pos x="248" y="147"/>
                </a:cxn>
                <a:cxn ang="0">
                  <a:pos x="234" y="153"/>
                </a:cxn>
              </a:cxnLst>
              <a:rect l="0" t="0" r="r" b="b"/>
              <a:pathLst>
                <a:path w="248" h="153">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7" name="任意多边形(F) 373">
              <a:extLst>
                <a:ext uri="{FF2B5EF4-FFF2-40B4-BE49-F238E27FC236}">
                  <a16:creationId xmlns:a16="http://schemas.microsoft.com/office/drawing/2014/main" id="{4D9D211C-4F40-C9DA-65CB-589405E63C77}"/>
                </a:ext>
              </a:extLst>
            </p:cNvPr>
            <p:cNvSpPr>
              <a:spLocks/>
            </p:cNvSpPr>
            <p:nvPr/>
          </p:nvSpPr>
          <p:spPr bwMode="auto">
            <a:xfrm>
              <a:off x="4485762" y="-1943393"/>
              <a:ext cx="222967" cy="227046"/>
            </a:xfrm>
            <a:custGeom>
              <a:avLst/>
              <a:gdLst/>
              <a:ahLst/>
              <a:cxnLst>
                <a:cxn ang="0">
                  <a:pos x="162" y="51"/>
                </a:cxn>
                <a:cxn ang="0">
                  <a:pos x="164" y="70"/>
                </a:cxn>
                <a:cxn ang="0">
                  <a:pos x="148" y="82"/>
                </a:cxn>
                <a:cxn ang="0">
                  <a:pos x="140" y="94"/>
                </a:cxn>
                <a:cxn ang="0">
                  <a:pos x="136" y="101"/>
                </a:cxn>
                <a:cxn ang="0">
                  <a:pos x="135" y="110"/>
                </a:cxn>
                <a:cxn ang="0">
                  <a:pos x="141" y="112"/>
                </a:cxn>
                <a:cxn ang="0">
                  <a:pos x="151" y="128"/>
                </a:cxn>
                <a:cxn ang="0">
                  <a:pos x="148" y="130"/>
                </a:cxn>
                <a:cxn ang="0">
                  <a:pos x="133" y="134"/>
                </a:cxn>
                <a:cxn ang="0">
                  <a:pos x="123" y="144"/>
                </a:cxn>
                <a:cxn ang="0">
                  <a:pos x="117" y="147"/>
                </a:cxn>
                <a:cxn ang="0">
                  <a:pos x="91" y="152"/>
                </a:cxn>
                <a:cxn ang="0">
                  <a:pos x="95" y="155"/>
                </a:cxn>
                <a:cxn ang="0">
                  <a:pos x="74" y="162"/>
                </a:cxn>
                <a:cxn ang="0">
                  <a:pos x="55" y="163"/>
                </a:cxn>
                <a:cxn ang="0">
                  <a:pos x="47" y="167"/>
                </a:cxn>
                <a:cxn ang="0">
                  <a:pos x="29" y="155"/>
                </a:cxn>
                <a:cxn ang="0">
                  <a:pos x="18" y="150"/>
                </a:cxn>
                <a:cxn ang="0">
                  <a:pos x="14" y="142"/>
                </a:cxn>
                <a:cxn ang="0">
                  <a:pos x="32" y="141"/>
                </a:cxn>
                <a:cxn ang="0">
                  <a:pos x="32" y="138"/>
                </a:cxn>
                <a:cxn ang="0">
                  <a:pos x="26" y="122"/>
                </a:cxn>
                <a:cxn ang="0">
                  <a:pos x="18" y="110"/>
                </a:cxn>
                <a:cxn ang="0">
                  <a:pos x="13" y="109"/>
                </a:cxn>
                <a:cxn ang="0">
                  <a:pos x="2" y="96"/>
                </a:cxn>
                <a:cxn ang="0">
                  <a:pos x="5" y="93"/>
                </a:cxn>
                <a:cxn ang="0">
                  <a:pos x="30" y="69"/>
                </a:cxn>
                <a:cxn ang="0">
                  <a:pos x="34" y="35"/>
                </a:cxn>
                <a:cxn ang="0">
                  <a:pos x="27" y="27"/>
                </a:cxn>
                <a:cxn ang="0">
                  <a:pos x="21" y="3"/>
                </a:cxn>
                <a:cxn ang="0">
                  <a:pos x="51" y="5"/>
                </a:cxn>
                <a:cxn ang="0">
                  <a:pos x="83" y="16"/>
                </a:cxn>
                <a:cxn ang="0">
                  <a:pos x="114" y="25"/>
                </a:cxn>
                <a:cxn ang="0">
                  <a:pos x="146" y="37"/>
                </a:cxn>
                <a:cxn ang="0">
                  <a:pos x="162" y="41"/>
                </a:cxn>
              </a:cxnLst>
              <a:rect l="0" t="0" r="r" b="b"/>
              <a:pathLst>
                <a:path w="164" h="167">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8" name="任意多边形(F) 374">
              <a:extLst>
                <a:ext uri="{FF2B5EF4-FFF2-40B4-BE49-F238E27FC236}">
                  <a16:creationId xmlns:a16="http://schemas.microsoft.com/office/drawing/2014/main" id="{2676496F-4912-1974-58B5-CC56A3141BB3}"/>
                </a:ext>
              </a:extLst>
            </p:cNvPr>
            <p:cNvSpPr>
              <a:spLocks/>
            </p:cNvSpPr>
            <p:nvPr/>
          </p:nvSpPr>
          <p:spPr bwMode="auto">
            <a:xfrm>
              <a:off x="3939220" y="-2141888"/>
              <a:ext cx="243361" cy="133237"/>
            </a:xfrm>
            <a:custGeom>
              <a:avLst/>
              <a:gdLst/>
              <a:ahLst/>
              <a:cxnLst>
                <a:cxn ang="0">
                  <a:pos x="49" y="98"/>
                </a:cxn>
                <a:cxn ang="0">
                  <a:pos x="16" y="98"/>
                </a:cxn>
                <a:cxn ang="0">
                  <a:pos x="1" y="96"/>
                </a:cxn>
                <a:cxn ang="0">
                  <a:pos x="27" y="88"/>
                </a:cxn>
                <a:cxn ang="0">
                  <a:pos x="44" y="77"/>
                </a:cxn>
                <a:cxn ang="0">
                  <a:pos x="49" y="67"/>
                </a:cxn>
                <a:cxn ang="0">
                  <a:pos x="48" y="56"/>
                </a:cxn>
                <a:cxn ang="0">
                  <a:pos x="56" y="48"/>
                </a:cxn>
                <a:cxn ang="0">
                  <a:pos x="68" y="32"/>
                </a:cxn>
                <a:cxn ang="0">
                  <a:pos x="94" y="22"/>
                </a:cxn>
                <a:cxn ang="0">
                  <a:pos x="107" y="1"/>
                </a:cxn>
                <a:cxn ang="0">
                  <a:pos x="120" y="6"/>
                </a:cxn>
                <a:cxn ang="0">
                  <a:pos x="149" y="8"/>
                </a:cxn>
                <a:cxn ang="0">
                  <a:pos x="158" y="9"/>
                </a:cxn>
                <a:cxn ang="0">
                  <a:pos x="161" y="11"/>
                </a:cxn>
                <a:cxn ang="0">
                  <a:pos x="166" y="14"/>
                </a:cxn>
                <a:cxn ang="0">
                  <a:pos x="168" y="16"/>
                </a:cxn>
                <a:cxn ang="0">
                  <a:pos x="168" y="22"/>
                </a:cxn>
                <a:cxn ang="0">
                  <a:pos x="169" y="29"/>
                </a:cxn>
                <a:cxn ang="0">
                  <a:pos x="171" y="35"/>
                </a:cxn>
                <a:cxn ang="0">
                  <a:pos x="179" y="40"/>
                </a:cxn>
                <a:cxn ang="0">
                  <a:pos x="176" y="45"/>
                </a:cxn>
                <a:cxn ang="0">
                  <a:pos x="149" y="50"/>
                </a:cxn>
                <a:cxn ang="0">
                  <a:pos x="136" y="53"/>
                </a:cxn>
                <a:cxn ang="0">
                  <a:pos x="137" y="58"/>
                </a:cxn>
                <a:cxn ang="0">
                  <a:pos x="139" y="59"/>
                </a:cxn>
                <a:cxn ang="0">
                  <a:pos x="115" y="70"/>
                </a:cxn>
                <a:cxn ang="0">
                  <a:pos x="96" y="72"/>
                </a:cxn>
                <a:cxn ang="0">
                  <a:pos x="88" y="75"/>
                </a:cxn>
                <a:cxn ang="0">
                  <a:pos x="78" y="78"/>
                </a:cxn>
                <a:cxn ang="0">
                  <a:pos x="65" y="85"/>
                </a:cxn>
                <a:cxn ang="0">
                  <a:pos x="65" y="98"/>
                </a:cxn>
              </a:cxnLst>
              <a:rect l="0" t="0" r="r" b="b"/>
              <a:pathLst>
                <a:path w="179" h="98">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9" name="任意多边形(F) 375">
              <a:extLst>
                <a:ext uri="{FF2B5EF4-FFF2-40B4-BE49-F238E27FC236}">
                  <a16:creationId xmlns:a16="http://schemas.microsoft.com/office/drawing/2014/main" id="{B9E6E325-D305-959E-A52D-88C5CF612D05}"/>
                </a:ext>
              </a:extLst>
            </p:cNvPr>
            <p:cNvSpPr>
              <a:spLocks/>
            </p:cNvSpPr>
            <p:nvPr/>
          </p:nvSpPr>
          <p:spPr bwMode="auto">
            <a:xfrm>
              <a:off x="3853568" y="-2003213"/>
              <a:ext cx="250158" cy="186260"/>
            </a:xfrm>
            <a:custGeom>
              <a:avLst/>
              <a:gdLst/>
              <a:ahLst/>
              <a:cxnLst>
                <a:cxn ang="0">
                  <a:pos x="122" y="129"/>
                </a:cxn>
                <a:cxn ang="0">
                  <a:pos x="157" y="129"/>
                </a:cxn>
                <a:cxn ang="0">
                  <a:pos x="178" y="121"/>
                </a:cxn>
                <a:cxn ang="0">
                  <a:pos x="170" y="108"/>
                </a:cxn>
                <a:cxn ang="0">
                  <a:pos x="167" y="85"/>
                </a:cxn>
                <a:cxn ang="0">
                  <a:pos x="162" y="61"/>
                </a:cxn>
                <a:cxn ang="0">
                  <a:pos x="159" y="37"/>
                </a:cxn>
                <a:cxn ang="0">
                  <a:pos x="170" y="26"/>
                </a:cxn>
                <a:cxn ang="0">
                  <a:pos x="170" y="20"/>
                </a:cxn>
                <a:cxn ang="0">
                  <a:pos x="143" y="7"/>
                </a:cxn>
                <a:cxn ang="0">
                  <a:pos x="128" y="15"/>
                </a:cxn>
                <a:cxn ang="0">
                  <a:pos x="104" y="15"/>
                </a:cxn>
                <a:cxn ang="0">
                  <a:pos x="80" y="15"/>
                </a:cxn>
                <a:cxn ang="0">
                  <a:pos x="79" y="33"/>
                </a:cxn>
                <a:cxn ang="0">
                  <a:pos x="64" y="45"/>
                </a:cxn>
                <a:cxn ang="0">
                  <a:pos x="61" y="57"/>
                </a:cxn>
                <a:cxn ang="0">
                  <a:pos x="48" y="66"/>
                </a:cxn>
                <a:cxn ang="0">
                  <a:pos x="19" y="66"/>
                </a:cxn>
                <a:cxn ang="0">
                  <a:pos x="0" y="69"/>
                </a:cxn>
                <a:cxn ang="0">
                  <a:pos x="6" y="74"/>
                </a:cxn>
                <a:cxn ang="0">
                  <a:pos x="11" y="77"/>
                </a:cxn>
                <a:cxn ang="0">
                  <a:pos x="11" y="82"/>
                </a:cxn>
                <a:cxn ang="0">
                  <a:pos x="13" y="92"/>
                </a:cxn>
                <a:cxn ang="0">
                  <a:pos x="14" y="106"/>
                </a:cxn>
                <a:cxn ang="0">
                  <a:pos x="10" y="118"/>
                </a:cxn>
                <a:cxn ang="0">
                  <a:pos x="27" y="116"/>
                </a:cxn>
                <a:cxn ang="0">
                  <a:pos x="46" y="122"/>
                </a:cxn>
                <a:cxn ang="0">
                  <a:pos x="56" y="127"/>
                </a:cxn>
                <a:cxn ang="0">
                  <a:pos x="63" y="130"/>
                </a:cxn>
                <a:cxn ang="0">
                  <a:pos x="72" y="137"/>
                </a:cxn>
                <a:cxn ang="0">
                  <a:pos x="85" y="124"/>
                </a:cxn>
                <a:cxn ang="0">
                  <a:pos x="91" y="132"/>
                </a:cxn>
                <a:cxn ang="0">
                  <a:pos x="104" y="129"/>
                </a:cxn>
              </a:cxnLst>
              <a:rect l="0" t="0" r="r" b="b"/>
              <a:pathLst>
                <a:path w="184" h="137">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0" name="任意多边形(F) 376">
              <a:extLst>
                <a:ext uri="{FF2B5EF4-FFF2-40B4-BE49-F238E27FC236}">
                  <a16:creationId xmlns:a16="http://schemas.microsoft.com/office/drawing/2014/main" id="{5ADE1806-E5EE-5274-DD5F-BFA6E695D6C1}"/>
                </a:ext>
              </a:extLst>
            </p:cNvPr>
            <p:cNvSpPr>
              <a:spLocks/>
            </p:cNvSpPr>
            <p:nvPr/>
          </p:nvSpPr>
          <p:spPr bwMode="auto">
            <a:xfrm>
              <a:off x="3853568" y="-2008651"/>
              <a:ext cx="174023" cy="99248"/>
            </a:xfrm>
            <a:custGeom>
              <a:avLst/>
              <a:gdLst/>
              <a:ahLst/>
              <a:cxnLst>
                <a:cxn ang="0">
                  <a:pos x="128" y="19"/>
                </a:cxn>
                <a:cxn ang="0">
                  <a:pos x="115" y="19"/>
                </a:cxn>
                <a:cxn ang="0">
                  <a:pos x="104" y="19"/>
                </a:cxn>
                <a:cxn ang="0">
                  <a:pos x="91" y="19"/>
                </a:cxn>
                <a:cxn ang="0">
                  <a:pos x="80" y="19"/>
                </a:cxn>
                <a:cxn ang="0">
                  <a:pos x="80" y="27"/>
                </a:cxn>
                <a:cxn ang="0">
                  <a:pos x="79" y="37"/>
                </a:cxn>
                <a:cxn ang="0">
                  <a:pos x="79" y="46"/>
                </a:cxn>
                <a:cxn ang="0">
                  <a:pos x="64" y="49"/>
                </a:cxn>
                <a:cxn ang="0">
                  <a:pos x="61" y="53"/>
                </a:cxn>
                <a:cxn ang="0">
                  <a:pos x="61" y="61"/>
                </a:cxn>
                <a:cxn ang="0">
                  <a:pos x="63" y="70"/>
                </a:cxn>
                <a:cxn ang="0">
                  <a:pos x="48" y="70"/>
                </a:cxn>
                <a:cxn ang="0">
                  <a:pos x="34" y="70"/>
                </a:cxn>
                <a:cxn ang="0">
                  <a:pos x="19" y="70"/>
                </a:cxn>
                <a:cxn ang="0">
                  <a:pos x="5" y="70"/>
                </a:cxn>
                <a:cxn ang="0">
                  <a:pos x="0" y="73"/>
                </a:cxn>
                <a:cxn ang="0">
                  <a:pos x="2" y="65"/>
                </a:cxn>
                <a:cxn ang="0">
                  <a:pos x="5" y="61"/>
                </a:cxn>
                <a:cxn ang="0">
                  <a:pos x="8" y="61"/>
                </a:cxn>
                <a:cxn ang="0">
                  <a:pos x="14" y="53"/>
                </a:cxn>
                <a:cxn ang="0">
                  <a:pos x="14" y="51"/>
                </a:cxn>
                <a:cxn ang="0">
                  <a:pos x="21" y="43"/>
                </a:cxn>
                <a:cxn ang="0">
                  <a:pos x="35" y="30"/>
                </a:cxn>
                <a:cxn ang="0">
                  <a:pos x="40" y="19"/>
                </a:cxn>
                <a:cxn ang="0">
                  <a:pos x="45" y="14"/>
                </a:cxn>
                <a:cxn ang="0">
                  <a:pos x="54" y="11"/>
                </a:cxn>
                <a:cxn ang="0">
                  <a:pos x="58" y="6"/>
                </a:cxn>
                <a:cxn ang="0">
                  <a:pos x="63" y="0"/>
                </a:cxn>
                <a:cxn ang="0">
                  <a:pos x="79" y="0"/>
                </a:cxn>
                <a:cxn ang="0">
                  <a:pos x="95" y="0"/>
                </a:cxn>
                <a:cxn ang="0">
                  <a:pos x="112" y="0"/>
                </a:cxn>
                <a:cxn ang="0">
                  <a:pos x="128" y="0"/>
                </a:cxn>
                <a:cxn ang="0">
                  <a:pos x="128" y="4"/>
                </a:cxn>
                <a:cxn ang="0">
                  <a:pos x="128" y="19"/>
                </a:cxn>
                <a:cxn ang="0">
                  <a:pos x="128" y="19"/>
                </a:cxn>
              </a:cxnLst>
              <a:rect l="0" t="0" r="r" b="b"/>
              <a:pathLst>
                <a:path w="128" h="73">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1" name="任意多边形(F) 377">
              <a:extLst>
                <a:ext uri="{FF2B5EF4-FFF2-40B4-BE49-F238E27FC236}">
                  <a16:creationId xmlns:a16="http://schemas.microsoft.com/office/drawing/2014/main" id="{267AFD68-3039-837B-ACB6-41779E9C58AF}"/>
                </a:ext>
              </a:extLst>
            </p:cNvPr>
            <p:cNvSpPr>
              <a:spLocks/>
            </p:cNvSpPr>
            <p:nvPr/>
          </p:nvSpPr>
          <p:spPr bwMode="auto">
            <a:xfrm>
              <a:off x="4027591" y="-2163641"/>
              <a:ext cx="418744" cy="285507"/>
            </a:xfrm>
            <a:custGeom>
              <a:avLst/>
              <a:gdLst/>
              <a:ahLst/>
              <a:cxnLst>
                <a:cxn ang="0">
                  <a:pos x="15" y="125"/>
                </a:cxn>
                <a:cxn ang="0">
                  <a:pos x="42" y="138"/>
                </a:cxn>
                <a:cxn ang="0">
                  <a:pos x="68" y="149"/>
                </a:cxn>
                <a:cxn ang="0">
                  <a:pos x="90" y="160"/>
                </a:cxn>
                <a:cxn ang="0">
                  <a:pos x="113" y="170"/>
                </a:cxn>
                <a:cxn ang="0">
                  <a:pos x="135" y="181"/>
                </a:cxn>
                <a:cxn ang="0">
                  <a:pos x="148" y="189"/>
                </a:cxn>
                <a:cxn ang="0">
                  <a:pos x="159" y="195"/>
                </a:cxn>
                <a:cxn ang="0">
                  <a:pos x="167" y="197"/>
                </a:cxn>
                <a:cxn ang="0">
                  <a:pos x="180" y="203"/>
                </a:cxn>
                <a:cxn ang="0">
                  <a:pos x="181" y="210"/>
                </a:cxn>
                <a:cxn ang="0">
                  <a:pos x="206" y="205"/>
                </a:cxn>
                <a:cxn ang="0">
                  <a:pos x="226" y="199"/>
                </a:cxn>
                <a:cxn ang="0">
                  <a:pos x="242" y="191"/>
                </a:cxn>
                <a:cxn ang="0">
                  <a:pos x="258" y="183"/>
                </a:cxn>
                <a:cxn ang="0">
                  <a:pos x="273" y="176"/>
                </a:cxn>
                <a:cxn ang="0">
                  <a:pos x="286" y="170"/>
                </a:cxn>
                <a:cxn ang="0">
                  <a:pos x="300" y="163"/>
                </a:cxn>
                <a:cxn ang="0">
                  <a:pos x="300" y="151"/>
                </a:cxn>
                <a:cxn ang="0">
                  <a:pos x="284" y="149"/>
                </a:cxn>
                <a:cxn ang="0">
                  <a:pos x="278" y="139"/>
                </a:cxn>
                <a:cxn ang="0">
                  <a:pos x="270" y="128"/>
                </a:cxn>
                <a:cxn ang="0">
                  <a:pos x="274" y="112"/>
                </a:cxn>
                <a:cxn ang="0">
                  <a:pos x="265" y="88"/>
                </a:cxn>
                <a:cxn ang="0">
                  <a:pos x="268" y="83"/>
                </a:cxn>
                <a:cxn ang="0">
                  <a:pos x="250" y="58"/>
                </a:cxn>
                <a:cxn ang="0">
                  <a:pos x="247" y="50"/>
                </a:cxn>
                <a:cxn ang="0">
                  <a:pos x="236" y="40"/>
                </a:cxn>
                <a:cxn ang="0">
                  <a:pos x="252" y="24"/>
                </a:cxn>
                <a:cxn ang="0">
                  <a:pos x="250" y="9"/>
                </a:cxn>
                <a:cxn ang="0">
                  <a:pos x="255" y="1"/>
                </a:cxn>
                <a:cxn ang="0">
                  <a:pos x="234" y="0"/>
                </a:cxn>
                <a:cxn ang="0">
                  <a:pos x="220" y="0"/>
                </a:cxn>
                <a:cxn ang="0">
                  <a:pos x="206" y="6"/>
                </a:cxn>
                <a:cxn ang="0">
                  <a:pos x="186" y="3"/>
                </a:cxn>
                <a:cxn ang="0">
                  <a:pos x="172" y="5"/>
                </a:cxn>
                <a:cxn ang="0">
                  <a:pos x="146" y="8"/>
                </a:cxn>
                <a:cxn ang="0">
                  <a:pos x="130" y="14"/>
                </a:cxn>
                <a:cxn ang="0">
                  <a:pos x="116" y="17"/>
                </a:cxn>
                <a:cxn ang="0">
                  <a:pos x="98" y="25"/>
                </a:cxn>
                <a:cxn ang="0">
                  <a:pos x="96" y="29"/>
                </a:cxn>
                <a:cxn ang="0">
                  <a:pos x="101" y="30"/>
                </a:cxn>
                <a:cxn ang="0">
                  <a:pos x="101" y="33"/>
                </a:cxn>
                <a:cxn ang="0">
                  <a:pos x="103" y="41"/>
                </a:cxn>
                <a:cxn ang="0">
                  <a:pos x="104" y="48"/>
                </a:cxn>
                <a:cxn ang="0">
                  <a:pos x="108" y="54"/>
                </a:cxn>
                <a:cxn ang="0">
                  <a:pos x="111" y="59"/>
                </a:cxn>
                <a:cxn ang="0">
                  <a:pos x="85" y="62"/>
                </a:cxn>
                <a:cxn ang="0">
                  <a:pos x="72" y="67"/>
                </a:cxn>
                <a:cxn ang="0">
                  <a:pos x="74" y="70"/>
                </a:cxn>
                <a:cxn ang="0">
                  <a:pos x="76" y="74"/>
                </a:cxn>
                <a:cxn ang="0">
                  <a:pos x="56" y="80"/>
                </a:cxn>
                <a:cxn ang="0">
                  <a:pos x="45" y="88"/>
                </a:cxn>
                <a:cxn ang="0">
                  <a:pos x="31" y="91"/>
                </a:cxn>
                <a:cxn ang="0">
                  <a:pos x="16" y="94"/>
                </a:cxn>
                <a:cxn ang="0">
                  <a:pos x="7" y="98"/>
                </a:cxn>
                <a:cxn ang="0">
                  <a:pos x="0" y="114"/>
                </a:cxn>
                <a:cxn ang="0">
                  <a:pos x="0" y="118"/>
                </a:cxn>
              </a:cxnLst>
              <a:rect l="0" t="0" r="r" b="b"/>
              <a:pathLst>
                <a:path w="308" h="21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2" name="任意多边形(F) 378">
              <a:extLst>
                <a:ext uri="{FF2B5EF4-FFF2-40B4-BE49-F238E27FC236}">
                  <a16:creationId xmlns:a16="http://schemas.microsoft.com/office/drawing/2014/main" id="{DF5AAFD7-EDCE-A070-7E79-3777B5FB24B2}"/>
                </a:ext>
              </a:extLst>
            </p:cNvPr>
            <p:cNvSpPr>
              <a:spLocks/>
            </p:cNvSpPr>
            <p:nvPr/>
          </p:nvSpPr>
          <p:spPr bwMode="auto">
            <a:xfrm>
              <a:off x="3951456" y="-1967865"/>
              <a:ext cx="342608" cy="213451"/>
            </a:xfrm>
            <a:custGeom>
              <a:avLst/>
              <a:gdLst/>
              <a:ahLst/>
              <a:cxnLst>
                <a:cxn ang="0">
                  <a:pos x="50" y="103"/>
                </a:cxn>
                <a:cxn ang="0">
                  <a:pos x="85" y="103"/>
                </a:cxn>
                <a:cxn ang="0">
                  <a:pos x="106" y="95"/>
                </a:cxn>
                <a:cxn ang="0">
                  <a:pos x="98" y="82"/>
                </a:cxn>
                <a:cxn ang="0">
                  <a:pos x="95" y="59"/>
                </a:cxn>
                <a:cxn ang="0">
                  <a:pos x="90" y="35"/>
                </a:cxn>
                <a:cxn ang="0">
                  <a:pos x="87" y="11"/>
                </a:cxn>
                <a:cxn ang="0">
                  <a:pos x="98" y="0"/>
                </a:cxn>
                <a:cxn ang="0">
                  <a:pos x="124" y="5"/>
                </a:cxn>
                <a:cxn ang="0">
                  <a:pos x="146" y="16"/>
                </a:cxn>
                <a:cxn ang="0">
                  <a:pos x="169" y="26"/>
                </a:cxn>
                <a:cxn ang="0">
                  <a:pos x="191" y="37"/>
                </a:cxn>
                <a:cxn ang="0">
                  <a:pos x="204" y="45"/>
                </a:cxn>
                <a:cxn ang="0">
                  <a:pos x="215" y="51"/>
                </a:cxn>
                <a:cxn ang="0">
                  <a:pos x="223" y="53"/>
                </a:cxn>
                <a:cxn ang="0">
                  <a:pos x="236" y="59"/>
                </a:cxn>
                <a:cxn ang="0">
                  <a:pos x="237" y="66"/>
                </a:cxn>
                <a:cxn ang="0">
                  <a:pos x="250" y="72"/>
                </a:cxn>
                <a:cxn ang="0">
                  <a:pos x="250" y="88"/>
                </a:cxn>
                <a:cxn ang="0">
                  <a:pos x="247" y="98"/>
                </a:cxn>
                <a:cxn ang="0">
                  <a:pos x="225" y="104"/>
                </a:cxn>
                <a:cxn ang="0">
                  <a:pos x="201" y="108"/>
                </a:cxn>
                <a:cxn ang="0">
                  <a:pos x="175" y="109"/>
                </a:cxn>
                <a:cxn ang="0">
                  <a:pos x="128" y="127"/>
                </a:cxn>
                <a:cxn ang="0">
                  <a:pos x="111" y="144"/>
                </a:cxn>
                <a:cxn ang="0">
                  <a:pos x="108" y="156"/>
                </a:cxn>
                <a:cxn ang="0">
                  <a:pos x="103" y="154"/>
                </a:cxn>
                <a:cxn ang="0">
                  <a:pos x="95" y="157"/>
                </a:cxn>
                <a:cxn ang="0">
                  <a:pos x="92" y="152"/>
                </a:cxn>
                <a:cxn ang="0">
                  <a:pos x="88" y="154"/>
                </a:cxn>
                <a:cxn ang="0">
                  <a:pos x="85" y="156"/>
                </a:cxn>
                <a:cxn ang="0">
                  <a:pos x="79" y="157"/>
                </a:cxn>
                <a:cxn ang="0">
                  <a:pos x="74" y="157"/>
                </a:cxn>
                <a:cxn ang="0">
                  <a:pos x="64" y="157"/>
                </a:cxn>
                <a:cxn ang="0">
                  <a:pos x="59" y="149"/>
                </a:cxn>
                <a:cxn ang="0">
                  <a:pos x="55" y="149"/>
                </a:cxn>
                <a:cxn ang="0">
                  <a:pos x="59" y="146"/>
                </a:cxn>
                <a:cxn ang="0">
                  <a:pos x="55" y="144"/>
                </a:cxn>
                <a:cxn ang="0">
                  <a:pos x="51" y="143"/>
                </a:cxn>
                <a:cxn ang="0">
                  <a:pos x="51" y="136"/>
                </a:cxn>
                <a:cxn ang="0">
                  <a:pos x="48" y="133"/>
                </a:cxn>
                <a:cxn ang="0">
                  <a:pos x="43" y="135"/>
                </a:cxn>
                <a:cxn ang="0">
                  <a:pos x="39" y="138"/>
                </a:cxn>
                <a:cxn ang="0">
                  <a:pos x="24" y="140"/>
                </a:cxn>
                <a:cxn ang="0">
                  <a:pos x="15" y="138"/>
                </a:cxn>
                <a:cxn ang="0">
                  <a:pos x="11" y="138"/>
                </a:cxn>
                <a:cxn ang="0">
                  <a:pos x="13" y="128"/>
                </a:cxn>
                <a:cxn ang="0">
                  <a:pos x="7" y="125"/>
                </a:cxn>
                <a:cxn ang="0">
                  <a:pos x="5" y="119"/>
                </a:cxn>
                <a:cxn ang="0">
                  <a:pos x="0" y="114"/>
                </a:cxn>
                <a:cxn ang="0">
                  <a:pos x="7" y="106"/>
                </a:cxn>
                <a:cxn ang="0">
                  <a:pos x="16" y="100"/>
                </a:cxn>
                <a:cxn ang="0">
                  <a:pos x="24" y="106"/>
                </a:cxn>
                <a:cxn ang="0">
                  <a:pos x="32" y="103"/>
                </a:cxn>
              </a:cxnLst>
              <a:rect l="0" t="0" r="r" b="b"/>
              <a:pathLst>
                <a:path w="252" h="157">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3" name="任意多边形(F) 379">
              <a:extLst>
                <a:ext uri="{FF2B5EF4-FFF2-40B4-BE49-F238E27FC236}">
                  <a16:creationId xmlns:a16="http://schemas.microsoft.com/office/drawing/2014/main" id="{A199F332-7EA6-DAA7-D6DB-96BF87477BAC}"/>
                </a:ext>
              </a:extLst>
            </p:cNvPr>
            <p:cNvSpPr>
              <a:spLocks/>
            </p:cNvSpPr>
            <p:nvPr/>
          </p:nvSpPr>
          <p:spPr bwMode="auto">
            <a:xfrm>
              <a:off x="4098288" y="-1821033"/>
              <a:ext cx="159069" cy="76135"/>
            </a:xfrm>
            <a:custGeom>
              <a:avLst/>
              <a:gdLst/>
              <a:ahLst/>
              <a:cxnLst>
                <a:cxn ang="0">
                  <a:pos x="40" y="56"/>
                </a:cxn>
                <a:cxn ang="0">
                  <a:pos x="38" y="48"/>
                </a:cxn>
                <a:cxn ang="0">
                  <a:pos x="35" y="44"/>
                </a:cxn>
                <a:cxn ang="0">
                  <a:pos x="36" y="41"/>
                </a:cxn>
                <a:cxn ang="0">
                  <a:pos x="69" y="41"/>
                </a:cxn>
                <a:cxn ang="0">
                  <a:pos x="78" y="41"/>
                </a:cxn>
                <a:cxn ang="0">
                  <a:pos x="85" y="41"/>
                </a:cxn>
                <a:cxn ang="0">
                  <a:pos x="88" y="41"/>
                </a:cxn>
                <a:cxn ang="0">
                  <a:pos x="94" y="41"/>
                </a:cxn>
                <a:cxn ang="0">
                  <a:pos x="102" y="36"/>
                </a:cxn>
                <a:cxn ang="0">
                  <a:pos x="112" y="36"/>
                </a:cxn>
                <a:cxn ang="0">
                  <a:pos x="117" y="32"/>
                </a:cxn>
                <a:cxn ang="0">
                  <a:pos x="112" y="28"/>
                </a:cxn>
                <a:cxn ang="0">
                  <a:pos x="112" y="27"/>
                </a:cxn>
                <a:cxn ang="0">
                  <a:pos x="115" y="27"/>
                </a:cxn>
                <a:cxn ang="0">
                  <a:pos x="113" y="24"/>
                </a:cxn>
                <a:cxn ang="0">
                  <a:pos x="110" y="24"/>
                </a:cxn>
                <a:cxn ang="0">
                  <a:pos x="105" y="25"/>
                </a:cxn>
                <a:cxn ang="0">
                  <a:pos x="101" y="24"/>
                </a:cxn>
                <a:cxn ang="0">
                  <a:pos x="94" y="16"/>
                </a:cxn>
                <a:cxn ang="0">
                  <a:pos x="85" y="9"/>
                </a:cxn>
                <a:cxn ang="0">
                  <a:pos x="85" y="6"/>
                </a:cxn>
                <a:cxn ang="0">
                  <a:pos x="81" y="4"/>
                </a:cxn>
                <a:cxn ang="0">
                  <a:pos x="83" y="0"/>
                </a:cxn>
                <a:cxn ang="0">
                  <a:pos x="67" y="1"/>
                </a:cxn>
                <a:cxn ang="0">
                  <a:pos x="41" y="14"/>
                </a:cxn>
                <a:cxn ang="0">
                  <a:pos x="20" y="19"/>
                </a:cxn>
                <a:cxn ang="0">
                  <a:pos x="14" y="28"/>
                </a:cxn>
                <a:cxn ang="0">
                  <a:pos x="3" y="36"/>
                </a:cxn>
                <a:cxn ang="0">
                  <a:pos x="0" y="41"/>
                </a:cxn>
                <a:cxn ang="0">
                  <a:pos x="0" y="48"/>
                </a:cxn>
                <a:cxn ang="0">
                  <a:pos x="4" y="52"/>
                </a:cxn>
                <a:cxn ang="0">
                  <a:pos x="8" y="54"/>
                </a:cxn>
                <a:cxn ang="0">
                  <a:pos x="11" y="54"/>
                </a:cxn>
                <a:cxn ang="0">
                  <a:pos x="12" y="56"/>
                </a:cxn>
                <a:cxn ang="0">
                  <a:pos x="14" y="54"/>
                </a:cxn>
                <a:cxn ang="0">
                  <a:pos x="25" y="51"/>
                </a:cxn>
                <a:cxn ang="0">
                  <a:pos x="30" y="52"/>
                </a:cxn>
                <a:cxn ang="0">
                  <a:pos x="32" y="52"/>
                </a:cxn>
                <a:cxn ang="0">
                  <a:pos x="36" y="56"/>
                </a:cxn>
                <a:cxn ang="0">
                  <a:pos x="40" y="56"/>
                </a:cxn>
                <a:cxn ang="0">
                  <a:pos x="40" y="56"/>
                </a:cxn>
              </a:cxnLst>
              <a:rect l="0" t="0" r="r" b="b"/>
              <a:pathLst>
                <a:path w="117" h="56">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4" name="任意多边形(F) 380">
              <a:extLst>
                <a:ext uri="{FF2B5EF4-FFF2-40B4-BE49-F238E27FC236}">
                  <a16:creationId xmlns:a16="http://schemas.microsoft.com/office/drawing/2014/main" id="{5D93E95D-0048-23B4-57EC-6399DA7407B0}"/>
                </a:ext>
              </a:extLst>
            </p:cNvPr>
            <p:cNvSpPr>
              <a:spLocks/>
            </p:cNvSpPr>
            <p:nvPr/>
          </p:nvSpPr>
          <p:spPr bwMode="auto">
            <a:xfrm>
              <a:off x="4851482" y="-1671481"/>
              <a:ext cx="110125" cy="76135"/>
            </a:xfrm>
            <a:custGeom>
              <a:avLst/>
              <a:gdLst/>
              <a:ahLst/>
              <a:cxnLst>
                <a:cxn ang="0">
                  <a:pos x="12" y="29"/>
                </a:cxn>
                <a:cxn ang="0">
                  <a:pos x="12" y="31"/>
                </a:cxn>
                <a:cxn ang="0">
                  <a:pos x="13" y="31"/>
                </a:cxn>
                <a:cxn ang="0">
                  <a:pos x="18" y="26"/>
                </a:cxn>
                <a:cxn ang="0">
                  <a:pos x="23" y="24"/>
                </a:cxn>
                <a:cxn ang="0">
                  <a:pos x="24" y="23"/>
                </a:cxn>
                <a:cxn ang="0">
                  <a:pos x="24" y="19"/>
                </a:cxn>
                <a:cxn ang="0">
                  <a:pos x="23" y="19"/>
                </a:cxn>
                <a:cxn ang="0">
                  <a:pos x="16" y="18"/>
                </a:cxn>
                <a:cxn ang="0">
                  <a:pos x="15" y="15"/>
                </a:cxn>
                <a:cxn ang="0">
                  <a:pos x="15" y="5"/>
                </a:cxn>
                <a:cxn ang="0">
                  <a:pos x="16" y="3"/>
                </a:cxn>
                <a:cxn ang="0">
                  <a:pos x="31" y="3"/>
                </a:cxn>
                <a:cxn ang="0">
                  <a:pos x="32" y="5"/>
                </a:cxn>
                <a:cxn ang="0">
                  <a:pos x="45" y="3"/>
                </a:cxn>
                <a:cxn ang="0">
                  <a:pos x="55" y="3"/>
                </a:cxn>
                <a:cxn ang="0">
                  <a:pos x="61" y="0"/>
                </a:cxn>
                <a:cxn ang="0">
                  <a:pos x="68" y="2"/>
                </a:cxn>
                <a:cxn ang="0">
                  <a:pos x="73" y="10"/>
                </a:cxn>
                <a:cxn ang="0">
                  <a:pos x="79" y="13"/>
                </a:cxn>
                <a:cxn ang="0">
                  <a:pos x="81" y="21"/>
                </a:cxn>
                <a:cxn ang="0">
                  <a:pos x="81" y="26"/>
                </a:cxn>
                <a:cxn ang="0">
                  <a:pos x="68" y="40"/>
                </a:cxn>
                <a:cxn ang="0">
                  <a:pos x="68" y="40"/>
                </a:cxn>
                <a:cxn ang="0">
                  <a:pos x="66" y="40"/>
                </a:cxn>
                <a:cxn ang="0">
                  <a:pos x="63" y="39"/>
                </a:cxn>
                <a:cxn ang="0">
                  <a:pos x="61" y="40"/>
                </a:cxn>
                <a:cxn ang="0">
                  <a:pos x="58" y="39"/>
                </a:cxn>
                <a:cxn ang="0">
                  <a:pos x="57" y="39"/>
                </a:cxn>
                <a:cxn ang="0">
                  <a:pos x="52" y="42"/>
                </a:cxn>
                <a:cxn ang="0">
                  <a:pos x="50" y="40"/>
                </a:cxn>
                <a:cxn ang="0">
                  <a:pos x="47" y="40"/>
                </a:cxn>
                <a:cxn ang="0">
                  <a:pos x="45" y="40"/>
                </a:cxn>
                <a:cxn ang="0">
                  <a:pos x="45" y="40"/>
                </a:cxn>
                <a:cxn ang="0">
                  <a:pos x="44" y="42"/>
                </a:cxn>
                <a:cxn ang="0">
                  <a:pos x="42" y="40"/>
                </a:cxn>
                <a:cxn ang="0">
                  <a:pos x="40" y="42"/>
                </a:cxn>
                <a:cxn ang="0">
                  <a:pos x="37" y="43"/>
                </a:cxn>
                <a:cxn ang="0">
                  <a:pos x="36" y="43"/>
                </a:cxn>
                <a:cxn ang="0">
                  <a:pos x="34" y="45"/>
                </a:cxn>
                <a:cxn ang="0">
                  <a:pos x="36" y="45"/>
                </a:cxn>
                <a:cxn ang="0">
                  <a:pos x="32" y="50"/>
                </a:cxn>
                <a:cxn ang="0">
                  <a:pos x="34" y="52"/>
                </a:cxn>
                <a:cxn ang="0">
                  <a:pos x="13" y="52"/>
                </a:cxn>
                <a:cxn ang="0">
                  <a:pos x="8" y="53"/>
                </a:cxn>
                <a:cxn ang="0">
                  <a:pos x="7" y="56"/>
                </a:cxn>
                <a:cxn ang="0">
                  <a:pos x="0" y="55"/>
                </a:cxn>
                <a:cxn ang="0">
                  <a:pos x="0" y="45"/>
                </a:cxn>
                <a:cxn ang="0">
                  <a:pos x="0" y="43"/>
                </a:cxn>
                <a:cxn ang="0">
                  <a:pos x="2" y="37"/>
                </a:cxn>
                <a:cxn ang="0">
                  <a:pos x="12" y="29"/>
                </a:cxn>
                <a:cxn ang="0">
                  <a:pos x="12" y="29"/>
                </a:cxn>
              </a:cxnLst>
              <a:rect l="0" t="0" r="r" b="b"/>
              <a:pathLst>
                <a:path w="81" h="56">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5" name="任意多边形(F) 381">
              <a:extLst>
                <a:ext uri="{FF2B5EF4-FFF2-40B4-BE49-F238E27FC236}">
                  <a16:creationId xmlns:a16="http://schemas.microsoft.com/office/drawing/2014/main" id="{C195BB6F-E36D-F70D-5753-44E7D318ADD6}"/>
                </a:ext>
              </a:extLst>
            </p:cNvPr>
            <p:cNvSpPr>
              <a:spLocks/>
            </p:cNvSpPr>
            <p:nvPr/>
          </p:nvSpPr>
          <p:spPr bwMode="auto">
            <a:xfrm>
              <a:off x="4669302" y="-1942034"/>
              <a:ext cx="337170" cy="277350"/>
            </a:xfrm>
            <a:custGeom>
              <a:avLst/>
              <a:gdLst/>
              <a:ahLst/>
              <a:cxnLst>
                <a:cxn ang="0">
                  <a:pos x="27" y="50"/>
                </a:cxn>
                <a:cxn ang="0">
                  <a:pos x="29" y="69"/>
                </a:cxn>
                <a:cxn ang="0">
                  <a:pos x="13" y="81"/>
                </a:cxn>
                <a:cxn ang="0">
                  <a:pos x="5" y="93"/>
                </a:cxn>
                <a:cxn ang="0">
                  <a:pos x="1" y="100"/>
                </a:cxn>
                <a:cxn ang="0">
                  <a:pos x="0" y="109"/>
                </a:cxn>
                <a:cxn ang="0">
                  <a:pos x="6" y="111"/>
                </a:cxn>
                <a:cxn ang="0">
                  <a:pos x="16" y="127"/>
                </a:cxn>
                <a:cxn ang="0">
                  <a:pos x="13" y="129"/>
                </a:cxn>
                <a:cxn ang="0">
                  <a:pos x="29" y="141"/>
                </a:cxn>
                <a:cxn ang="0">
                  <a:pos x="30" y="153"/>
                </a:cxn>
                <a:cxn ang="0">
                  <a:pos x="40" y="156"/>
                </a:cxn>
                <a:cxn ang="0">
                  <a:pos x="54" y="159"/>
                </a:cxn>
                <a:cxn ang="0">
                  <a:pos x="72" y="172"/>
                </a:cxn>
                <a:cxn ang="0">
                  <a:pos x="90" y="183"/>
                </a:cxn>
                <a:cxn ang="0">
                  <a:pos x="104" y="196"/>
                </a:cxn>
                <a:cxn ang="0">
                  <a:pos x="114" y="194"/>
                </a:cxn>
                <a:cxn ang="0">
                  <a:pos x="128" y="194"/>
                </a:cxn>
                <a:cxn ang="0">
                  <a:pos x="149" y="204"/>
                </a:cxn>
                <a:cxn ang="0">
                  <a:pos x="165" y="202"/>
                </a:cxn>
                <a:cxn ang="0">
                  <a:pos x="179" y="202"/>
                </a:cxn>
                <a:cxn ang="0">
                  <a:pos x="195" y="199"/>
                </a:cxn>
                <a:cxn ang="0">
                  <a:pos x="226" y="194"/>
                </a:cxn>
                <a:cxn ang="0">
                  <a:pos x="213" y="185"/>
                </a:cxn>
                <a:cxn ang="0">
                  <a:pos x="195" y="169"/>
                </a:cxn>
                <a:cxn ang="0">
                  <a:pos x="176" y="161"/>
                </a:cxn>
                <a:cxn ang="0">
                  <a:pos x="179" y="156"/>
                </a:cxn>
                <a:cxn ang="0">
                  <a:pos x="194" y="153"/>
                </a:cxn>
                <a:cxn ang="0">
                  <a:pos x="194" y="135"/>
                </a:cxn>
                <a:cxn ang="0">
                  <a:pos x="203" y="129"/>
                </a:cxn>
                <a:cxn ang="0">
                  <a:pos x="213" y="113"/>
                </a:cxn>
                <a:cxn ang="0">
                  <a:pos x="224" y="98"/>
                </a:cxn>
                <a:cxn ang="0">
                  <a:pos x="223" y="89"/>
                </a:cxn>
                <a:cxn ang="0">
                  <a:pos x="232" y="65"/>
                </a:cxn>
                <a:cxn ang="0">
                  <a:pos x="247" y="60"/>
                </a:cxn>
                <a:cxn ang="0">
                  <a:pos x="247" y="53"/>
                </a:cxn>
                <a:cxn ang="0">
                  <a:pos x="240" y="50"/>
                </a:cxn>
                <a:cxn ang="0">
                  <a:pos x="231" y="45"/>
                </a:cxn>
                <a:cxn ang="0">
                  <a:pos x="226" y="23"/>
                </a:cxn>
                <a:cxn ang="0">
                  <a:pos x="218" y="13"/>
                </a:cxn>
                <a:cxn ang="0">
                  <a:pos x="202" y="4"/>
                </a:cxn>
                <a:cxn ang="0">
                  <a:pos x="192" y="4"/>
                </a:cxn>
                <a:cxn ang="0">
                  <a:pos x="186" y="8"/>
                </a:cxn>
                <a:cxn ang="0">
                  <a:pos x="176" y="15"/>
                </a:cxn>
                <a:cxn ang="0">
                  <a:pos x="163" y="13"/>
                </a:cxn>
                <a:cxn ang="0">
                  <a:pos x="136" y="13"/>
                </a:cxn>
                <a:cxn ang="0">
                  <a:pos x="136" y="10"/>
                </a:cxn>
                <a:cxn ang="0">
                  <a:pos x="122" y="13"/>
                </a:cxn>
                <a:cxn ang="0">
                  <a:pos x="98" y="13"/>
                </a:cxn>
                <a:cxn ang="0">
                  <a:pos x="75" y="13"/>
                </a:cxn>
                <a:cxn ang="0">
                  <a:pos x="51" y="13"/>
                </a:cxn>
                <a:cxn ang="0">
                  <a:pos x="40" y="23"/>
                </a:cxn>
                <a:cxn ang="0">
                  <a:pos x="25" y="34"/>
                </a:cxn>
                <a:cxn ang="0">
                  <a:pos x="27" y="40"/>
                </a:cxn>
              </a:cxnLst>
              <a:rect l="0" t="0" r="r" b="b"/>
              <a:pathLst>
                <a:path w="248" h="204">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6" name="任意多边形(F) 382">
              <a:extLst>
                <a:ext uri="{FF2B5EF4-FFF2-40B4-BE49-F238E27FC236}">
                  <a16:creationId xmlns:a16="http://schemas.microsoft.com/office/drawing/2014/main" id="{E11F8616-053C-3688-B47D-47ABD0BBAB80}"/>
                </a:ext>
              </a:extLst>
            </p:cNvPr>
            <p:cNvSpPr>
              <a:spLocks/>
            </p:cNvSpPr>
            <p:nvPr/>
          </p:nvSpPr>
          <p:spPr bwMode="auto">
            <a:xfrm>
              <a:off x="5089405" y="-1780246"/>
              <a:ext cx="202574" cy="187619"/>
            </a:xfrm>
            <a:custGeom>
              <a:avLst/>
              <a:gdLst/>
              <a:ahLst/>
              <a:cxnLst>
                <a:cxn ang="0">
                  <a:pos x="90" y="50"/>
                </a:cxn>
                <a:cxn ang="0">
                  <a:pos x="71" y="64"/>
                </a:cxn>
                <a:cxn ang="0">
                  <a:pos x="42" y="71"/>
                </a:cxn>
                <a:cxn ang="0">
                  <a:pos x="27" y="77"/>
                </a:cxn>
                <a:cxn ang="0">
                  <a:pos x="16" y="80"/>
                </a:cxn>
                <a:cxn ang="0">
                  <a:pos x="7" y="88"/>
                </a:cxn>
                <a:cxn ang="0">
                  <a:pos x="0" y="103"/>
                </a:cxn>
                <a:cxn ang="0">
                  <a:pos x="3" y="122"/>
                </a:cxn>
                <a:cxn ang="0">
                  <a:pos x="15" y="138"/>
                </a:cxn>
                <a:cxn ang="0">
                  <a:pos x="29" y="123"/>
                </a:cxn>
                <a:cxn ang="0">
                  <a:pos x="42" y="115"/>
                </a:cxn>
                <a:cxn ang="0">
                  <a:pos x="77" y="99"/>
                </a:cxn>
                <a:cxn ang="0">
                  <a:pos x="103" y="80"/>
                </a:cxn>
                <a:cxn ang="0">
                  <a:pos x="119" y="64"/>
                </a:cxn>
                <a:cxn ang="0">
                  <a:pos x="130" y="45"/>
                </a:cxn>
                <a:cxn ang="0">
                  <a:pos x="133" y="39"/>
                </a:cxn>
                <a:cxn ang="0">
                  <a:pos x="143" y="18"/>
                </a:cxn>
                <a:cxn ang="0">
                  <a:pos x="146" y="16"/>
                </a:cxn>
                <a:cxn ang="0">
                  <a:pos x="146" y="14"/>
                </a:cxn>
                <a:cxn ang="0">
                  <a:pos x="143" y="6"/>
                </a:cxn>
                <a:cxn ang="0">
                  <a:pos x="137" y="0"/>
                </a:cxn>
                <a:cxn ang="0">
                  <a:pos x="116" y="6"/>
                </a:cxn>
                <a:cxn ang="0">
                  <a:pos x="104" y="6"/>
                </a:cxn>
                <a:cxn ang="0">
                  <a:pos x="85" y="8"/>
                </a:cxn>
                <a:cxn ang="0">
                  <a:pos x="63" y="11"/>
                </a:cxn>
                <a:cxn ang="0">
                  <a:pos x="42" y="16"/>
                </a:cxn>
                <a:cxn ang="0">
                  <a:pos x="23" y="5"/>
                </a:cxn>
                <a:cxn ang="0">
                  <a:pos x="16" y="13"/>
                </a:cxn>
                <a:cxn ang="0">
                  <a:pos x="31" y="26"/>
                </a:cxn>
                <a:cxn ang="0">
                  <a:pos x="50" y="32"/>
                </a:cxn>
                <a:cxn ang="0">
                  <a:pos x="76" y="37"/>
                </a:cxn>
                <a:cxn ang="0">
                  <a:pos x="103" y="40"/>
                </a:cxn>
                <a:cxn ang="0">
                  <a:pos x="100" y="43"/>
                </a:cxn>
              </a:cxnLst>
              <a:rect l="0" t="0" r="r" b="b"/>
              <a:pathLst>
                <a:path w="149" h="138">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7" name="任意多边形(F) 383">
              <a:extLst>
                <a:ext uri="{FF2B5EF4-FFF2-40B4-BE49-F238E27FC236}">
                  <a16:creationId xmlns:a16="http://schemas.microsoft.com/office/drawing/2014/main" id="{25B02E64-3915-934C-CA6F-97F84279A1CC}"/>
                </a:ext>
              </a:extLst>
            </p:cNvPr>
            <p:cNvSpPr>
              <a:spLocks/>
            </p:cNvSpPr>
            <p:nvPr/>
          </p:nvSpPr>
          <p:spPr bwMode="auto">
            <a:xfrm>
              <a:off x="4908584" y="-1821033"/>
              <a:ext cx="320855" cy="159069"/>
            </a:xfrm>
            <a:custGeom>
              <a:avLst/>
              <a:gdLst/>
              <a:ahLst/>
              <a:cxnLst>
                <a:cxn ang="0">
                  <a:pos x="223" y="80"/>
                </a:cxn>
                <a:cxn ang="0">
                  <a:pos x="204" y="94"/>
                </a:cxn>
                <a:cxn ang="0">
                  <a:pos x="175" y="101"/>
                </a:cxn>
                <a:cxn ang="0">
                  <a:pos x="160" y="107"/>
                </a:cxn>
                <a:cxn ang="0">
                  <a:pos x="149" y="110"/>
                </a:cxn>
                <a:cxn ang="0">
                  <a:pos x="136" y="112"/>
                </a:cxn>
                <a:cxn ang="0">
                  <a:pos x="117" y="110"/>
                </a:cxn>
                <a:cxn ang="0">
                  <a:pos x="106" y="117"/>
                </a:cxn>
                <a:cxn ang="0">
                  <a:pos x="82" y="113"/>
                </a:cxn>
                <a:cxn ang="0">
                  <a:pos x="50" y="105"/>
                </a:cxn>
                <a:cxn ang="0">
                  <a:pos x="37" y="96"/>
                </a:cxn>
                <a:cxn ang="0">
                  <a:pos x="19" y="80"/>
                </a:cxn>
                <a:cxn ang="0">
                  <a:pos x="0" y="72"/>
                </a:cxn>
                <a:cxn ang="0">
                  <a:pos x="3" y="67"/>
                </a:cxn>
                <a:cxn ang="0">
                  <a:pos x="18" y="64"/>
                </a:cxn>
                <a:cxn ang="0">
                  <a:pos x="18" y="46"/>
                </a:cxn>
                <a:cxn ang="0">
                  <a:pos x="27" y="40"/>
                </a:cxn>
                <a:cxn ang="0">
                  <a:pos x="37" y="24"/>
                </a:cxn>
                <a:cxn ang="0">
                  <a:pos x="48" y="9"/>
                </a:cxn>
                <a:cxn ang="0">
                  <a:pos x="55" y="6"/>
                </a:cxn>
                <a:cxn ang="0">
                  <a:pos x="58" y="4"/>
                </a:cxn>
                <a:cxn ang="0">
                  <a:pos x="67" y="0"/>
                </a:cxn>
                <a:cxn ang="0">
                  <a:pos x="75" y="4"/>
                </a:cxn>
                <a:cxn ang="0">
                  <a:pos x="83" y="3"/>
                </a:cxn>
                <a:cxn ang="0">
                  <a:pos x="93" y="3"/>
                </a:cxn>
                <a:cxn ang="0">
                  <a:pos x="103" y="4"/>
                </a:cxn>
                <a:cxn ang="0">
                  <a:pos x="120" y="12"/>
                </a:cxn>
                <a:cxn ang="0">
                  <a:pos x="133" y="20"/>
                </a:cxn>
                <a:cxn ang="0">
                  <a:pos x="138" y="27"/>
                </a:cxn>
                <a:cxn ang="0">
                  <a:pos x="133" y="38"/>
                </a:cxn>
                <a:cxn ang="0">
                  <a:pos x="143" y="41"/>
                </a:cxn>
                <a:cxn ang="0">
                  <a:pos x="151" y="41"/>
                </a:cxn>
                <a:cxn ang="0">
                  <a:pos x="152" y="48"/>
                </a:cxn>
                <a:cxn ang="0">
                  <a:pos x="172" y="59"/>
                </a:cxn>
                <a:cxn ang="0">
                  <a:pos x="196" y="65"/>
                </a:cxn>
                <a:cxn ang="0">
                  <a:pos x="220" y="70"/>
                </a:cxn>
                <a:cxn ang="0">
                  <a:pos x="233" y="73"/>
                </a:cxn>
              </a:cxnLst>
              <a:rect l="0" t="0" r="r" b="b"/>
              <a:pathLst>
                <a:path w="236" h="117">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8" name="任意多边形(F) 384">
              <a:extLst>
                <a:ext uri="{FF2B5EF4-FFF2-40B4-BE49-F238E27FC236}">
                  <a16:creationId xmlns:a16="http://schemas.microsoft.com/office/drawing/2014/main" id="{99DC9048-8C57-1C24-8789-F87337B76CCC}"/>
                </a:ext>
              </a:extLst>
            </p:cNvPr>
            <p:cNvSpPr>
              <a:spLocks/>
            </p:cNvSpPr>
            <p:nvPr/>
          </p:nvSpPr>
          <p:spPr bwMode="auto">
            <a:xfrm>
              <a:off x="4908584" y="-2083427"/>
              <a:ext cx="447295" cy="251518"/>
            </a:xfrm>
            <a:custGeom>
              <a:avLst/>
              <a:gdLst/>
              <a:ahLst/>
              <a:cxnLst>
                <a:cxn ang="0">
                  <a:pos x="306" y="109"/>
                </a:cxn>
                <a:cxn ang="0">
                  <a:pos x="282" y="106"/>
                </a:cxn>
                <a:cxn ang="0">
                  <a:pos x="265" y="96"/>
                </a:cxn>
                <a:cxn ang="0">
                  <a:pos x="253" y="88"/>
                </a:cxn>
                <a:cxn ang="0">
                  <a:pos x="245" y="82"/>
                </a:cxn>
                <a:cxn ang="0">
                  <a:pos x="237" y="74"/>
                </a:cxn>
                <a:cxn ang="0">
                  <a:pos x="236" y="66"/>
                </a:cxn>
                <a:cxn ang="0">
                  <a:pos x="223" y="58"/>
                </a:cxn>
                <a:cxn ang="0">
                  <a:pos x="213" y="51"/>
                </a:cxn>
                <a:cxn ang="0">
                  <a:pos x="197" y="42"/>
                </a:cxn>
                <a:cxn ang="0">
                  <a:pos x="180" y="35"/>
                </a:cxn>
                <a:cxn ang="0">
                  <a:pos x="135" y="31"/>
                </a:cxn>
                <a:cxn ang="0">
                  <a:pos x="124" y="21"/>
                </a:cxn>
                <a:cxn ang="0">
                  <a:pos x="104" y="13"/>
                </a:cxn>
                <a:cxn ang="0">
                  <a:pos x="63" y="0"/>
                </a:cxn>
                <a:cxn ang="0">
                  <a:pos x="31" y="8"/>
                </a:cxn>
                <a:cxn ang="0">
                  <a:pos x="42" y="21"/>
                </a:cxn>
                <a:cxn ang="0">
                  <a:pos x="29" y="27"/>
                </a:cxn>
                <a:cxn ang="0">
                  <a:pos x="21" y="37"/>
                </a:cxn>
                <a:cxn ang="0">
                  <a:pos x="3" y="34"/>
                </a:cxn>
                <a:cxn ang="0">
                  <a:pos x="0" y="48"/>
                </a:cxn>
                <a:cxn ang="0">
                  <a:pos x="10" y="50"/>
                </a:cxn>
                <a:cxn ang="0">
                  <a:pos x="26" y="66"/>
                </a:cxn>
                <a:cxn ang="0">
                  <a:pos x="40" y="79"/>
                </a:cxn>
                <a:cxn ang="0">
                  <a:pos x="48" y="92"/>
                </a:cxn>
                <a:cxn ang="0">
                  <a:pos x="63" y="96"/>
                </a:cxn>
                <a:cxn ang="0">
                  <a:pos x="75" y="117"/>
                </a:cxn>
                <a:cxn ang="0">
                  <a:pos x="98" y="138"/>
                </a:cxn>
                <a:cxn ang="0">
                  <a:pos x="112" y="151"/>
                </a:cxn>
                <a:cxn ang="0">
                  <a:pos x="130" y="165"/>
                </a:cxn>
                <a:cxn ang="0">
                  <a:pos x="138" y="173"/>
                </a:cxn>
                <a:cxn ang="0">
                  <a:pos x="143" y="175"/>
                </a:cxn>
                <a:cxn ang="0">
                  <a:pos x="151" y="170"/>
                </a:cxn>
                <a:cxn ang="0">
                  <a:pos x="180" y="170"/>
                </a:cxn>
                <a:cxn ang="0">
                  <a:pos x="196" y="185"/>
                </a:cxn>
                <a:cxn ang="0">
                  <a:pos x="213" y="170"/>
                </a:cxn>
                <a:cxn ang="0">
                  <a:pos x="231" y="156"/>
                </a:cxn>
                <a:cxn ang="0">
                  <a:pos x="255" y="152"/>
                </a:cxn>
                <a:cxn ang="0">
                  <a:pos x="279" y="149"/>
                </a:cxn>
                <a:cxn ang="0">
                  <a:pos x="300" y="143"/>
                </a:cxn>
                <a:cxn ang="0">
                  <a:pos x="322" y="138"/>
                </a:cxn>
                <a:cxn ang="0">
                  <a:pos x="326" y="127"/>
                </a:cxn>
                <a:cxn ang="0">
                  <a:pos x="329" y="116"/>
                </a:cxn>
                <a:cxn ang="0">
                  <a:pos x="318" y="111"/>
                </a:cxn>
              </a:cxnLst>
              <a:rect l="0" t="0" r="r" b="b"/>
              <a:pathLst>
                <a:path w="329" h="185">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9" name="任意多边形(F) 385">
              <a:extLst>
                <a:ext uri="{FF2B5EF4-FFF2-40B4-BE49-F238E27FC236}">
                  <a16:creationId xmlns:a16="http://schemas.microsoft.com/office/drawing/2014/main" id="{95BEFB4D-27E1-E30F-2CA0-4FA39F416EC0}"/>
                </a:ext>
              </a:extLst>
            </p:cNvPr>
            <p:cNvSpPr>
              <a:spLocks/>
            </p:cNvSpPr>
            <p:nvPr/>
          </p:nvSpPr>
          <p:spPr bwMode="auto">
            <a:xfrm>
              <a:off x="5294698" y="-2325429"/>
              <a:ext cx="353485" cy="154989"/>
            </a:xfrm>
            <a:custGeom>
              <a:avLst/>
              <a:gdLst/>
              <a:ahLst/>
              <a:cxnLst>
                <a:cxn ang="0">
                  <a:pos x="123" y="27"/>
                </a:cxn>
                <a:cxn ang="0">
                  <a:pos x="103" y="29"/>
                </a:cxn>
                <a:cxn ang="0">
                  <a:pos x="83" y="26"/>
                </a:cxn>
                <a:cxn ang="0">
                  <a:pos x="67" y="15"/>
                </a:cxn>
                <a:cxn ang="0">
                  <a:pos x="45" y="3"/>
                </a:cxn>
                <a:cxn ang="0">
                  <a:pos x="27" y="3"/>
                </a:cxn>
                <a:cxn ang="0">
                  <a:pos x="10" y="8"/>
                </a:cxn>
                <a:cxn ang="0">
                  <a:pos x="3" y="23"/>
                </a:cxn>
                <a:cxn ang="0">
                  <a:pos x="6" y="48"/>
                </a:cxn>
                <a:cxn ang="0">
                  <a:pos x="24" y="61"/>
                </a:cxn>
                <a:cxn ang="0">
                  <a:pos x="22" y="53"/>
                </a:cxn>
                <a:cxn ang="0">
                  <a:pos x="26" y="48"/>
                </a:cxn>
                <a:cxn ang="0">
                  <a:pos x="35" y="45"/>
                </a:cxn>
                <a:cxn ang="0">
                  <a:pos x="43" y="47"/>
                </a:cxn>
                <a:cxn ang="0">
                  <a:pos x="42" y="42"/>
                </a:cxn>
                <a:cxn ang="0">
                  <a:pos x="56" y="47"/>
                </a:cxn>
                <a:cxn ang="0">
                  <a:pos x="66" y="51"/>
                </a:cxn>
                <a:cxn ang="0">
                  <a:pos x="67" y="55"/>
                </a:cxn>
                <a:cxn ang="0">
                  <a:pos x="69" y="59"/>
                </a:cxn>
                <a:cxn ang="0">
                  <a:pos x="91" y="59"/>
                </a:cxn>
                <a:cxn ang="0">
                  <a:pos x="99" y="69"/>
                </a:cxn>
                <a:cxn ang="0">
                  <a:pos x="106" y="76"/>
                </a:cxn>
                <a:cxn ang="0">
                  <a:pos x="125" y="85"/>
                </a:cxn>
                <a:cxn ang="0">
                  <a:pos x="141" y="93"/>
                </a:cxn>
                <a:cxn ang="0">
                  <a:pos x="162" y="100"/>
                </a:cxn>
                <a:cxn ang="0">
                  <a:pos x="173" y="104"/>
                </a:cxn>
                <a:cxn ang="0">
                  <a:pos x="173" y="112"/>
                </a:cxn>
                <a:cxn ang="0">
                  <a:pos x="192" y="112"/>
                </a:cxn>
                <a:cxn ang="0">
                  <a:pos x="192" y="108"/>
                </a:cxn>
                <a:cxn ang="0">
                  <a:pos x="192" y="95"/>
                </a:cxn>
                <a:cxn ang="0">
                  <a:pos x="186" y="90"/>
                </a:cxn>
                <a:cxn ang="0">
                  <a:pos x="183" y="85"/>
                </a:cxn>
                <a:cxn ang="0">
                  <a:pos x="197" y="84"/>
                </a:cxn>
                <a:cxn ang="0">
                  <a:pos x="205" y="76"/>
                </a:cxn>
                <a:cxn ang="0">
                  <a:pos x="207" y="69"/>
                </a:cxn>
                <a:cxn ang="0">
                  <a:pos x="221" y="63"/>
                </a:cxn>
                <a:cxn ang="0">
                  <a:pos x="226" y="67"/>
                </a:cxn>
                <a:cxn ang="0">
                  <a:pos x="224" y="74"/>
                </a:cxn>
                <a:cxn ang="0">
                  <a:pos x="229" y="74"/>
                </a:cxn>
                <a:cxn ang="0">
                  <a:pos x="248" y="71"/>
                </a:cxn>
                <a:cxn ang="0">
                  <a:pos x="260" y="66"/>
                </a:cxn>
                <a:cxn ang="0">
                  <a:pos x="240" y="61"/>
                </a:cxn>
                <a:cxn ang="0">
                  <a:pos x="237" y="58"/>
                </a:cxn>
                <a:cxn ang="0">
                  <a:pos x="226" y="61"/>
                </a:cxn>
                <a:cxn ang="0">
                  <a:pos x="216" y="58"/>
                </a:cxn>
                <a:cxn ang="0">
                  <a:pos x="229" y="48"/>
                </a:cxn>
                <a:cxn ang="0">
                  <a:pos x="223" y="45"/>
                </a:cxn>
                <a:cxn ang="0">
                  <a:pos x="216" y="50"/>
                </a:cxn>
                <a:cxn ang="0">
                  <a:pos x="205" y="56"/>
                </a:cxn>
                <a:cxn ang="0">
                  <a:pos x="183" y="61"/>
                </a:cxn>
                <a:cxn ang="0">
                  <a:pos x="163" y="53"/>
                </a:cxn>
                <a:cxn ang="0">
                  <a:pos x="154" y="47"/>
                </a:cxn>
                <a:cxn ang="0">
                  <a:pos x="154" y="39"/>
                </a:cxn>
                <a:cxn ang="0">
                  <a:pos x="144" y="32"/>
                </a:cxn>
                <a:cxn ang="0">
                  <a:pos x="133" y="27"/>
                </a:cxn>
              </a:cxnLst>
              <a:rect l="0" t="0" r="r" b="b"/>
              <a:pathLst>
                <a:path w="260" h="114">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0" name="任意多边形(F) 386">
              <a:extLst>
                <a:ext uri="{FF2B5EF4-FFF2-40B4-BE49-F238E27FC236}">
                  <a16:creationId xmlns:a16="http://schemas.microsoft.com/office/drawing/2014/main" id="{07BE9032-1AA3-5267-8FEE-C6AD89EDBE1A}"/>
                </a:ext>
              </a:extLst>
            </p:cNvPr>
            <p:cNvSpPr>
              <a:spLocks/>
            </p:cNvSpPr>
            <p:nvPr/>
          </p:nvSpPr>
          <p:spPr bwMode="auto">
            <a:xfrm>
              <a:off x="5898341" y="-1751696"/>
              <a:ext cx="50304" cy="51663"/>
            </a:xfrm>
            <a:custGeom>
              <a:avLst/>
              <a:gdLst/>
              <a:ahLst/>
              <a:cxnLst>
                <a:cxn ang="0">
                  <a:pos x="2" y="0"/>
                </a:cxn>
                <a:cxn ang="0">
                  <a:pos x="0" y="0"/>
                </a:cxn>
                <a:cxn ang="0">
                  <a:pos x="7" y="3"/>
                </a:cxn>
                <a:cxn ang="0">
                  <a:pos x="5" y="5"/>
                </a:cxn>
                <a:cxn ang="0">
                  <a:pos x="3" y="18"/>
                </a:cxn>
                <a:cxn ang="0">
                  <a:pos x="0" y="18"/>
                </a:cxn>
                <a:cxn ang="0">
                  <a:pos x="7" y="30"/>
                </a:cxn>
                <a:cxn ang="0">
                  <a:pos x="15" y="38"/>
                </a:cxn>
                <a:cxn ang="0">
                  <a:pos x="23" y="38"/>
                </a:cxn>
                <a:cxn ang="0">
                  <a:pos x="34" y="34"/>
                </a:cxn>
                <a:cxn ang="0">
                  <a:pos x="37" y="32"/>
                </a:cxn>
                <a:cxn ang="0">
                  <a:pos x="35" y="22"/>
                </a:cxn>
                <a:cxn ang="0">
                  <a:pos x="26" y="13"/>
                </a:cxn>
                <a:cxn ang="0">
                  <a:pos x="16" y="6"/>
                </a:cxn>
                <a:cxn ang="0">
                  <a:pos x="7" y="0"/>
                </a:cxn>
                <a:cxn ang="0">
                  <a:pos x="2" y="0"/>
                </a:cxn>
                <a:cxn ang="0">
                  <a:pos x="2" y="0"/>
                </a:cxn>
              </a:cxnLst>
              <a:rect l="0" t="0" r="r" b="b"/>
              <a:pathLst>
                <a:path w="37" h="38">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1" name="任意多边形(F) 387">
              <a:extLst>
                <a:ext uri="{FF2B5EF4-FFF2-40B4-BE49-F238E27FC236}">
                  <a16:creationId xmlns:a16="http://schemas.microsoft.com/office/drawing/2014/main" id="{0D38CA4C-E156-858F-CE55-B191605FF070}"/>
                </a:ext>
              </a:extLst>
            </p:cNvPr>
            <p:cNvSpPr>
              <a:spLocks/>
            </p:cNvSpPr>
            <p:nvPr/>
          </p:nvSpPr>
          <p:spPr bwMode="auto">
            <a:xfrm>
              <a:off x="4348446" y="-3543592"/>
              <a:ext cx="180822" cy="242001"/>
            </a:xfrm>
            <a:custGeom>
              <a:avLst/>
              <a:gdLst/>
              <a:ahLst/>
              <a:cxnLst>
                <a:cxn ang="0">
                  <a:pos x="55" y="27"/>
                </a:cxn>
                <a:cxn ang="0">
                  <a:pos x="58" y="53"/>
                </a:cxn>
                <a:cxn ang="0">
                  <a:pos x="71" y="64"/>
                </a:cxn>
                <a:cxn ang="0">
                  <a:pos x="66" y="51"/>
                </a:cxn>
                <a:cxn ang="0">
                  <a:pos x="59" y="13"/>
                </a:cxn>
                <a:cxn ang="0">
                  <a:pos x="63" y="9"/>
                </a:cxn>
                <a:cxn ang="0">
                  <a:pos x="66" y="0"/>
                </a:cxn>
                <a:cxn ang="0">
                  <a:pos x="71" y="11"/>
                </a:cxn>
                <a:cxn ang="0">
                  <a:pos x="87" y="19"/>
                </a:cxn>
                <a:cxn ang="0">
                  <a:pos x="85" y="35"/>
                </a:cxn>
                <a:cxn ang="0">
                  <a:pos x="88" y="35"/>
                </a:cxn>
                <a:cxn ang="0">
                  <a:pos x="90" y="27"/>
                </a:cxn>
                <a:cxn ang="0">
                  <a:pos x="99" y="40"/>
                </a:cxn>
                <a:cxn ang="0">
                  <a:pos x="109" y="53"/>
                </a:cxn>
                <a:cxn ang="0">
                  <a:pos x="131" y="67"/>
                </a:cxn>
                <a:cxn ang="0">
                  <a:pos x="131" y="77"/>
                </a:cxn>
                <a:cxn ang="0">
                  <a:pos x="111" y="83"/>
                </a:cxn>
                <a:cxn ang="0">
                  <a:pos x="104" y="90"/>
                </a:cxn>
                <a:cxn ang="0">
                  <a:pos x="106" y="110"/>
                </a:cxn>
                <a:cxn ang="0">
                  <a:pos x="101" y="120"/>
                </a:cxn>
                <a:cxn ang="0">
                  <a:pos x="90" y="138"/>
                </a:cxn>
                <a:cxn ang="0">
                  <a:pos x="88" y="146"/>
                </a:cxn>
                <a:cxn ang="0">
                  <a:pos x="90" y="160"/>
                </a:cxn>
                <a:cxn ang="0">
                  <a:pos x="87" y="173"/>
                </a:cxn>
                <a:cxn ang="0">
                  <a:pos x="77" y="178"/>
                </a:cxn>
                <a:cxn ang="0">
                  <a:pos x="67" y="163"/>
                </a:cxn>
                <a:cxn ang="0">
                  <a:pos x="77" y="159"/>
                </a:cxn>
                <a:cxn ang="0">
                  <a:pos x="51" y="150"/>
                </a:cxn>
                <a:cxn ang="0">
                  <a:pos x="48" y="138"/>
                </a:cxn>
                <a:cxn ang="0">
                  <a:pos x="56" y="128"/>
                </a:cxn>
                <a:cxn ang="0">
                  <a:pos x="82" y="122"/>
                </a:cxn>
                <a:cxn ang="0">
                  <a:pos x="80" y="115"/>
                </a:cxn>
                <a:cxn ang="0">
                  <a:pos x="42" y="125"/>
                </a:cxn>
                <a:cxn ang="0">
                  <a:pos x="48" y="114"/>
                </a:cxn>
                <a:cxn ang="0">
                  <a:pos x="58" y="107"/>
                </a:cxn>
                <a:cxn ang="0">
                  <a:pos x="72" y="90"/>
                </a:cxn>
                <a:cxn ang="0">
                  <a:pos x="77" y="78"/>
                </a:cxn>
                <a:cxn ang="0">
                  <a:pos x="71" y="85"/>
                </a:cxn>
                <a:cxn ang="0">
                  <a:pos x="59" y="82"/>
                </a:cxn>
                <a:cxn ang="0">
                  <a:pos x="59" y="69"/>
                </a:cxn>
                <a:cxn ang="0">
                  <a:pos x="53" y="78"/>
                </a:cxn>
                <a:cxn ang="0">
                  <a:pos x="50" y="75"/>
                </a:cxn>
                <a:cxn ang="0">
                  <a:pos x="51" y="93"/>
                </a:cxn>
                <a:cxn ang="0">
                  <a:pos x="45" y="99"/>
                </a:cxn>
                <a:cxn ang="0">
                  <a:pos x="32" y="101"/>
                </a:cxn>
                <a:cxn ang="0">
                  <a:pos x="32" y="98"/>
                </a:cxn>
                <a:cxn ang="0">
                  <a:pos x="24" y="90"/>
                </a:cxn>
                <a:cxn ang="0">
                  <a:pos x="19" y="82"/>
                </a:cxn>
                <a:cxn ang="0">
                  <a:pos x="10" y="62"/>
                </a:cxn>
                <a:cxn ang="0">
                  <a:pos x="21" y="62"/>
                </a:cxn>
                <a:cxn ang="0">
                  <a:pos x="18" y="46"/>
                </a:cxn>
                <a:cxn ang="0">
                  <a:pos x="13" y="49"/>
                </a:cxn>
                <a:cxn ang="0">
                  <a:pos x="3" y="45"/>
                </a:cxn>
                <a:cxn ang="0">
                  <a:pos x="3" y="30"/>
                </a:cxn>
                <a:cxn ang="0">
                  <a:pos x="6" y="27"/>
                </a:cxn>
                <a:cxn ang="0">
                  <a:pos x="11" y="16"/>
                </a:cxn>
                <a:cxn ang="0">
                  <a:pos x="16" y="14"/>
                </a:cxn>
                <a:cxn ang="0">
                  <a:pos x="35" y="14"/>
                </a:cxn>
                <a:cxn ang="0">
                  <a:pos x="37" y="22"/>
                </a:cxn>
                <a:cxn ang="0">
                  <a:pos x="30" y="33"/>
                </a:cxn>
                <a:cxn ang="0">
                  <a:pos x="34" y="35"/>
                </a:cxn>
                <a:cxn ang="0">
                  <a:pos x="38" y="32"/>
                </a:cxn>
                <a:cxn ang="0">
                  <a:pos x="48" y="19"/>
                </a:cxn>
              </a:cxnLst>
              <a:rect l="0" t="0" r="r" b="b"/>
              <a:pathLst>
                <a:path w="133" h="178">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2" name="任意多边形(F) 388">
              <a:extLst>
                <a:ext uri="{FF2B5EF4-FFF2-40B4-BE49-F238E27FC236}">
                  <a16:creationId xmlns:a16="http://schemas.microsoft.com/office/drawing/2014/main" id="{72BAEC79-66AD-C934-6CE9-1009E1DF1743}"/>
                </a:ext>
              </a:extLst>
            </p:cNvPr>
            <p:cNvSpPr>
              <a:spLocks/>
            </p:cNvSpPr>
            <p:nvPr/>
          </p:nvSpPr>
          <p:spPr bwMode="auto">
            <a:xfrm>
              <a:off x="4348446" y="-3452501"/>
              <a:ext cx="28551" cy="46225"/>
            </a:xfrm>
            <a:custGeom>
              <a:avLst/>
              <a:gdLst/>
              <a:ahLst/>
              <a:cxnLst>
                <a:cxn ang="0">
                  <a:pos x="0" y="0"/>
                </a:cxn>
                <a:cxn ang="0">
                  <a:pos x="8" y="8"/>
                </a:cxn>
                <a:cxn ang="0">
                  <a:pos x="10" y="18"/>
                </a:cxn>
                <a:cxn ang="0">
                  <a:pos x="18" y="24"/>
                </a:cxn>
                <a:cxn ang="0">
                  <a:pos x="21" y="34"/>
                </a:cxn>
                <a:cxn ang="0">
                  <a:pos x="6" y="21"/>
                </a:cxn>
                <a:cxn ang="0">
                  <a:pos x="0" y="7"/>
                </a:cxn>
                <a:cxn ang="0">
                  <a:pos x="0" y="0"/>
                </a:cxn>
                <a:cxn ang="0">
                  <a:pos x="0" y="0"/>
                </a:cxn>
              </a:cxnLst>
              <a:rect l="0" t="0" r="r" b="b"/>
              <a:pathLst>
                <a:path w="21" h="34">
                  <a:moveTo>
                    <a:pt x="0" y="0"/>
                  </a:moveTo>
                  <a:lnTo>
                    <a:pt x="8" y="8"/>
                  </a:lnTo>
                  <a:lnTo>
                    <a:pt x="10" y="18"/>
                  </a:lnTo>
                  <a:lnTo>
                    <a:pt x="18" y="24"/>
                  </a:lnTo>
                  <a:lnTo>
                    <a:pt x="21" y="34"/>
                  </a:lnTo>
                  <a:lnTo>
                    <a:pt x="6" y="21"/>
                  </a:lnTo>
                  <a:lnTo>
                    <a:pt x="0"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3" name="任意多边形(F) 389">
              <a:extLst>
                <a:ext uri="{FF2B5EF4-FFF2-40B4-BE49-F238E27FC236}">
                  <a16:creationId xmlns:a16="http://schemas.microsoft.com/office/drawing/2014/main" id="{24FE2EFB-0A12-DECD-ABFA-EDE3C52A25EC}"/>
                </a:ext>
              </a:extLst>
            </p:cNvPr>
            <p:cNvSpPr>
              <a:spLocks/>
            </p:cNvSpPr>
            <p:nvPr/>
          </p:nvSpPr>
          <p:spPr bwMode="auto">
            <a:xfrm>
              <a:off x="4510234" y="-3434827"/>
              <a:ext cx="36708" cy="28551"/>
            </a:xfrm>
            <a:custGeom>
              <a:avLst/>
              <a:gdLst/>
              <a:ahLst/>
              <a:cxnLst>
                <a:cxn ang="0">
                  <a:pos x="14" y="0"/>
                </a:cxn>
                <a:cxn ang="0">
                  <a:pos x="27" y="6"/>
                </a:cxn>
                <a:cxn ang="0">
                  <a:pos x="25" y="10"/>
                </a:cxn>
                <a:cxn ang="0">
                  <a:pos x="24" y="18"/>
                </a:cxn>
                <a:cxn ang="0">
                  <a:pos x="9" y="21"/>
                </a:cxn>
                <a:cxn ang="0">
                  <a:pos x="6" y="16"/>
                </a:cxn>
                <a:cxn ang="0">
                  <a:pos x="6" y="10"/>
                </a:cxn>
                <a:cxn ang="0">
                  <a:pos x="0" y="6"/>
                </a:cxn>
                <a:cxn ang="0">
                  <a:pos x="14" y="0"/>
                </a:cxn>
                <a:cxn ang="0">
                  <a:pos x="14" y="0"/>
                </a:cxn>
              </a:cxnLst>
              <a:rect l="0" t="0" r="r" b="b"/>
              <a:pathLst>
                <a:path w="27" h="21">
                  <a:moveTo>
                    <a:pt x="14" y="0"/>
                  </a:moveTo>
                  <a:lnTo>
                    <a:pt x="27" y="6"/>
                  </a:lnTo>
                  <a:lnTo>
                    <a:pt x="25" y="10"/>
                  </a:lnTo>
                  <a:lnTo>
                    <a:pt x="24" y="18"/>
                  </a:lnTo>
                  <a:lnTo>
                    <a:pt x="9" y="21"/>
                  </a:lnTo>
                  <a:lnTo>
                    <a:pt x="6" y="16"/>
                  </a:lnTo>
                  <a:lnTo>
                    <a:pt x="6" y="10"/>
                  </a:lnTo>
                  <a:lnTo>
                    <a:pt x="0" y="6"/>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4" name="任意多边形(F) 390">
              <a:extLst>
                <a:ext uri="{FF2B5EF4-FFF2-40B4-BE49-F238E27FC236}">
                  <a16:creationId xmlns:a16="http://schemas.microsoft.com/office/drawing/2014/main" id="{5A7C0D75-25F7-D2CA-5E84-7D05C93FD930}"/>
                </a:ext>
              </a:extLst>
            </p:cNvPr>
            <p:cNvSpPr>
              <a:spLocks/>
            </p:cNvSpPr>
            <p:nvPr/>
          </p:nvSpPr>
          <p:spPr bwMode="auto">
            <a:xfrm>
              <a:off x="4522470" y="-3413074"/>
              <a:ext cx="70697" cy="67978"/>
            </a:xfrm>
            <a:custGeom>
              <a:avLst/>
              <a:gdLst/>
              <a:ahLst/>
              <a:cxnLst>
                <a:cxn ang="0">
                  <a:pos x="24" y="0"/>
                </a:cxn>
                <a:cxn ang="0">
                  <a:pos x="31" y="6"/>
                </a:cxn>
                <a:cxn ang="0">
                  <a:pos x="28" y="13"/>
                </a:cxn>
                <a:cxn ang="0">
                  <a:pos x="29" y="16"/>
                </a:cxn>
                <a:cxn ang="0">
                  <a:pos x="37" y="22"/>
                </a:cxn>
                <a:cxn ang="0">
                  <a:pos x="42" y="19"/>
                </a:cxn>
                <a:cxn ang="0">
                  <a:pos x="52" y="29"/>
                </a:cxn>
                <a:cxn ang="0">
                  <a:pos x="42" y="30"/>
                </a:cxn>
                <a:cxn ang="0">
                  <a:pos x="37" y="42"/>
                </a:cxn>
                <a:cxn ang="0">
                  <a:pos x="26" y="50"/>
                </a:cxn>
                <a:cxn ang="0">
                  <a:pos x="23" y="46"/>
                </a:cxn>
                <a:cxn ang="0">
                  <a:pos x="28" y="37"/>
                </a:cxn>
                <a:cxn ang="0">
                  <a:pos x="2" y="40"/>
                </a:cxn>
                <a:cxn ang="0">
                  <a:pos x="10" y="19"/>
                </a:cxn>
                <a:cxn ang="0">
                  <a:pos x="0" y="10"/>
                </a:cxn>
                <a:cxn ang="0">
                  <a:pos x="24" y="0"/>
                </a:cxn>
                <a:cxn ang="0">
                  <a:pos x="24" y="0"/>
                </a:cxn>
              </a:cxnLst>
              <a:rect l="0" t="0" r="r" b="b"/>
              <a:pathLst>
                <a:path w="52" h="5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5" name="任意多边形(F) 391">
              <a:extLst>
                <a:ext uri="{FF2B5EF4-FFF2-40B4-BE49-F238E27FC236}">
                  <a16:creationId xmlns:a16="http://schemas.microsoft.com/office/drawing/2014/main" id="{AA6598B7-F69D-7D46-CB43-5AD46F94F9D2}"/>
                </a:ext>
              </a:extLst>
            </p:cNvPr>
            <p:cNvSpPr>
              <a:spLocks/>
            </p:cNvSpPr>
            <p:nvPr/>
          </p:nvSpPr>
          <p:spPr bwMode="auto">
            <a:xfrm>
              <a:off x="4681538" y="-3557187"/>
              <a:ext cx="32629" cy="13596"/>
            </a:xfrm>
            <a:custGeom>
              <a:avLst/>
              <a:gdLst/>
              <a:ahLst/>
              <a:cxnLst>
                <a:cxn ang="0">
                  <a:pos x="24" y="0"/>
                </a:cxn>
                <a:cxn ang="0">
                  <a:pos x="8" y="10"/>
                </a:cxn>
                <a:cxn ang="0">
                  <a:pos x="0" y="8"/>
                </a:cxn>
                <a:cxn ang="0">
                  <a:pos x="24" y="0"/>
                </a:cxn>
                <a:cxn ang="0">
                  <a:pos x="24" y="0"/>
                </a:cxn>
              </a:cxnLst>
              <a:rect l="0" t="0" r="r" b="b"/>
              <a:pathLst>
                <a:path w="24" h="10">
                  <a:moveTo>
                    <a:pt x="24" y="0"/>
                  </a:moveTo>
                  <a:lnTo>
                    <a:pt x="8" y="10"/>
                  </a:lnTo>
                  <a:lnTo>
                    <a:pt x="0" y="8"/>
                  </a:lnTo>
                  <a:lnTo>
                    <a:pt x="24" y="0"/>
                  </a:lnTo>
                  <a:lnTo>
                    <a:pt x="2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6" name="任意多边形(F) 392">
              <a:extLst>
                <a:ext uri="{FF2B5EF4-FFF2-40B4-BE49-F238E27FC236}">
                  <a16:creationId xmlns:a16="http://schemas.microsoft.com/office/drawing/2014/main" id="{61F7ABAC-6D64-AE87-AC04-B9CAEA561810}"/>
                </a:ext>
              </a:extLst>
            </p:cNvPr>
            <p:cNvSpPr>
              <a:spLocks/>
            </p:cNvSpPr>
            <p:nvPr/>
          </p:nvSpPr>
          <p:spPr bwMode="auto">
            <a:xfrm>
              <a:off x="4609481" y="-3449782"/>
              <a:ext cx="10876" cy="8157"/>
            </a:xfrm>
            <a:custGeom>
              <a:avLst/>
              <a:gdLst/>
              <a:ahLst/>
              <a:cxnLst>
                <a:cxn ang="0">
                  <a:pos x="2" y="6"/>
                </a:cxn>
                <a:cxn ang="0">
                  <a:pos x="8" y="6"/>
                </a:cxn>
                <a:cxn ang="0">
                  <a:pos x="2" y="0"/>
                </a:cxn>
                <a:cxn ang="0">
                  <a:pos x="0" y="3"/>
                </a:cxn>
                <a:cxn ang="0">
                  <a:pos x="2" y="6"/>
                </a:cxn>
                <a:cxn ang="0">
                  <a:pos x="2" y="6"/>
                </a:cxn>
              </a:cxnLst>
              <a:rect l="0" t="0" r="r" b="b"/>
              <a:pathLst>
                <a:path w="8" h="6">
                  <a:moveTo>
                    <a:pt x="2" y="6"/>
                  </a:moveTo>
                  <a:lnTo>
                    <a:pt x="8" y="6"/>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7" name="任意多边形(F) 393">
              <a:extLst>
                <a:ext uri="{FF2B5EF4-FFF2-40B4-BE49-F238E27FC236}">
                  <a16:creationId xmlns:a16="http://schemas.microsoft.com/office/drawing/2014/main" id="{9473841D-C8E9-0A57-DD95-15750A41C2D7}"/>
                </a:ext>
              </a:extLst>
            </p:cNvPr>
            <p:cNvSpPr>
              <a:spLocks/>
            </p:cNvSpPr>
            <p:nvPr/>
          </p:nvSpPr>
          <p:spPr bwMode="auto">
            <a:xfrm>
              <a:off x="4633953" y="-3460658"/>
              <a:ext cx="28551" cy="10876"/>
            </a:xfrm>
            <a:custGeom>
              <a:avLst/>
              <a:gdLst/>
              <a:ahLst/>
              <a:cxnLst>
                <a:cxn ang="0">
                  <a:pos x="14" y="6"/>
                </a:cxn>
                <a:cxn ang="0">
                  <a:pos x="21" y="3"/>
                </a:cxn>
                <a:cxn ang="0">
                  <a:pos x="8" y="0"/>
                </a:cxn>
                <a:cxn ang="0">
                  <a:pos x="0" y="8"/>
                </a:cxn>
                <a:cxn ang="0">
                  <a:pos x="14" y="6"/>
                </a:cxn>
                <a:cxn ang="0">
                  <a:pos x="14" y="6"/>
                </a:cxn>
              </a:cxnLst>
              <a:rect l="0" t="0" r="r" b="b"/>
              <a:pathLst>
                <a:path w="21" h="8">
                  <a:moveTo>
                    <a:pt x="14" y="6"/>
                  </a:moveTo>
                  <a:lnTo>
                    <a:pt x="21" y="3"/>
                  </a:lnTo>
                  <a:lnTo>
                    <a:pt x="8" y="0"/>
                  </a:lnTo>
                  <a:lnTo>
                    <a:pt x="0" y="8"/>
                  </a:lnTo>
                  <a:lnTo>
                    <a:pt x="14" y="6"/>
                  </a:lnTo>
                  <a:lnTo>
                    <a:pt x="14"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8" name="任意多边形(F) 394">
              <a:extLst>
                <a:ext uri="{FF2B5EF4-FFF2-40B4-BE49-F238E27FC236}">
                  <a16:creationId xmlns:a16="http://schemas.microsoft.com/office/drawing/2014/main" id="{380B1B95-41FA-2A2D-870D-578F9C5B6B0A}"/>
                </a:ext>
              </a:extLst>
            </p:cNvPr>
            <p:cNvSpPr>
              <a:spLocks/>
            </p:cNvSpPr>
            <p:nvPr/>
          </p:nvSpPr>
          <p:spPr bwMode="auto">
            <a:xfrm>
              <a:off x="4504796" y="-3186028"/>
              <a:ext cx="6798" cy="6798"/>
            </a:xfrm>
            <a:custGeom>
              <a:avLst/>
              <a:gdLst/>
              <a:ahLst/>
              <a:cxnLst>
                <a:cxn ang="0">
                  <a:pos x="0" y="0"/>
                </a:cxn>
                <a:cxn ang="0">
                  <a:pos x="4" y="5"/>
                </a:cxn>
                <a:cxn ang="0">
                  <a:pos x="5" y="0"/>
                </a:cxn>
                <a:cxn ang="0">
                  <a:pos x="0" y="0"/>
                </a:cxn>
                <a:cxn ang="0">
                  <a:pos x="0" y="0"/>
                </a:cxn>
              </a:cxnLst>
              <a:rect l="0" t="0" r="r" b="b"/>
              <a:pathLst>
                <a:path w="5" h="5">
                  <a:moveTo>
                    <a:pt x="0" y="0"/>
                  </a:moveTo>
                  <a:lnTo>
                    <a:pt x="4" y="5"/>
                  </a:lnTo>
                  <a:lnTo>
                    <a:pt x="5"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9" name="任意多边形(F) 395">
              <a:extLst>
                <a:ext uri="{FF2B5EF4-FFF2-40B4-BE49-F238E27FC236}">
                  <a16:creationId xmlns:a16="http://schemas.microsoft.com/office/drawing/2014/main" id="{8E2D107C-DFCE-C2AC-0884-264B13CA0B90}"/>
                </a:ext>
              </a:extLst>
            </p:cNvPr>
            <p:cNvSpPr>
              <a:spLocks/>
            </p:cNvSpPr>
            <p:nvPr/>
          </p:nvSpPr>
          <p:spPr bwMode="auto">
            <a:xfrm>
              <a:off x="4457211" y="-3581659"/>
              <a:ext cx="159069" cy="107405"/>
            </a:xfrm>
            <a:custGeom>
              <a:avLst/>
              <a:gdLst/>
              <a:ahLst/>
              <a:cxnLst>
                <a:cxn ang="0">
                  <a:pos x="66" y="5"/>
                </a:cxn>
                <a:cxn ang="0">
                  <a:pos x="68" y="12"/>
                </a:cxn>
                <a:cxn ang="0">
                  <a:pos x="66" y="25"/>
                </a:cxn>
                <a:cxn ang="0">
                  <a:pos x="76" y="20"/>
                </a:cxn>
                <a:cxn ang="0">
                  <a:pos x="74" y="15"/>
                </a:cxn>
                <a:cxn ang="0">
                  <a:pos x="87" y="12"/>
                </a:cxn>
                <a:cxn ang="0">
                  <a:pos x="93" y="17"/>
                </a:cxn>
                <a:cxn ang="0">
                  <a:pos x="93" y="21"/>
                </a:cxn>
                <a:cxn ang="0">
                  <a:pos x="114" y="36"/>
                </a:cxn>
                <a:cxn ang="0">
                  <a:pos x="116" y="41"/>
                </a:cxn>
                <a:cxn ang="0">
                  <a:pos x="104" y="58"/>
                </a:cxn>
                <a:cxn ang="0">
                  <a:pos x="85" y="71"/>
                </a:cxn>
                <a:cxn ang="0">
                  <a:pos x="69" y="77"/>
                </a:cxn>
                <a:cxn ang="0">
                  <a:pos x="64" y="66"/>
                </a:cxn>
                <a:cxn ang="0">
                  <a:pos x="29" y="57"/>
                </a:cxn>
                <a:cxn ang="0">
                  <a:pos x="39" y="52"/>
                </a:cxn>
                <a:cxn ang="0">
                  <a:pos x="55" y="47"/>
                </a:cxn>
                <a:cxn ang="0">
                  <a:pos x="55" y="42"/>
                </a:cxn>
                <a:cxn ang="0">
                  <a:pos x="8" y="39"/>
                </a:cxn>
                <a:cxn ang="0">
                  <a:pos x="0" y="25"/>
                </a:cxn>
                <a:cxn ang="0">
                  <a:pos x="23" y="31"/>
                </a:cxn>
                <a:cxn ang="0">
                  <a:pos x="24" y="26"/>
                </a:cxn>
                <a:cxn ang="0">
                  <a:pos x="19" y="21"/>
                </a:cxn>
                <a:cxn ang="0">
                  <a:pos x="18" y="10"/>
                </a:cxn>
                <a:cxn ang="0">
                  <a:pos x="26" y="17"/>
                </a:cxn>
                <a:cxn ang="0">
                  <a:pos x="26" y="12"/>
                </a:cxn>
                <a:cxn ang="0">
                  <a:pos x="21" y="7"/>
                </a:cxn>
                <a:cxn ang="0">
                  <a:pos x="39" y="20"/>
                </a:cxn>
                <a:cxn ang="0">
                  <a:pos x="51" y="20"/>
                </a:cxn>
                <a:cxn ang="0">
                  <a:pos x="58" y="33"/>
                </a:cxn>
                <a:cxn ang="0">
                  <a:pos x="58" y="29"/>
                </a:cxn>
                <a:cxn ang="0">
                  <a:pos x="56" y="7"/>
                </a:cxn>
                <a:cxn ang="0">
                  <a:pos x="61" y="0"/>
                </a:cxn>
              </a:cxnLst>
              <a:rect l="0" t="0" r="r" b="b"/>
              <a:pathLst>
                <a:path w="117" h="79">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0" name="任意多边形(F) 396">
              <a:extLst>
                <a:ext uri="{FF2B5EF4-FFF2-40B4-BE49-F238E27FC236}">
                  <a16:creationId xmlns:a16="http://schemas.microsoft.com/office/drawing/2014/main" id="{93591DDB-A719-E307-9A4A-213EA1BBE753}"/>
                </a:ext>
              </a:extLst>
            </p:cNvPr>
            <p:cNvSpPr>
              <a:spLocks/>
            </p:cNvSpPr>
            <p:nvPr/>
          </p:nvSpPr>
          <p:spPr bwMode="auto">
            <a:xfrm>
              <a:off x="5451048" y="-3618367"/>
              <a:ext cx="24472" cy="10876"/>
            </a:xfrm>
            <a:custGeom>
              <a:avLst/>
              <a:gdLst/>
              <a:ahLst/>
              <a:cxnLst>
                <a:cxn ang="0">
                  <a:pos x="4" y="0"/>
                </a:cxn>
                <a:cxn ang="0">
                  <a:pos x="18" y="3"/>
                </a:cxn>
                <a:cxn ang="0">
                  <a:pos x="5" y="8"/>
                </a:cxn>
                <a:cxn ang="0">
                  <a:pos x="0" y="3"/>
                </a:cxn>
                <a:cxn ang="0">
                  <a:pos x="4" y="0"/>
                </a:cxn>
                <a:cxn ang="0">
                  <a:pos x="4" y="0"/>
                </a:cxn>
              </a:cxnLst>
              <a:rect l="0" t="0" r="r" b="b"/>
              <a:pathLst>
                <a:path w="18" h="8">
                  <a:moveTo>
                    <a:pt x="4" y="0"/>
                  </a:moveTo>
                  <a:lnTo>
                    <a:pt x="18" y="3"/>
                  </a:lnTo>
                  <a:lnTo>
                    <a:pt x="5" y="8"/>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1" name="长方形 397">
              <a:extLst>
                <a:ext uri="{FF2B5EF4-FFF2-40B4-BE49-F238E27FC236}">
                  <a16:creationId xmlns:a16="http://schemas.microsoft.com/office/drawing/2014/main" id="{7987B612-5045-C7EA-2661-3B007C388FEE}"/>
                </a:ext>
              </a:extLst>
            </p:cNvPr>
            <p:cNvSpPr>
              <a:spLocks noChangeArrowheads="1"/>
            </p:cNvSpPr>
            <p:nvPr/>
          </p:nvSpPr>
          <p:spPr bwMode="auto">
            <a:xfrm>
              <a:off x="5610115" y="-3644199"/>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2" name="任意多边形(F) 398">
              <a:extLst>
                <a:ext uri="{FF2B5EF4-FFF2-40B4-BE49-F238E27FC236}">
                  <a16:creationId xmlns:a16="http://schemas.microsoft.com/office/drawing/2014/main" id="{891FDE8B-4395-4D6F-920C-4A35DD262870}"/>
                </a:ext>
              </a:extLst>
            </p:cNvPr>
            <p:cNvSpPr>
              <a:spLocks/>
            </p:cNvSpPr>
            <p:nvPr/>
          </p:nvSpPr>
          <p:spPr bwMode="auto">
            <a:xfrm>
              <a:off x="5674015" y="-3355973"/>
              <a:ext cx="8157" cy="10876"/>
            </a:xfrm>
            <a:custGeom>
              <a:avLst/>
              <a:gdLst/>
              <a:ahLst/>
              <a:cxnLst>
                <a:cxn ang="0">
                  <a:pos x="3" y="0"/>
                </a:cxn>
                <a:cxn ang="0">
                  <a:pos x="3" y="1"/>
                </a:cxn>
                <a:cxn ang="0">
                  <a:pos x="6" y="4"/>
                </a:cxn>
                <a:cxn ang="0">
                  <a:pos x="6" y="8"/>
                </a:cxn>
                <a:cxn ang="0">
                  <a:pos x="0" y="4"/>
                </a:cxn>
                <a:cxn ang="0">
                  <a:pos x="3" y="0"/>
                </a:cxn>
                <a:cxn ang="0">
                  <a:pos x="3" y="0"/>
                </a:cxn>
              </a:cxnLst>
              <a:rect l="0" t="0" r="r" b="b"/>
              <a:pathLst>
                <a:path w="6" h="8">
                  <a:moveTo>
                    <a:pt x="3" y="0"/>
                  </a:moveTo>
                  <a:lnTo>
                    <a:pt x="3" y="1"/>
                  </a:lnTo>
                  <a:lnTo>
                    <a:pt x="6" y="4"/>
                  </a:lnTo>
                  <a:lnTo>
                    <a:pt x="6" y="8"/>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3" name="任意多边形(F) 399">
              <a:extLst>
                <a:ext uri="{FF2B5EF4-FFF2-40B4-BE49-F238E27FC236}">
                  <a16:creationId xmlns:a16="http://schemas.microsoft.com/office/drawing/2014/main" id="{02E2D3DF-5D58-4D23-7A95-ABDE7410B4CB}"/>
                </a:ext>
              </a:extLst>
            </p:cNvPr>
            <p:cNvSpPr>
              <a:spLocks/>
            </p:cNvSpPr>
            <p:nvPr/>
          </p:nvSpPr>
          <p:spPr bwMode="auto">
            <a:xfrm>
              <a:off x="4884112" y="-3614289"/>
              <a:ext cx="74776" cy="38068"/>
            </a:xfrm>
            <a:custGeom>
              <a:avLst/>
              <a:gdLst/>
              <a:ahLst/>
              <a:cxnLst>
                <a:cxn ang="0">
                  <a:pos x="26" y="0"/>
                </a:cxn>
                <a:cxn ang="0">
                  <a:pos x="4" y="12"/>
                </a:cxn>
                <a:cxn ang="0">
                  <a:pos x="0" y="16"/>
                </a:cxn>
                <a:cxn ang="0">
                  <a:pos x="2" y="23"/>
                </a:cxn>
                <a:cxn ang="0">
                  <a:pos x="20" y="23"/>
                </a:cxn>
                <a:cxn ang="0">
                  <a:pos x="25" y="28"/>
                </a:cxn>
                <a:cxn ang="0">
                  <a:pos x="26" y="26"/>
                </a:cxn>
                <a:cxn ang="0">
                  <a:pos x="25" y="20"/>
                </a:cxn>
                <a:cxn ang="0">
                  <a:pos x="21" y="18"/>
                </a:cxn>
                <a:cxn ang="0">
                  <a:pos x="21" y="13"/>
                </a:cxn>
                <a:cxn ang="0">
                  <a:pos x="26" y="7"/>
                </a:cxn>
                <a:cxn ang="0">
                  <a:pos x="55" y="12"/>
                </a:cxn>
                <a:cxn ang="0">
                  <a:pos x="26" y="0"/>
                </a:cxn>
                <a:cxn ang="0">
                  <a:pos x="26" y="0"/>
                </a:cxn>
              </a:cxnLst>
              <a:rect l="0" t="0" r="r" b="b"/>
              <a:pathLst>
                <a:path w="55" h="28">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4" name="任意多边形(F) 400">
              <a:extLst>
                <a:ext uri="{FF2B5EF4-FFF2-40B4-BE49-F238E27FC236}">
                  <a16:creationId xmlns:a16="http://schemas.microsoft.com/office/drawing/2014/main" id="{F387DE00-AA96-B548-F2AC-44E660010B34}"/>
                </a:ext>
              </a:extLst>
            </p:cNvPr>
            <p:cNvSpPr>
              <a:spLocks/>
            </p:cNvSpPr>
            <p:nvPr/>
          </p:nvSpPr>
          <p:spPr bwMode="auto">
            <a:xfrm>
              <a:off x="4923539" y="-3615648"/>
              <a:ext cx="78854" cy="76135"/>
            </a:xfrm>
            <a:custGeom>
              <a:avLst/>
              <a:gdLst/>
              <a:ahLst/>
              <a:cxnLst>
                <a:cxn ang="0">
                  <a:pos x="48" y="0"/>
                </a:cxn>
                <a:cxn ang="0">
                  <a:pos x="34" y="1"/>
                </a:cxn>
                <a:cxn ang="0">
                  <a:pos x="39" y="9"/>
                </a:cxn>
                <a:cxn ang="0">
                  <a:pos x="28" y="17"/>
                </a:cxn>
                <a:cxn ang="0">
                  <a:pos x="4" y="16"/>
                </a:cxn>
                <a:cxn ang="0">
                  <a:pos x="0" y="22"/>
                </a:cxn>
                <a:cxn ang="0">
                  <a:pos x="13" y="29"/>
                </a:cxn>
                <a:cxn ang="0">
                  <a:pos x="15" y="32"/>
                </a:cxn>
                <a:cxn ang="0">
                  <a:pos x="7" y="32"/>
                </a:cxn>
                <a:cxn ang="0">
                  <a:pos x="4" y="42"/>
                </a:cxn>
                <a:cxn ang="0">
                  <a:pos x="8" y="48"/>
                </a:cxn>
                <a:cxn ang="0">
                  <a:pos x="16" y="43"/>
                </a:cxn>
                <a:cxn ang="0">
                  <a:pos x="20" y="48"/>
                </a:cxn>
                <a:cxn ang="0">
                  <a:pos x="18" y="51"/>
                </a:cxn>
                <a:cxn ang="0">
                  <a:pos x="18" y="56"/>
                </a:cxn>
                <a:cxn ang="0">
                  <a:pos x="26" y="53"/>
                </a:cxn>
                <a:cxn ang="0">
                  <a:pos x="24" y="46"/>
                </a:cxn>
                <a:cxn ang="0">
                  <a:pos x="32" y="45"/>
                </a:cxn>
                <a:cxn ang="0">
                  <a:pos x="32" y="40"/>
                </a:cxn>
                <a:cxn ang="0">
                  <a:pos x="26" y="34"/>
                </a:cxn>
                <a:cxn ang="0">
                  <a:pos x="44" y="35"/>
                </a:cxn>
                <a:cxn ang="0">
                  <a:pos x="45" y="29"/>
                </a:cxn>
                <a:cxn ang="0">
                  <a:pos x="40" y="25"/>
                </a:cxn>
                <a:cxn ang="0">
                  <a:pos x="58" y="21"/>
                </a:cxn>
                <a:cxn ang="0">
                  <a:pos x="58" y="13"/>
                </a:cxn>
                <a:cxn ang="0">
                  <a:pos x="55" y="9"/>
                </a:cxn>
                <a:cxn ang="0">
                  <a:pos x="48" y="5"/>
                </a:cxn>
                <a:cxn ang="0">
                  <a:pos x="50" y="0"/>
                </a:cxn>
                <a:cxn ang="0">
                  <a:pos x="48" y="0"/>
                </a:cxn>
                <a:cxn ang="0">
                  <a:pos x="48" y="0"/>
                </a:cxn>
              </a:cxnLst>
              <a:rect l="0" t="0" r="r" b="b"/>
              <a:pathLst>
                <a:path w="58" h="56">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5" name="任意多边形(F) 401">
              <a:extLst>
                <a:ext uri="{FF2B5EF4-FFF2-40B4-BE49-F238E27FC236}">
                  <a16:creationId xmlns:a16="http://schemas.microsoft.com/office/drawing/2014/main" id="{2D3223F3-5F1F-925D-DFF3-78E84EE2EAAC}"/>
                </a:ext>
              </a:extLst>
            </p:cNvPr>
            <p:cNvSpPr>
              <a:spLocks/>
            </p:cNvSpPr>
            <p:nvPr/>
          </p:nvSpPr>
          <p:spPr bwMode="auto">
            <a:xfrm>
              <a:off x="5021428" y="-3572142"/>
              <a:ext cx="23113" cy="19034"/>
            </a:xfrm>
            <a:custGeom>
              <a:avLst/>
              <a:gdLst/>
              <a:ahLst/>
              <a:cxnLst>
                <a:cxn ang="0">
                  <a:pos x="7" y="0"/>
                </a:cxn>
                <a:cxn ang="0">
                  <a:pos x="17" y="8"/>
                </a:cxn>
                <a:cxn ang="0">
                  <a:pos x="13" y="11"/>
                </a:cxn>
                <a:cxn ang="0">
                  <a:pos x="15" y="14"/>
                </a:cxn>
                <a:cxn ang="0">
                  <a:pos x="0" y="10"/>
                </a:cxn>
                <a:cxn ang="0">
                  <a:pos x="7" y="0"/>
                </a:cxn>
                <a:cxn ang="0">
                  <a:pos x="7" y="0"/>
                </a:cxn>
              </a:cxnLst>
              <a:rect l="0" t="0" r="r" b="b"/>
              <a:pathLst>
                <a:path w="17" h="14">
                  <a:moveTo>
                    <a:pt x="7" y="0"/>
                  </a:moveTo>
                  <a:lnTo>
                    <a:pt x="17" y="8"/>
                  </a:lnTo>
                  <a:lnTo>
                    <a:pt x="13" y="11"/>
                  </a:lnTo>
                  <a:lnTo>
                    <a:pt x="15" y="14"/>
                  </a:lnTo>
                  <a:lnTo>
                    <a:pt x="0" y="1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6" name="任意多边形(F) 402">
              <a:extLst>
                <a:ext uri="{FF2B5EF4-FFF2-40B4-BE49-F238E27FC236}">
                  <a16:creationId xmlns:a16="http://schemas.microsoft.com/office/drawing/2014/main" id="{B97FBAD4-E93B-C108-1C3A-2154CBD3DB7B}"/>
                </a:ext>
              </a:extLst>
            </p:cNvPr>
            <p:cNvSpPr>
              <a:spLocks/>
            </p:cNvSpPr>
            <p:nvPr/>
          </p:nvSpPr>
          <p:spPr bwMode="auto">
            <a:xfrm>
              <a:off x="5078529" y="-3569423"/>
              <a:ext cx="20394" cy="23113"/>
            </a:xfrm>
            <a:custGeom>
              <a:avLst/>
              <a:gdLst/>
              <a:ahLst/>
              <a:cxnLst>
                <a:cxn ang="0">
                  <a:pos x="10" y="0"/>
                </a:cxn>
                <a:cxn ang="0">
                  <a:pos x="0" y="3"/>
                </a:cxn>
                <a:cxn ang="0">
                  <a:pos x="2" y="8"/>
                </a:cxn>
                <a:cxn ang="0">
                  <a:pos x="0" y="14"/>
                </a:cxn>
                <a:cxn ang="0">
                  <a:pos x="15" y="17"/>
                </a:cxn>
                <a:cxn ang="0">
                  <a:pos x="13" y="11"/>
                </a:cxn>
                <a:cxn ang="0">
                  <a:pos x="15" y="3"/>
                </a:cxn>
                <a:cxn ang="0">
                  <a:pos x="10" y="0"/>
                </a:cxn>
                <a:cxn ang="0">
                  <a:pos x="10" y="0"/>
                </a:cxn>
              </a:cxnLst>
              <a:rect l="0" t="0" r="r" b="b"/>
              <a:pathLst>
                <a:path w="15" h="17">
                  <a:moveTo>
                    <a:pt x="10" y="0"/>
                  </a:moveTo>
                  <a:lnTo>
                    <a:pt x="0" y="3"/>
                  </a:lnTo>
                  <a:lnTo>
                    <a:pt x="2" y="8"/>
                  </a:lnTo>
                  <a:lnTo>
                    <a:pt x="0" y="14"/>
                  </a:lnTo>
                  <a:lnTo>
                    <a:pt x="15" y="17"/>
                  </a:lnTo>
                  <a:lnTo>
                    <a:pt x="13" y="11"/>
                  </a:lnTo>
                  <a:lnTo>
                    <a:pt x="15" y="3"/>
                  </a:lnTo>
                  <a:lnTo>
                    <a:pt x="10" y="0"/>
                  </a:lnTo>
                  <a:lnTo>
                    <a:pt x="1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7" name="任意多边形(F) 403">
              <a:extLst>
                <a:ext uri="{FF2B5EF4-FFF2-40B4-BE49-F238E27FC236}">
                  <a16:creationId xmlns:a16="http://schemas.microsoft.com/office/drawing/2014/main" id="{F85A5FB6-70E6-1D42-9080-771CC73F2F07}"/>
                </a:ext>
              </a:extLst>
            </p:cNvPr>
            <p:cNvSpPr>
              <a:spLocks/>
            </p:cNvSpPr>
            <p:nvPr/>
          </p:nvSpPr>
          <p:spPr bwMode="auto">
            <a:xfrm>
              <a:off x="5096203" y="-3581659"/>
              <a:ext cx="32629" cy="33989"/>
            </a:xfrm>
            <a:custGeom>
              <a:avLst/>
              <a:gdLst/>
              <a:ahLst/>
              <a:cxnLst>
                <a:cxn ang="0">
                  <a:pos x="11" y="0"/>
                </a:cxn>
                <a:cxn ang="0">
                  <a:pos x="0" y="0"/>
                </a:cxn>
                <a:cxn ang="0">
                  <a:pos x="3" y="10"/>
                </a:cxn>
                <a:cxn ang="0">
                  <a:pos x="3" y="20"/>
                </a:cxn>
                <a:cxn ang="0">
                  <a:pos x="11" y="25"/>
                </a:cxn>
                <a:cxn ang="0">
                  <a:pos x="8" y="17"/>
                </a:cxn>
                <a:cxn ang="0">
                  <a:pos x="24" y="10"/>
                </a:cxn>
                <a:cxn ang="0">
                  <a:pos x="11" y="0"/>
                </a:cxn>
                <a:cxn ang="0">
                  <a:pos x="11" y="0"/>
                </a:cxn>
              </a:cxnLst>
              <a:rect l="0" t="0" r="r" b="b"/>
              <a:pathLst>
                <a:path w="24" h="25">
                  <a:moveTo>
                    <a:pt x="11" y="0"/>
                  </a:moveTo>
                  <a:lnTo>
                    <a:pt x="0" y="0"/>
                  </a:lnTo>
                  <a:lnTo>
                    <a:pt x="3" y="10"/>
                  </a:lnTo>
                  <a:lnTo>
                    <a:pt x="3" y="20"/>
                  </a:lnTo>
                  <a:lnTo>
                    <a:pt x="11" y="25"/>
                  </a:lnTo>
                  <a:lnTo>
                    <a:pt x="8" y="17"/>
                  </a:lnTo>
                  <a:lnTo>
                    <a:pt x="24" y="10"/>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8" name="任意多边形(F) 404">
              <a:extLst>
                <a:ext uri="{FF2B5EF4-FFF2-40B4-BE49-F238E27FC236}">
                  <a16:creationId xmlns:a16="http://schemas.microsoft.com/office/drawing/2014/main" id="{84CBFCDA-0D89-6EA1-A2A5-84B70C7DFD17}"/>
                </a:ext>
              </a:extLst>
            </p:cNvPr>
            <p:cNvSpPr>
              <a:spLocks/>
            </p:cNvSpPr>
            <p:nvPr/>
          </p:nvSpPr>
          <p:spPr bwMode="auto">
            <a:xfrm>
              <a:off x="5126113" y="-3547670"/>
              <a:ext cx="20394" cy="14956"/>
            </a:xfrm>
            <a:custGeom>
              <a:avLst/>
              <a:gdLst/>
              <a:ahLst/>
              <a:cxnLst>
                <a:cxn ang="0">
                  <a:pos x="7" y="0"/>
                </a:cxn>
                <a:cxn ang="0">
                  <a:pos x="0" y="6"/>
                </a:cxn>
                <a:cxn ang="0">
                  <a:pos x="8" y="11"/>
                </a:cxn>
                <a:cxn ang="0">
                  <a:pos x="15" y="9"/>
                </a:cxn>
                <a:cxn ang="0">
                  <a:pos x="13" y="3"/>
                </a:cxn>
                <a:cxn ang="0">
                  <a:pos x="7" y="0"/>
                </a:cxn>
                <a:cxn ang="0">
                  <a:pos x="7" y="0"/>
                </a:cxn>
              </a:cxnLst>
              <a:rect l="0" t="0" r="r" b="b"/>
              <a:pathLst>
                <a:path w="15" h="11">
                  <a:moveTo>
                    <a:pt x="7" y="0"/>
                  </a:moveTo>
                  <a:lnTo>
                    <a:pt x="0" y="6"/>
                  </a:lnTo>
                  <a:lnTo>
                    <a:pt x="8" y="11"/>
                  </a:lnTo>
                  <a:lnTo>
                    <a:pt x="15" y="9"/>
                  </a:lnTo>
                  <a:lnTo>
                    <a:pt x="13" y="3"/>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9" name="任意多边形(F) 405">
              <a:extLst>
                <a:ext uri="{FF2B5EF4-FFF2-40B4-BE49-F238E27FC236}">
                  <a16:creationId xmlns:a16="http://schemas.microsoft.com/office/drawing/2014/main" id="{7DA6A029-CFC1-CEA1-330B-CC5BF27AAFC7}"/>
                </a:ext>
              </a:extLst>
            </p:cNvPr>
            <p:cNvSpPr>
              <a:spLocks/>
            </p:cNvSpPr>
            <p:nvPr/>
          </p:nvSpPr>
          <p:spPr bwMode="auto">
            <a:xfrm>
              <a:off x="5128832" y="-3618367"/>
              <a:ext cx="46225" cy="46225"/>
            </a:xfrm>
            <a:custGeom>
              <a:avLst/>
              <a:gdLst/>
              <a:ahLst/>
              <a:cxnLst>
                <a:cxn ang="0">
                  <a:pos x="11" y="7"/>
                </a:cxn>
                <a:cxn ang="0">
                  <a:pos x="2" y="7"/>
                </a:cxn>
                <a:cxn ang="0">
                  <a:pos x="0" y="23"/>
                </a:cxn>
                <a:cxn ang="0">
                  <a:pos x="6" y="34"/>
                </a:cxn>
                <a:cxn ang="0">
                  <a:pos x="29" y="32"/>
                </a:cxn>
                <a:cxn ang="0">
                  <a:pos x="23" y="16"/>
                </a:cxn>
                <a:cxn ang="0">
                  <a:pos x="34" y="13"/>
                </a:cxn>
                <a:cxn ang="0">
                  <a:pos x="27" y="0"/>
                </a:cxn>
                <a:cxn ang="0">
                  <a:pos x="11" y="7"/>
                </a:cxn>
                <a:cxn ang="0">
                  <a:pos x="11" y="7"/>
                </a:cxn>
              </a:cxnLst>
              <a:rect l="0" t="0" r="r" b="b"/>
              <a:pathLst>
                <a:path w="34" h="34">
                  <a:moveTo>
                    <a:pt x="11" y="7"/>
                  </a:moveTo>
                  <a:lnTo>
                    <a:pt x="2" y="7"/>
                  </a:lnTo>
                  <a:lnTo>
                    <a:pt x="0" y="23"/>
                  </a:lnTo>
                  <a:lnTo>
                    <a:pt x="6" y="34"/>
                  </a:lnTo>
                  <a:lnTo>
                    <a:pt x="29" y="32"/>
                  </a:lnTo>
                  <a:lnTo>
                    <a:pt x="23" y="16"/>
                  </a:lnTo>
                  <a:lnTo>
                    <a:pt x="34" y="13"/>
                  </a:lnTo>
                  <a:lnTo>
                    <a:pt x="27"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0" name="任意多边形(F) 407">
              <a:extLst>
                <a:ext uri="{FF2B5EF4-FFF2-40B4-BE49-F238E27FC236}">
                  <a16:creationId xmlns:a16="http://schemas.microsoft.com/office/drawing/2014/main" id="{C8D5AF72-6366-4FBF-32F8-EDADE7829790}"/>
                </a:ext>
              </a:extLst>
            </p:cNvPr>
            <p:cNvSpPr>
              <a:spLocks/>
            </p:cNvSpPr>
            <p:nvPr/>
          </p:nvSpPr>
          <p:spPr bwMode="auto">
            <a:xfrm>
              <a:off x="5135630" y="-3636042"/>
              <a:ext cx="24472" cy="17675"/>
            </a:xfrm>
            <a:custGeom>
              <a:avLst/>
              <a:gdLst/>
              <a:ahLst/>
              <a:cxnLst>
                <a:cxn ang="0">
                  <a:pos x="9" y="0"/>
                </a:cxn>
                <a:cxn ang="0">
                  <a:pos x="0" y="10"/>
                </a:cxn>
                <a:cxn ang="0">
                  <a:pos x="16" y="13"/>
                </a:cxn>
                <a:cxn ang="0">
                  <a:pos x="18" y="8"/>
                </a:cxn>
                <a:cxn ang="0">
                  <a:pos x="14" y="7"/>
                </a:cxn>
                <a:cxn ang="0">
                  <a:pos x="14" y="4"/>
                </a:cxn>
                <a:cxn ang="0">
                  <a:pos x="9" y="0"/>
                </a:cxn>
                <a:cxn ang="0">
                  <a:pos x="9" y="0"/>
                </a:cxn>
              </a:cxnLst>
              <a:rect l="0" t="0" r="r" b="b"/>
              <a:pathLst>
                <a:path w="18" h="13">
                  <a:moveTo>
                    <a:pt x="9" y="0"/>
                  </a:moveTo>
                  <a:lnTo>
                    <a:pt x="0" y="10"/>
                  </a:lnTo>
                  <a:lnTo>
                    <a:pt x="16" y="13"/>
                  </a:lnTo>
                  <a:lnTo>
                    <a:pt x="18" y="8"/>
                  </a:lnTo>
                  <a:lnTo>
                    <a:pt x="14" y="7"/>
                  </a:lnTo>
                  <a:lnTo>
                    <a:pt x="14" y="4"/>
                  </a:lnTo>
                  <a:lnTo>
                    <a:pt x="9" y="0"/>
                  </a:lnTo>
                  <a:lnTo>
                    <a:pt x="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1" name="任意多边形(F) 408">
              <a:extLst>
                <a:ext uri="{FF2B5EF4-FFF2-40B4-BE49-F238E27FC236}">
                  <a16:creationId xmlns:a16="http://schemas.microsoft.com/office/drawing/2014/main" id="{A67467F0-8B78-4183-1624-8FF5CD994071}"/>
                </a:ext>
              </a:extLst>
            </p:cNvPr>
            <p:cNvSpPr>
              <a:spLocks/>
            </p:cNvSpPr>
            <p:nvPr/>
          </p:nvSpPr>
          <p:spPr bwMode="auto">
            <a:xfrm>
              <a:off x="5175057" y="-3661873"/>
              <a:ext cx="47585" cy="57101"/>
            </a:xfrm>
            <a:custGeom>
              <a:avLst/>
              <a:gdLst/>
              <a:ahLst/>
              <a:cxnLst>
                <a:cxn ang="0">
                  <a:pos x="8" y="5"/>
                </a:cxn>
                <a:cxn ang="0">
                  <a:pos x="0" y="18"/>
                </a:cxn>
                <a:cxn ang="0">
                  <a:pos x="3" y="23"/>
                </a:cxn>
                <a:cxn ang="0">
                  <a:pos x="0" y="29"/>
                </a:cxn>
                <a:cxn ang="0">
                  <a:pos x="13" y="42"/>
                </a:cxn>
                <a:cxn ang="0">
                  <a:pos x="19" y="27"/>
                </a:cxn>
                <a:cxn ang="0">
                  <a:pos x="35" y="26"/>
                </a:cxn>
                <a:cxn ang="0">
                  <a:pos x="24" y="13"/>
                </a:cxn>
                <a:cxn ang="0">
                  <a:pos x="24" y="8"/>
                </a:cxn>
                <a:cxn ang="0">
                  <a:pos x="24" y="2"/>
                </a:cxn>
                <a:cxn ang="0">
                  <a:pos x="22" y="0"/>
                </a:cxn>
                <a:cxn ang="0">
                  <a:pos x="8" y="5"/>
                </a:cxn>
                <a:cxn ang="0">
                  <a:pos x="8" y="5"/>
                </a:cxn>
              </a:cxnLst>
              <a:rect l="0" t="0" r="r" b="b"/>
              <a:pathLst>
                <a:path w="35" h="42">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2" name="任意多边形(F) 409">
              <a:extLst>
                <a:ext uri="{FF2B5EF4-FFF2-40B4-BE49-F238E27FC236}">
                  <a16:creationId xmlns:a16="http://schemas.microsoft.com/office/drawing/2014/main" id="{B48D5674-D9B3-3E36-F035-A4D1288062BC}"/>
                </a:ext>
              </a:extLst>
            </p:cNvPr>
            <p:cNvSpPr>
              <a:spLocks/>
            </p:cNvSpPr>
            <p:nvPr/>
          </p:nvSpPr>
          <p:spPr bwMode="auto">
            <a:xfrm>
              <a:off x="5160102" y="-3691783"/>
              <a:ext cx="21753" cy="6798"/>
            </a:xfrm>
            <a:custGeom>
              <a:avLst/>
              <a:gdLst/>
              <a:ahLst/>
              <a:cxnLst>
                <a:cxn ang="0">
                  <a:pos x="14" y="0"/>
                </a:cxn>
                <a:cxn ang="0">
                  <a:pos x="16" y="5"/>
                </a:cxn>
                <a:cxn ang="0">
                  <a:pos x="11" y="5"/>
                </a:cxn>
                <a:cxn ang="0">
                  <a:pos x="0" y="0"/>
                </a:cxn>
                <a:cxn ang="0">
                  <a:pos x="14" y="0"/>
                </a:cxn>
                <a:cxn ang="0">
                  <a:pos x="14" y="0"/>
                </a:cxn>
              </a:cxnLst>
              <a:rect l="0" t="0" r="r" b="b"/>
              <a:pathLst>
                <a:path w="16" h="5">
                  <a:moveTo>
                    <a:pt x="14" y="0"/>
                  </a:moveTo>
                  <a:lnTo>
                    <a:pt x="16" y="5"/>
                  </a:lnTo>
                  <a:lnTo>
                    <a:pt x="11" y="5"/>
                  </a:lnTo>
                  <a:lnTo>
                    <a:pt x="0"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3" name="任意多边形(F) 410">
              <a:extLst>
                <a:ext uri="{FF2B5EF4-FFF2-40B4-BE49-F238E27FC236}">
                  <a16:creationId xmlns:a16="http://schemas.microsoft.com/office/drawing/2014/main" id="{96016F52-2EE8-1435-0A49-09D16C25ADB5}"/>
                </a:ext>
              </a:extLst>
            </p:cNvPr>
            <p:cNvSpPr>
              <a:spLocks/>
            </p:cNvSpPr>
            <p:nvPr/>
          </p:nvSpPr>
          <p:spPr bwMode="auto">
            <a:xfrm>
              <a:off x="5088045" y="-3701300"/>
              <a:ext cx="16315" cy="16315"/>
            </a:xfrm>
            <a:custGeom>
              <a:avLst/>
              <a:gdLst/>
              <a:ahLst/>
              <a:cxnLst>
                <a:cxn ang="0">
                  <a:pos x="6" y="0"/>
                </a:cxn>
                <a:cxn ang="0">
                  <a:pos x="0" y="2"/>
                </a:cxn>
                <a:cxn ang="0">
                  <a:pos x="0" y="8"/>
                </a:cxn>
                <a:cxn ang="0">
                  <a:pos x="4" y="12"/>
                </a:cxn>
                <a:cxn ang="0">
                  <a:pos x="12" y="4"/>
                </a:cxn>
                <a:cxn ang="0">
                  <a:pos x="6" y="0"/>
                </a:cxn>
                <a:cxn ang="0">
                  <a:pos x="6" y="0"/>
                </a:cxn>
              </a:cxnLst>
              <a:rect l="0" t="0" r="r" b="b"/>
              <a:pathLst>
                <a:path w="12" h="12">
                  <a:moveTo>
                    <a:pt x="6" y="0"/>
                  </a:moveTo>
                  <a:lnTo>
                    <a:pt x="0" y="2"/>
                  </a:lnTo>
                  <a:lnTo>
                    <a:pt x="0" y="8"/>
                  </a:lnTo>
                  <a:lnTo>
                    <a:pt x="4" y="12"/>
                  </a:lnTo>
                  <a:lnTo>
                    <a:pt x="12" y="4"/>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4" name="任意多边形(F) 411">
              <a:extLst>
                <a:ext uri="{FF2B5EF4-FFF2-40B4-BE49-F238E27FC236}">
                  <a16:creationId xmlns:a16="http://schemas.microsoft.com/office/drawing/2014/main" id="{1EA1FE11-138A-A589-5321-C8C62B6CB57D}"/>
                </a:ext>
              </a:extLst>
            </p:cNvPr>
            <p:cNvSpPr>
              <a:spLocks/>
            </p:cNvSpPr>
            <p:nvPr/>
          </p:nvSpPr>
          <p:spPr bwMode="auto">
            <a:xfrm>
              <a:off x="5074450" y="-3676828"/>
              <a:ext cx="25832" cy="14956"/>
            </a:xfrm>
            <a:custGeom>
              <a:avLst/>
              <a:gdLst/>
              <a:ahLst/>
              <a:cxnLst>
                <a:cxn ang="0">
                  <a:pos x="10" y="0"/>
                </a:cxn>
                <a:cxn ang="0">
                  <a:pos x="0" y="8"/>
                </a:cxn>
                <a:cxn ang="0">
                  <a:pos x="18" y="11"/>
                </a:cxn>
                <a:cxn ang="0">
                  <a:pos x="19" y="8"/>
                </a:cxn>
                <a:cxn ang="0">
                  <a:pos x="10" y="0"/>
                </a:cxn>
                <a:cxn ang="0">
                  <a:pos x="10" y="0"/>
                </a:cxn>
              </a:cxnLst>
              <a:rect l="0" t="0" r="r" b="b"/>
              <a:pathLst>
                <a:path w="19" h="11">
                  <a:moveTo>
                    <a:pt x="10" y="0"/>
                  </a:moveTo>
                  <a:lnTo>
                    <a:pt x="0" y="8"/>
                  </a:lnTo>
                  <a:lnTo>
                    <a:pt x="18" y="11"/>
                  </a:lnTo>
                  <a:lnTo>
                    <a:pt x="19" y="8"/>
                  </a:lnTo>
                  <a:lnTo>
                    <a:pt x="10" y="0"/>
                  </a:lnTo>
                  <a:lnTo>
                    <a:pt x="1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5" name="任意多边形(F) 412">
              <a:extLst>
                <a:ext uri="{FF2B5EF4-FFF2-40B4-BE49-F238E27FC236}">
                  <a16:creationId xmlns:a16="http://schemas.microsoft.com/office/drawing/2014/main" id="{EFE1F6C6-7A2F-0C31-DF81-6C6FC46B5F74}"/>
                </a:ext>
              </a:extLst>
            </p:cNvPr>
            <p:cNvSpPr>
              <a:spLocks/>
            </p:cNvSpPr>
            <p:nvPr/>
          </p:nvSpPr>
          <p:spPr bwMode="auto">
            <a:xfrm>
              <a:off x="5056776" y="-3661873"/>
              <a:ext cx="36708" cy="20394"/>
            </a:xfrm>
            <a:custGeom>
              <a:avLst/>
              <a:gdLst/>
              <a:ahLst/>
              <a:cxnLst>
                <a:cxn ang="0">
                  <a:pos x="11" y="0"/>
                </a:cxn>
                <a:cxn ang="0">
                  <a:pos x="10" y="0"/>
                </a:cxn>
                <a:cxn ang="0">
                  <a:pos x="13" y="7"/>
                </a:cxn>
                <a:cxn ang="0">
                  <a:pos x="11" y="11"/>
                </a:cxn>
                <a:cxn ang="0">
                  <a:pos x="0" y="8"/>
                </a:cxn>
                <a:cxn ang="0">
                  <a:pos x="5" y="15"/>
                </a:cxn>
                <a:cxn ang="0">
                  <a:pos x="27" y="8"/>
                </a:cxn>
                <a:cxn ang="0">
                  <a:pos x="11" y="0"/>
                </a:cxn>
                <a:cxn ang="0">
                  <a:pos x="11" y="0"/>
                </a:cxn>
              </a:cxnLst>
              <a:rect l="0" t="0" r="r" b="b"/>
              <a:pathLst>
                <a:path w="27" h="15">
                  <a:moveTo>
                    <a:pt x="11" y="0"/>
                  </a:moveTo>
                  <a:lnTo>
                    <a:pt x="10" y="0"/>
                  </a:lnTo>
                  <a:lnTo>
                    <a:pt x="13" y="7"/>
                  </a:lnTo>
                  <a:lnTo>
                    <a:pt x="11" y="11"/>
                  </a:lnTo>
                  <a:lnTo>
                    <a:pt x="0" y="8"/>
                  </a:lnTo>
                  <a:lnTo>
                    <a:pt x="5" y="15"/>
                  </a:lnTo>
                  <a:lnTo>
                    <a:pt x="27" y="8"/>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6" name="任意多边形(F) 413">
              <a:extLst>
                <a:ext uri="{FF2B5EF4-FFF2-40B4-BE49-F238E27FC236}">
                  <a16:creationId xmlns:a16="http://schemas.microsoft.com/office/drawing/2014/main" id="{F6E27076-B10A-36B2-108B-C7F4D35A26D6}"/>
                </a:ext>
              </a:extLst>
            </p:cNvPr>
            <p:cNvSpPr>
              <a:spLocks/>
            </p:cNvSpPr>
            <p:nvPr/>
          </p:nvSpPr>
          <p:spPr bwMode="auto">
            <a:xfrm>
              <a:off x="5100282" y="-3615648"/>
              <a:ext cx="17675" cy="12236"/>
            </a:xfrm>
            <a:custGeom>
              <a:avLst/>
              <a:gdLst/>
              <a:ahLst/>
              <a:cxnLst>
                <a:cxn ang="0">
                  <a:pos x="11" y="0"/>
                </a:cxn>
                <a:cxn ang="0">
                  <a:pos x="13" y="5"/>
                </a:cxn>
                <a:cxn ang="0">
                  <a:pos x="10" y="9"/>
                </a:cxn>
                <a:cxn ang="0">
                  <a:pos x="0" y="6"/>
                </a:cxn>
                <a:cxn ang="0">
                  <a:pos x="11" y="0"/>
                </a:cxn>
                <a:cxn ang="0">
                  <a:pos x="11" y="0"/>
                </a:cxn>
              </a:cxnLst>
              <a:rect l="0" t="0" r="r" b="b"/>
              <a:pathLst>
                <a:path w="13" h="9">
                  <a:moveTo>
                    <a:pt x="11" y="0"/>
                  </a:moveTo>
                  <a:lnTo>
                    <a:pt x="13" y="5"/>
                  </a:lnTo>
                  <a:lnTo>
                    <a:pt x="10" y="9"/>
                  </a:lnTo>
                  <a:lnTo>
                    <a:pt x="0" y="6"/>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7" name="任意多边形(F) 414">
              <a:extLst>
                <a:ext uri="{FF2B5EF4-FFF2-40B4-BE49-F238E27FC236}">
                  <a16:creationId xmlns:a16="http://schemas.microsoft.com/office/drawing/2014/main" id="{2E7221FE-C0FF-04AA-5858-E50042E6B779}"/>
                </a:ext>
              </a:extLst>
            </p:cNvPr>
            <p:cNvSpPr>
              <a:spLocks/>
            </p:cNvSpPr>
            <p:nvPr/>
          </p:nvSpPr>
          <p:spPr bwMode="auto">
            <a:xfrm>
              <a:off x="5066292" y="-3603412"/>
              <a:ext cx="23113" cy="10876"/>
            </a:xfrm>
            <a:custGeom>
              <a:avLst/>
              <a:gdLst/>
              <a:ahLst/>
              <a:cxnLst>
                <a:cxn ang="0">
                  <a:pos x="6" y="0"/>
                </a:cxn>
                <a:cxn ang="0">
                  <a:pos x="0" y="4"/>
                </a:cxn>
                <a:cxn ang="0">
                  <a:pos x="1" y="8"/>
                </a:cxn>
                <a:cxn ang="0">
                  <a:pos x="17" y="5"/>
                </a:cxn>
                <a:cxn ang="0">
                  <a:pos x="6" y="0"/>
                </a:cxn>
                <a:cxn ang="0">
                  <a:pos x="6" y="0"/>
                </a:cxn>
              </a:cxnLst>
              <a:rect l="0" t="0" r="r" b="b"/>
              <a:pathLst>
                <a:path w="17" h="8">
                  <a:moveTo>
                    <a:pt x="6" y="0"/>
                  </a:moveTo>
                  <a:lnTo>
                    <a:pt x="0" y="4"/>
                  </a:lnTo>
                  <a:lnTo>
                    <a:pt x="1" y="8"/>
                  </a:lnTo>
                  <a:lnTo>
                    <a:pt x="17" y="5"/>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8" name="任意多边形(F) 415">
              <a:extLst>
                <a:ext uri="{FF2B5EF4-FFF2-40B4-BE49-F238E27FC236}">
                  <a16:creationId xmlns:a16="http://schemas.microsoft.com/office/drawing/2014/main" id="{247A582A-0840-7984-F294-EF2A51DCF8C1}"/>
                </a:ext>
              </a:extLst>
            </p:cNvPr>
            <p:cNvSpPr>
              <a:spLocks/>
            </p:cNvSpPr>
            <p:nvPr/>
          </p:nvSpPr>
          <p:spPr bwMode="auto">
            <a:xfrm>
              <a:off x="5039101" y="-3615648"/>
              <a:ext cx="31270" cy="12236"/>
            </a:xfrm>
            <a:custGeom>
              <a:avLst/>
              <a:gdLst/>
              <a:ahLst/>
              <a:cxnLst>
                <a:cxn ang="0">
                  <a:pos x="7" y="0"/>
                </a:cxn>
                <a:cxn ang="0">
                  <a:pos x="0" y="1"/>
                </a:cxn>
                <a:cxn ang="0">
                  <a:pos x="8" y="9"/>
                </a:cxn>
                <a:cxn ang="0">
                  <a:pos x="23" y="6"/>
                </a:cxn>
                <a:cxn ang="0">
                  <a:pos x="7" y="0"/>
                </a:cxn>
                <a:cxn ang="0">
                  <a:pos x="7" y="0"/>
                </a:cxn>
              </a:cxnLst>
              <a:rect l="0" t="0" r="r" b="b"/>
              <a:pathLst>
                <a:path w="23" h="9">
                  <a:moveTo>
                    <a:pt x="7" y="0"/>
                  </a:moveTo>
                  <a:lnTo>
                    <a:pt x="0" y="1"/>
                  </a:lnTo>
                  <a:lnTo>
                    <a:pt x="8" y="9"/>
                  </a:lnTo>
                  <a:lnTo>
                    <a:pt x="23" y="6"/>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9" name="任意多边形(F) 416">
              <a:extLst>
                <a:ext uri="{FF2B5EF4-FFF2-40B4-BE49-F238E27FC236}">
                  <a16:creationId xmlns:a16="http://schemas.microsoft.com/office/drawing/2014/main" id="{2C32F24C-920C-5A80-7739-E569335C57B7}"/>
                </a:ext>
              </a:extLst>
            </p:cNvPr>
            <p:cNvSpPr>
              <a:spLocks/>
            </p:cNvSpPr>
            <p:nvPr/>
          </p:nvSpPr>
          <p:spPr bwMode="auto">
            <a:xfrm>
              <a:off x="5044540" y="-3630603"/>
              <a:ext cx="54382" cy="32629"/>
            </a:xfrm>
            <a:custGeom>
              <a:avLst/>
              <a:gdLst/>
              <a:ahLst/>
              <a:cxnLst>
                <a:cxn ang="0">
                  <a:pos x="17" y="4"/>
                </a:cxn>
                <a:cxn ang="0">
                  <a:pos x="1" y="0"/>
                </a:cxn>
                <a:cxn ang="0">
                  <a:pos x="0" y="4"/>
                </a:cxn>
                <a:cxn ang="0">
                  <a:pos x="4" y="8"/>
                </a:cxn>
                <a:cxn ang="0">
                  <a:pos x="28" y="17"/>
                </a:cxn>
                <a:cxn ang="0">
                  <a:pos x="33" y="24"/>
                </a:cxn>
                <a:cxn ang="0">
                  <a:pos x="40" y="17"/>
                </a:cxn>
                <a:cxn ang="0">
                  <a:pos x="17" y="4"/>
                </a:cxn>
                <a:cxn ang="0">
                  <a:pos x="17" y="4"/>
                </a:cxn>
              </a:cxnLst>
              <a:rect l="0" t="0" r="r" b="b"/>
              <a:pathLst>
                <a:path w="40" h="24">
                  <a:moveTo>
                    <a:pt x="17" y="4"/>
                  </a:moveTo>
                  <a:lnTo>
                    <a:pt x="1" y="0"/>
                  </a:lnTo>
                  <a:lnTo>
                    <a:pt x="0" y="4"/>
                  </a:lnTo>
                  <a:lnTo>
                    <a:pt x="4" y="8"/>
                  </a:lnTo>
                  <a:lnTo>
                    <a:pt x="28" y="17"/>
                  </a:lnTo>
                  <a:lnTo>
                    <a:pt x="33" y="24"/>
                  </a:lnTo>
                  <a:lnTo>
                    <a:pt x="40" y="17"/>
                  </a:lnTo>
                  <a:lnTo>
                    <a:pt x="17" y="4"/>
                  </a:lnTo>
                  <a:lnTo>
                    <a:pt x="17"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0" name="任意多边形(F) 417">
              <a:extLst>
                <a:ext uri="{FF2B5EF4-FFF2-40B4-BE49-F238E27FC236}">
                  <a16:creationId xmlns:a16="http://schemas.microsoft.com/office/drawing/2014/main" id="{5ED2670E-B5A5-DD44-0A1F-806FBC8CC104}"/>
                </a:ext>
              </a:extLst>
            </p:cNvPr>
            <p:cNvSpPr>
              <a:spLocks/>
            </p:cNvSpPr>
            <p:nvPr/>
          </p:nvSpPr>
          <p:spPr bwMode="auto">
            <a:xfrm>
              <a:off x="5070372" y="-3630603"/>
              <a:ext cx="33989" cy="19034"/>
            </a:xfrm>
            <a:custGeom>
              <a:avLst/>
              <a:gdLst/>
              <a:ahLst/>
              <a:cxnLst>
                <a:cxn ang="0">
                  <a:pos x="8" y="0"/>
                </a:cxn>
                <a:cxn ang="0">
                  <a:pos x="0" y="0"/>
                </a:cxn>
                <a:cxn ang="0">
                  <a:pos x="17" y="14"/>
                </a:cxn>
                <a:cxn ang="0">
                  <a:pos x="25" y="11"/>
                </a:cxn>
                <a:cxn ang="0">
                  <a:pos x="8" y="0"/>
                </a:cxn>
                <a:cxn ang="0">
                  <a:pos x="8" y="0"/>
                </a:cxn>
              </a:cxnLst>
              <a:rect l="0" t="0" r="r" b="b"/>
              <a:pathLst>
                <a:path w="25" h="14">
                  <a:moveTo>
                    <a:pt x="8" y="0"/>
                  </a:moveTo>
                  <a:lnTo>
                    <a:pt x="0" y="0"/>
                  </a:lnTo>
                  <a:lnTo>
                    <a:pt x="17" y="14"/>
                  </a:lnTo>
                  <a:lnTo>
                    <a:pt x="25" y="11"/>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1" name="任意多边形(F) 418">
              <a:extLst>
                <a:ext uri="{FF2B5EF4-FFF2-40B4-BE49-F238E27FC236}">
                  <a16:creationId xmlns:a16="http://schemas.microsoft.com/office/drawing/2014/main" id="{085FDF6E-D68E-64DE-D2FC-24B448DDE7DC}"/>
                </a:ext>
              </a:extLst>
            </p:cNvPr>
            <p:cNvSpPr>
              <a:spLocks/>
            </p:cNvSpPr>
            <p:nvPr/>
          </p:nvSpPr>
          <p:spPr bwMode="auto">
            <a:xfrm>
              <a:off x="5045900" y="-2965779"/>
              <a:ext cx="39428" cy="29910"/>
            </a:xfrm>
            <a:custGeom>
              <a:avLst/>
              <a:gdLst/>
              <a:ahLst/>
              <a:cxnLst>
                <a:cxn ang="0">
                  <a:pos x="5" y="1"/>
                </a:cxn>
                <a:cxn ang="0">
                  <a:pos x="11" y="0"/>
                </a:cxn>
                <a:cxn ang="0">
                  <a:pos x="24" y="9"/>
                </a:cxn>
                <a:cxn ang="0">
                  <a:pos x="24" y="6"/>
                </a:cxn>
                <a:cxn ang="0">
                  <a:pos x="29" y="11"/>
                </a:cxn>
                <a:cxn ang="0">
                  <a:pos x="29" y="14"/>
                </a:cxn>
                <a:cxn ang="0">
                  <a:pos x="26" y="11"/>
                </a:cxn>
                <a:cxn ang="0">
                  <a:pos x="19" y="19"/>
                </a:cxn>
                <a:cxn ang="0">
                  <a:pos x="13" y="22"/>
                </a:cxn>
                <a:cxn ang="0">
                  <a:pos x="8" y="22"/>
                </a:cxn>
                <a:cxn ang="0">
                  <a:pos x="3" y="19"/>
                </a:cxn>
                <a:cxn ang="0">
                  <a:pos x="3" y="22"/>
                </a:cxn>
                <a:cxn ang="0">
                  <a:pos x="2" y="19"/>
                </a:cxn>
                <a:cxn ang="0">
                  <a:pos x="0" y="9"/>
                </a:cxn>
                <a:cxn ang="0">
                  <a:pos x="5" y="1"/>
                </a:cxn>
                <a:cxn ang="0">
                  <a:pos x="5" y="1"/>
                </a:cxn>
              </a:cxnLst>
              <a:rect l="0" t="0" r="r" b="b"/>
              <a:pathLst>
                <a:path w="29" h="22">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2" name="任意多边形(F) 419">
              <a:extLst>
                <a:ext uri="{FF2B5EF4-FFF2-40B4-BE49-F238E27FC236}">
                  <a16:creationId xmlns:a16="http://schemas.microsoft.com/office/drawing/2014/main" id="{FC47C238-9768-7573-483A-F6ABCF8E55CC}"/>
                </a:ext>
              </a:extLst>
            </p:cNvPr>
            <p:cNvSpPr>
              <a:spLocks/>
            </p:cNvSpPr>
            <p:nvPr/>
          </p:nvSpPr>
          <p:spPr bwMode="auto">
            <a:xfrm>
              <a:off x="5088045" y="-3135725"/>
              <a:ext cx="115563" cy="127798"/>
            </a:xfrm>
            <a:custGeom>
              <a:avLst/>
              <a:gdLst/>
              <a:ahLst/>
              <a:cxnLst>
                <a:cxn ang="0">
                  <a:pos x="20" y="3"/>
                </a:cxn>
                <a:cxn ang="0">
                  <a:pos x="36" y="0"/>
                </a:cxn>
                <a:cxn ang="0">
                  <a:pos x="56" y="8"/>
                </a:cxn>
                <a:cxn ang="0">
                  <a:pos x="49" y="11"/>
                </a:cxn>
                <a:cxn ang="0">
                  <a:pos x="56" y="14"/>
                </a:cxn>
                <a:cxn ang="0">
                  <a:pos x="56" y="14"/>
                </a:cxn>
                <a:cxn ang="0">
                  <a:pos x="56" y="19"/>
                </a:cxn>
                <a:cxn ang="0">
                  <a:pos x="46" y="22"/>
                </a:cxn>
                <a:cxn ang="0">
                  <a:pos x="51" y="24"/>
                </a:cxn>
                <a:cxn ang="0">
                  <a:pos x="48" y="32"/>
                </a:cxn>
                <a:cxn ang="0">
                  <a:pos x="49" y="41"/>
                </a:cxn>
                <a:cxn ang="0">
                  <a:pos x="49" y="49"/>
                </a:cxn>
                <a:cxn ang="0">
                  <a:pos x="54" y="61"/>
                </a:cxn>
                <a:cxn ang="0">
                  <a:pos x="62" y="73"/>
                </a:cxn>
                <a:cxn ang="0">
                  <a:pos x="85" y="88"/>
                </a:cxn>
                <a:cxn ang="0">
                  <a:pos x="81" y="93"/>
                </a:cxn>
                <a:cxn ang="0">
                  <a:pos x="80" y="94"/>
                </a:cxn>
                <a:cxn ang="0">
                  <a:pos x="72" y="89"/>
                </a:cxn>
                <a:cxn ang="0">
                  <a:pos x="72" y="86"/>
                </a:cxn>
                <a:cxn ang="0">
                  <a:pos x="67" y="89"/>
                </a:cxn>
                <a:cxn ang="0">
                  <a:pos x="70" y="93"/>
                </a:cxn>
                <a:cxn ang="0">
                  <a:pos x="57" y="88"/>
                </a:cxn>
                <a:cxn ang="0">
                  <a:pos x="54" y="93"/>
                </a:cxn>
                <a:cxn ang="0">
                  <a:pos x="48" y="88"/>
                </a:cxn>
                <a:cxn ang="0">
                  <a:pos x="35" y="86"/>
                </a:cxn>
                <a:cxn ang="0">
                  <a:pos x="32" y="78"/>
                </a:cxn>
                <a:cxn ang="0">
                  <a:pos x="40" y="77"/>
                </a:cxn>
                <a:cxn ang="0">
                  <a:pos x="30" y="72"/>
                </a:cxn>
                <a:cxn ang="0">
                  <a:pos x="33" y="64"/>
                </a:cxn>
                <a:cxn ang="0">
                  <a:pos x="28" y="70"/>
                </a:cxn>
                <a:cxn ang="0">
                  <a:pos x="27" y="62"/>
                </a:cxn>
                <a:cxn ang="0">
                  <a:pos x="19" y="65"/>
                </a:cxn>
                <a:cxn ang="0">
                  <a:pos x="17" y="61"/>
                </a:cxn>
                <a:cxn ang="0">
                  <a:pos x="16" y="59"/>
                </a:cxn>
                <a:cxn ang="0">
                  <a:pos x="14" y="64"/>
                </a:cxn>
                <a:cxn ang="0">
                  <a:pos x="12" y="62"/>
                </a:cxn>
                <a:cxn ang="0">
                  <a:pos x="9" y="64"/>
                </a:cxn>
                <a:cxn ang="0">
                  <a:pos x="3" y="61"/>
                </a:cxn>
                <a:cxn ang="0">
                  <a:pos x="0" y="54"/>
                </a:cxn>
                <a:cxn ang="0">
                  <a:pos x="0" y="46"/>
                </a:cxn>
                <a:cxn ang="0">
                  <a:pos x="8" y="43"/>
                </a:cxn>
                <a:cxn ang="0">
                  <a:pos x="9" y="46"/>
                </a:cxn>
                <a:cxn ang="0">
                  <a:pos x="11" y="38"/>
                </a:cxn>
                <a:cxn ang="0">
                  <a:pos x="12" y="38"/>
                </a:cxn>
                <a:cxn ang="0">
                  <a:pos x="11" y="35"/>
                </a:cxn>
                <a:cxn ang="0">
                  <a:pos x="16" y="27"/>
                </a:cxn>
                <a:cxn ang="0">
                  <a:pos x="12" y="30"/>
                </a:cxn>
                <a:cxn ang="0">
                  <a:pos x="12" y="28"/>
                </a:cxn>
                <a:cxn ang="0">
                  <a:pos x="12" y="25"/>
                </a:cxn>
                <a:cxn ang="0">
                  <a:pos x="6" y="24"/>
                </a:cxn>
                <a:cxn ang="0">
                  <a:pos x="8" y="20"/>
                </a:cxn>
                <a:cxn ang="0">
                  <a:pos x="17" y="16"/>
                </a:cxn>
                <a:cxn ang="0">
                  <a:pos x="14" y="14"/>
                </a:cxn>
                <a:cxn ang="0">
                  <a:pos x="16" y="14"/>
                </a:cxn>
                <a:cxn ang="0">
                  <a:pos x="14" y="9"/>
                </a:cxn>
                <a:cxn ang="0">
                  <a:pos x="20" y="3"/>
                </a:cxn>
                <a:cxn ang="0">
                  <a:pos x="20" y="3"/>
                </a:cxn>
              </a:cxnLst>
              <a:rect l="0" t="0" r="r" b="b"/>
              <a:pathLst>
                <a:path w="85" h="94">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3" name="任意多边形(F) 420">
              <a:extLst>
                <a:ext uri="{FF2B5EF4-FFF2-40B4-BE49-F238E27FC236}">
                  <a16:creationId xmlns:a16="http://schemas.microsoft.com/office/drawing/2014/main" id="{6ABC6BB3-DED7-9BCA-7E8D-0167A250B8E9}"/>
                </a:ext>
              </a:extLst>
            </p:cNvPr>
            <p:cNvSpPr>
              <a:spLocks/>
            </p:cNvSpPr>
            <p:nvPr/>
          </p:nvSpPr>
          <p:spPr bwMode="auto">
            <a:xfrm>
              <a:off x="5111158" y="-3332860"/>
              <a:ext cx="235204" cy="202574"/>
            </a:xfrm>
            <a:custGeom>
              <a:avLst/>
              <a:gdLst/>
              <a:ahLst/>
              <a:cxnLst>
                <a:cxn ang="0">
                  <a:pos x="11" y="124"/>
                </a:cxn>
                <a:cxn ang="0">
                  <a:pos x="11" y="121"/>
                </a:cxn>
                <a:cxn ang="0">
                  <a:pos x="15" y="114"/>
                </a:cxn>
                <a:cxn ang="0">
                  <a:pos x="15" y="108"/>
                </a:cxn>
                <a:cxn ang="0">
                  <a:pos x="19" y="103"/>
                </a:cxn>
                <a:cxn ang="0">
                  <a:pos x="18" y="95"/>
                </a:cxn>
                <a:cxn ang="0">
                  <a:pos x="16" y="87"/>
                </a:cxn>
                <a:cxn ang="0">
                  <a:pos x="15" y="77"/>
                </a:cxn>
                <a:cxn ang="0">
                  <a:pos x="26" y="79"/>
                </a:cxn>
                <a:cxn ang="0">
                  <a:pos x="37" y="72"/>
                </a:cxn>
                <a:cxn ang="0">
                  <a:pos x="40" y="64"/>
                </a:cxn>
                <a:cxn ang="0">
                  <a:pos x="48" y="58"/>
                </a:cxn>
                <a:cxn ang="0">
                  <a:pos x="69" y="37"/>
                </a:cxn>
                <a:cxn ang="0">
                  <a:pos x="69" y="44"/>
                </a:cxn>
                <a:cxn ang="0">
                  <a:pos x="77" y="39"/>
                </a:cxn>
                <a:cxn ang="0">
                  <a:pos x="76" y="31"/>
                </a:cxn>
                <a:cxn ang="0">
                  <a:pos x="90" y="32"/>
                </a:cxn>
                <a:cxn ang="0">
                  <a:pos x="93" y="36"/>
                </a:cxn>
                <a:cxn ang="0">
                  <a:pos x="132" y="21"/>
                </a:cxn>
                <a:cxn ang="0">
                  <a:pos x="130" y="13"/>
                </a:cxn>
                <a:cxn ang="0">
                  <a:pos x="148" y="0"/>
                </a:cxn>
                <a:cxn ang="0">
                  <a:pos x="167" y="7"/>
                </a:cxn>
                <a:cxn ang="0">
                  <a:pos x="170" y="21"/>
                </a:cxn>
                <a:cxn ang="0">
                  <a:pos x="165" y="34"/>
                </a:cxn>
                <a:cxn ang="0">
                  <a:pos x="162" y="34"/>
                </a:cxn>
                <a:cxn ang="0">
                  <a:pos x="133" y="47"/>
                </a:cxn>
                <a:cxn ang="0">
                  <a:pos x="111" y="55"/>
                </a:cxn>
                <a:cxn ang="0">
                  <a:pos x="96" y="69"/>
                </a:cxn>
                <a:cxn ang="0">
                  <a:pos x="77" y="80"/>
                </a:cxn>
                <a:cxn ang="0">
                  <a:pos x="82" y="87"/>
                </a:cxn>
                <a:cxn ang="0">
                  <a:pos x="77" y="97"/>
                </a:cxn>
                <a:cxn ang="0">
                  <a:pos x="74" y="103"/>
                </a:cxn>
                <a:cxn ang="0">
                  <a:pos x="66" y="103"/>
                </a:cxn>
                <a:cxn ang="0">
                  <a:pos x="64" y="106"/>
                </a:cxn>
                <a:cxn ang="0">
                  <a:pos x="53" y="101"/>
                </a:cxn>
                <a:cxn ang="0">
                  <a:pos x="58" y="116"/>
                </a:cxn>
                <a:cxn ang="0">
                  <a:pos x="58" y="119"/>
                </a:cxn>
                <a:cxn ang="0">
                  <a:pos x="56" y="122"/>
                </a:cxn>
                <a:cxn ang="0">
                  <a:pos x="47" y="114"/>
                </a:cxn>
                <a:cxn ang="0">
                  <a:pos x="47" y="119"/>
                </a:cxn>
                <a:cxn ang="0">
                  <a:pos x="52" y="125"/>
                </a:cxn>
                <a:cxn ang="0">
                  <a:pos x="52" y="132"/>
                </a:cxn>
                <a:cxn ang="0">
                  <a:pos x="50" y="137"/>
                </a:cxn>
                <a:cxn ang="0">
                  <a:pos x="40" y="135"/>
                </a:cxn>
                <a:cxn ang="0">
                  <a:pos x="42" y="149"/>
                </a:cxn>
                <a:cxn ang="0">
                  <a:pos x="8" y="146"/>
                </a:cxn>
                <a:cxn ang="0">
                  <a:pos x="10" y="143"/>
                </a:cxn>
                <a:cxn ang="0">
                  <a:pos x="18" y="133"/>
                </a:cxn>
                <a:cxn ang="0">
                  <a:pos x="0" y="130"/>
                </a:cxn>
              </a:cxnLst>
              <a:rect l="0" t="0" r="r" b="b"/>
              <a:pathLst>
                <a:path w="173" h="149">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4" name="任意多边形(F) 421">
              <a:extLst>
                <a:ext uri="{FF2B5EF4-FFF2-40B4-BE49-F238E27FC236}">
                  <a16:creationId xmlns:a16="http://schemas.microsoft.com/office/drawing/2014/main" id="{0F9DDB6A-D106-BCB4-9F6D-12587069B749}"/>
                </a:ext>
              </a:extLst>
            </p:cNvPr>
            <p:cNvSpPr>
              <a:spLocks/>
            </p:cNvSpPr>
            <p:nvPr/>
          </p:nvSpPr>
          <p:spPr bwMode="auto">
            <a:xfrm>
              <a:off x="5104360" y="-3041915"/>
              <a:ext cx="20394" cy="16315"/>
            </a:xfrm>
            <a:custGeom>
              <a:avLst/>
              <a:gdLst/>
              <a:ahLst/>
              <a:cxnLst>
                <a:cxn ang="0">
                  <a:pos x="0" y="1"/>
                </a:cxn>
                <a:cxn ang="0">
                  <a:pos x="8" y="0"/>
                </a:cxn>
                <a:cxn ang="0">
                  <a:pos x="13" y="4"/>
                </a:cxn>
                <a:cxn ang="0">
                  <a:pos x="15" y="12"/>
                </a:cxn>
                <a:cxn ang="0">
                  <a:pos x="7" y="3"/>
                </a:cxn>
                <a:cxn ang="0">
                  <a:pos x="0" y="1"/>
                </a:cxn>
                <a:cxn ang="0">
                  <a:pos x="0" y="1"/>
                </a:cxn>
              </a:cxnLst>
              <a:rect l="0" t="0" r="r" b="b"/>
              <a:pathLst>
                <a:path w="15" h="12">
                  <a:moveTo>
                    <a:pt x="0" y="1"/>
                  </a:moveTo>
                  <a:lnTo>
                    <a:pt x="8" y="0"/>
                  </a:lnTo>
                  <a:lnTo>
                    <a:pt x="13" y="4"/>
                  </a:lnTo>
                  <a:lnTo>
                    <a:pt x="15" y="12"/>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5" name="任意多边形(F) 422">
              <a:extLst>
                <a:ext uri="{FF2B5EF4-FFF2-40B4-BE49-F238E27FC236}">
                  <a16:creationId xmlns:a16="http://schemas.microsoft.com/office/drawing/2014/main" id="{03E575F6-5835-9714-357B-FF24CFF0ED14}"/>
                </a:ext>
              </a:extLst>
            </p:cNvPr>
            <p:cNvSpPr>
              <a:spLocks/>
            </p:cNvSpPr>
            <p:nvPr/>
          </p:nvSpPr>
          <p:spPr bwMode="auto">
            <a:xfrm>
              <a:off x="5222642" y="-3005207"/>
              <a:ext cx="39428" cy="29910"/>
            </a:xfrm>
            <a:custGeom>
              <a:avLst/>
              <a:gdLst/>
              <a:ahLst/>
              <a:cxnLst>
                <a:cxn ang="0">
                  <a:pos x="5" y="14"/>
                </a:cxn>
                <a:cxn ang="0">
                  <a:pos x="0" y="6"/>
                </a:cxn>
                <a:cxn ang="0">
                  <a:pos x="5" y="6"/>
                </a:cxn>
                <a:cxn ang="0">
                  <a:pos x="2" y="5"/>
                </a:cxn>
                <a:cxn ang="0">
                  <a:pos x="6" y="0"/>
                </a:cxn>
                <a:cxn ang="0">
                  <a:pos x="29" y="19"/>
                </a:cxn>
                <a:cxn ang="0">
                  <a:pos x="27" y="22"/>
                </a:cxn>
                <a:cxn ang="0">
                  <a:pos x="21" y="22"/>
                </a:cxn>
                <a:cxn ang="0">
                  <a:pos x="8" y="16"/>
                </a:cxn>
                <a:cxn ang="0">
                  <a:pos x="11" y="21"/>
                </a:cxn>
                <a:cxn ang="0">
                  <a:pos x="5" y="14"/>
                </a:cxn>
                <a:cxn ang="0">
                  <a:pos x="5" y="14"/>
                </a:cxn>
              </a:cxnLst>
              <a:rect l="0" t="0" r="r" b="b"/>
              <a:pathLst>
                <a:path w="29" h="22">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6" name="任意多边形(F) 423">
              <a:extLst>
                <a:ext uri="{FF2B5EF4-FFF2-40B4-BE49-F238E27FC236}">
                  <a16:creationId xmlns:a16="http://schemas.microsoft.com/office/drawing/2014/main" id="{5942E880-BBD9-4612-53B5-785A36C14611}"/>
                </a:ext>
              </a:extLst>
            </p:cNvPr>
            <p:cNvSpPr>
              <a:spLocks/>
            </p:cNvSpPr>
            <p:nvPr/>
          </p:nvSpPr>
          <p:spPr bwMode="auto">
            <a:xfrm>
              <a:off x="5402103" y="-3141163"/>
              <a:ext cx="25832" cy="20394"/>
            </a:xfrm>
            <a:custGeom>
              <a:avLst/>
              <a:gdLst/>
              <a:ahLst/>
              <a:cxnLst>
                <a:cxn ang="0">
                  <a:pos x="3" y="15"/>
                </a:cxn>
                <a:cxn ang="0">
                  <a:pos x="1" y="15"/>
                </a:cxn>
                <a:cxn ang="0">
                  <a:pos x="1" y="10"/>
                </a:cxn>
                <a:cxn ang="0">
                  <a:pos x="0" y="5"/>
                </a:cxn>
                <a:cxn ang="0">
                  <a:pos x="3" y="0"/>
                </a:cxn>
                <a:cxn ang="0">
                  <a:pos x="11" y="0"/>
                </a:cxn>
                <a:cxn ang="0">
                  <a:pos x="12" y="2"/>
                </a:cxn>
                <a:cxn ang="0">
                  <a:pos x="11" y="7"/>
                </a:cxn>
                <a:cxn ang="0">
                  <a:pos x="19" y="8"/>
                </a:cxn>
                <a:cxn ang="0">
                  <a:pos x="6" y="13"/>
                </a:cxn>
                <a:cxn ang="0">
                  <a:pos x="4" y="12"/>
                </a:cxn>
                <a:cxn ang="0">
                  <a:pos x="3" y="15"/>
                </a:cxn>
                <a:cxn ang="0">
                  <a:pos x="3" y="15"/>
                </a:cxn>
              </a:cxnLst>
              <a:rect l="0" t="0" r="r" b="b"/>
              <a:pathLst>
                <a:path w="19" h="15">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7" name="任意多边形(F) 424">
              <a:extLst>
                <a:ext uri="{FF2B5EF4-FFF2-40B4-BE49-F238E27FC236}">
                  <a16:creationId xmlns:a16="http://schemas.microsoft.com/office/drawing/2014/main" id="{AD1ABDA3-A55C-3B07-D1CD-B225009B780D}"/>
                </a:ext>
              </a:extLst>
            </p:cNvPr>
            <p:cNvSpPr>
              <a:spLocks/>
            </p:cNvSpPr>
            <p:nvPr/>
          </p:nvSpPr>
          <p:spPr bwMode="auto">
            <a:xfrm>
              <a:off x="5554374" y="-3120769"/>
              <a:ext cx="17675" cy="12236"/>
            </a:xfrm>
            <a:custGeom>
              <a:avLst/>
              <a:gdLst/>
              <a:ahLst/>
              <a:cxnLst>
                <a:cxn ang="0">
                  <a:pos x="6" y="0"/>
                </a:cxn>
                <a:cxn ang="0">
                  <a:pos x="9" y="3"/>
                </a:cxn>
                <a:cxn ang="0">
                  <a:pos x="13" y="9"/>
                </a:cxn>
                <a:cxn ang="0">
                  <a:pos x="0" y="6"/>
                </a:cxn>
                <a:cxn ang="0">
                  <a:pos x="6" y="0"/>
                </a:cxn>
                <a:cxn ang="0">
                  <a:pos x="6" y="0"/>
                </a:cxn>
              </a:cxnLst>
              <a:rect l="0" t="0" r="r" b="b"/>
              <a:pathLst>
                <a:path w="13" h="9">
                  <a:moveTo>
                    <a:pt x="6" y="0"/>
                  </a:moveTo>
                  <a:lnTo>
                    <a:pt x="9" y="3"/>
                  </a:lnTo>
                  <a:lnTo>
                    <a:pt x="13" y="9"/>
                  </a:lnTo>
                  <a:lnTo>
                    <a:pt x="0" y="6"/>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8" name="任意多边形(F) 425">
              <a:extLst>
                <a:ext uri="{FF2B5EF4-FFF2-40B4-BE49-F238E27FC236}">
                  <a16:creationId xmlns:a16="http://schemas.microsoft.com/office/drawing/2014/main" id="{8A71DF63-D1CC-22B3-F2B1-81533DFF4BC4}"/>
                </a:ext>
              </a:extLst>
            </p:cNvPr>
            <p:cNvSpPr>
              <a:spLocks/>
            </p:cNvSpPr>
            <p:nvPr/>
          </p:nvSpPr>
          <p:spPr bwMode="auto">
            <a:xfrm>
              <a:off x="5529902" y="-3101735"/>
              <a:ext cx="21753" cy="16315"/>
            </a:xfrm>
            <a:custGeom>
              <a:avLst/>
              <a:gdLst/>
              <a:ahLst/>
              <a:cxnLst>
                <a:cxn ang="0">
                  <a:pos x="3" y="3"/>
                </a:cxn>
                <a:cxn ang="0">
                  <a:pos x="7" y="0"/>
                </a:cxn>
                <a:cxn ang="0">
                  <a:pos x="16" y="3"/>
                </a:cxn>
                <a:cxn ang="0">
                  <a:pos x="11" y="10"/>
                </a:cxn>
                <a:cxn ang="0">
                  <a:pos x="2" y="12"/>
                </a:cxn>
                <a:cxn ang="0">
                  <a:pos x="0" y="10"/>
                </a:cxn>
                <a:cxn ang="0">
                  <a:pos x="2" y="7"/>
                </a:cxn>
                <a:cxn ang="0">
                  <a:pos x="3" y="3"/>
                </a:cxn>
                <a:cxn ang="0">
                  <a:pos x="3" y="3"/>
                </a:cxn>
              </a:cxnLst>
              <a:rect l="0" t="0" r="r" b="b"/>
              <a:pathLst>
                <a:path w="16" h="12">
                  <a:moveTo>
                    <a:pt x="3" y="3"/>
                  </a:moveTo>
                  <a:lnTo>
                    <a:pt x="7" y="0"/>
                  </a:lnTo>
                  <a:lnTo>
                    <a:pt x="16" y="3"/>
                  </a:lnTo>
                  <a:lnTo>
                    <a:pt x="11" y="10"/>
                  </a:lnTo>
                  <a:lnTo>
                    <a:pt x="2" y="12"/>
                  </a:lnTo>
                  <a:lnTo>
                    <a:pt x="0" y="10"/>
                  </a:lnTo>
                  <a:lnTo>
                    <a:pt x="2" y="7"/>
                  </a:lnTo>
                  <a:lnTo>
                    <a:pt x="3" y="3"/>
                  </a:lnTo>
                  <a:lnTo>
                    <a:pt x="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9" name="任意多边形(F) 426">
              <a:extLst>
                <a:ext uri="{FF2B5EF4-FFF2-40B4-BE49-F238E27FC236}">
                  <a16:creationId xmlns:a16="http://schemas.microsoft.com/office/drawing/2014/main" id="{F64CDD2D-3CD7-170D-53B5-AC38D790751F}"/>
                </a:ext>
              </a:extLst>
            </p:cNvPr>
            <p:cNvSpPr>
              <a:spLocks/>
            </p:cNvSpPr>
            <p:nvPr/>
          </p:nvSpPr>
          <p:spPr bwMode="auto">
            <a:xfrm>
              <a:off x="5572048" y="-3249927"/>
              <a:ext cx="14956" cy="17675"/>
            </a:xfrm>
            <a:custGeom>
              <a:avLst/>
              <a:gdLst/>
              <a:ahLst/>
              <a:cxnLst>
                <a:cxn ang="0">
                  <a:pos x="9" y="3"/>
                </a:cxn>
                <a:cxn ang="0">
                  <a:pos x="11" y="7"/>
                </a:cxn>
                <a:cxn ang="0">
                  <a:pos x="8" y="7"/>
                </a:cxn>
                <a:cxn ang="0">
                  <a:pos x="9" y="13"/>
                </a:cxn>
                <a:cxn ang="0">
                  <a:pos x="6" y="7"/>
                </a:cxn>
                <a:cxn ang="0">
                  <a:pos x="1" y="5"/>
                </a:cxn>
                <a:cxn ang="0">
                  <a:pos x="4" y="13"/>
                </a:cxn>
                <a:cxn ang="0">
                  <a:pos x="0" y="5"/>
                </a:cxn>
                <a:cxn ang="0">
                  <a:pos x="4" y="3"/>
                </a:cxn>
                <a:cxn ang="0">
                  <a:pos x="3" y="0"/>
                </a:cxn>
                <a:cxn ang="0">
                  <a:pos x="9" y="0"/>
                </a:cxn>
                <a:cxn ang="0">
                  <a:pos x="9" y="3"/>
                </a:cxn>
                <a:cxn ang="0">
                  <a:pos x="9" y="3"/>
                </a:cxn>
              </a:cxnLst>
              <a:rect l="0" t="0" r="r" b="b"/>
              <a:pathLst>
                <a:path w="11" h="13">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0" name="任意多边形(F) 427">
              <a:extLst>
                <a:ext uri="{FF2B5EF4-FFF2-40B4-BE49-F238E27FC236}">
                  <a16:creationId xmlns:a16="http://schemas.microsoft.com/office/drawing/2014/main" id="{4E0CAE6C-4E18-69E1-9220-C4257F00DF89}"/>
                </a:ext>
              </a:extLst>
            </p:cNvPr>
            <p:cNvSpPr>
              <a:spLocks/>
            </p:cNvSpPr>
            <p:nvPr/>
          </p:nvSpPr>
          <p:spPr bwMode="auto">
            <a:xfrm>
              <a:off x="5644105" y="-3012004"/>
              <a:ext cx="10876" cy="13596"/>
            </a:xfrm>
            <a:custGeom>
              <a:avLst/>
              <a:gdLst/>
              <a:ahLst/>
              <a:cxnLst>
                <a:cxn ang="0">
                  <a:pos x="0" y="3"/>
                </a:cxn>
                <a:cxn ang="0">
                  <a:pos x="3" y="0"/>
                </a:cxn>
                <a:cxn ang="0">
                  <a:pos x="8" y="8"/>
                </a:cxn>
                <a:cxn ang="0">
                  <a:pos x="4" y="10"/>
                </a:cxn>
                <a:cxn ang="0">
                  <a:pos x="0" y="3"/>
                </a:cxn>
                <a:cxn ang="0">
                  <a:pos x="0" y="3"/>
                </a:cxn>
              </a:cxnLst>
              <a:rect l="0" t="0" r="r" b="b"/>
              <a:pathLst>
                <a:path w="8" h="10">
                  <a:moveTo>
                    <a:pt x="0" y="3"/>
                  </a:moveTo>
                  <a:lnTo>
                    <a:pt x="3" y="0"/>
                  </a:lnTo>
                  <a:lnTo>
                    <a:pt x="8" y="8"/>
                  </a:lnTo>
                  <a:lnTo>
                    <a:pt x="4" y="10"/>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1" name="任意多边形(F) 428">
              <a:extLst>
                <a:ext uri="{FF2B5EF4-FFF2-40B4-BE49-F238E27FC236}">
                  <a16:creationId xmlns:a16="http://schemas.microsoft.com/office/drawing/2014/main" id="{9F945878-2F89-0AD7-E5ED-DD5085EBBF17}"/>
                </a:ext>
              </a:extLst>
            </p:cNvPr>
            <p:cNvSpPr>
              <a:spLocks/>
            </p:cNvSpPr>
            <p:nvPr/>
          </p:nvSpPr>
          <p:spPr bwMode="auto">
            <a:xfrm>
              <a:off x="5335485" y="-2000494"/>
              <a:ext cx="17675" cy="6798"/>
            </a:xfrm>
            <a:custGeom>
              <a:avLst/>
              <a:gdLst/>
              <a:ahLst/>
              <a:cxnLst>
                <a:cxn ang="0">
                  <a:pos x="13" y="0"/>
                </a:cxn>
                <a:cxn ang="0">
                  <a:pos x="7" y="0"/>
                </a:cxn>
                <a:cxn ang="0">
                  <a:pos x="0" y="5"/>
                </a:cxn>
                <a:cxn ang="0">
                  <a:pos x="7" y="3"/>
                </a:cxn>
                <a:cxn ang="0">
                  <a:pos x="13" y="0"/>
                </a:cxn>
                <a:cxn ang="0">
                  <a:pos x="13" y="0"/>
                </a:cxn>
              </a:cxnLst>
              <a:rect l="0" t="0" r="r" b="b"/>
              <a:pathLst>
                <a:path w="13" h="5">
                  <a:moveTo>
                    <a:pt x="13" y="0"/>
                  </a:moveTo>
                  <a:lnTo>
                    <a:pt x="7" y="0"/>
                  </a:lnTo>
                  <a:lnTo>
                    <a:pt x="0" y="5"/>
                  </a:lnTo>
                  <a:lnTo>
                    <a:pt x="7"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2" name="任意多边形(F) 429">
              <a:extLst>
                <a:ext uri="{FF2B5EF4-FFF2-40B4-BE49-F238E27FC236}">
                  <a16:creationId xmlns:a16="http://schemas.microsoft.com/office/drawing/2014/main" id="{5044C3C1-0BD4-F699-0E93-345AF7103680}"/>
                </a:ext>
              </a:extLst>
            </p:cNvPr>
            <p:cNvSpPr>
              <a:spLocks/>
            </p:cNvSpPr>
            <p:nvPr/>
          </p:nvSpPr>
          <p:spPr bwMode="auto">
            <a:xfrm>
              <a:off x="5421137" y="-1906685"/>
              <a:ext cx="4079" cy="6798"/>
            </a:xfrm>
            <a:custGeom>
              <a:avLst/>
              <a:gdLst/>
              <a:ahLst/>
              <a:cxnLst>
                <a:cxn ang="0">
                  <a:pos x="0" y="5"/>
                </a:cxn>
                <a:cxn ang="0">
                  <a:pos x="3" y="2"/>
                </a:cxn>
                <a:cxn ang="0">
                  <a:pos x="3" y="0"/>
                </a:cxn>
                <a:cxn ang="0">
                  <a:pos x="0" y="3"/>
                </a:cxn>
                <a:cxn ang="0">
                  <a:pos x="0" y="5"/>
                </a:cxn>
                <a:cxn ang="0">
                  <a:pos x="0" y="5"/>
                </a:cxn>
              </a:cxnLst>
              <a:rect l="0" t="0" r="r" b="b"/>
              <a:pathLst>
                <a:path w="3" h="5">
                  <a:moveTo>
                    <a:pt x="0" y="5"/>
                  </a:moveTo>
                  <a:lnTo>
                    <a:pt x="3"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3" name="任意多边形(F) 430">
              <a:extLst>
                <a:ext uri="{FF2B5EF4-FFF2-40B4-BE49-F238E27FC236}">
                  <a16:creationId xmlns:a16="http://schemas.microsoft.com/office/drawing/2014/main" id="{2E3F3FDE-5E75-77F4-0984-773412A4A107}"/>
                </a:ext>
              </a:extLst>
            </p:cNvPr>
            <p:cNvSpPr>
              <a:spLocks/>
            </p:cNvSpPr>
            <p:nvPr/>
          </p:nvSpPr>
          <p:spPr bwMode="auto">
            <a:xfrm>
              <a:off x="5308294" y="-1958348"/>
              <a:ext cx="5438" cy="1360"/>
            </a:xfrm>
            <a:custGeom>
              <a:avLst/>
              <a:gdLst/>
              <a:ahLst/>
              <a:cxnLst>
                <a:cxn ang="0">
                  <a:pos x="0" y="0"/>
                </a:cxn>
                <a:cxn ang="0">
                  <a:pos x="4" y="0"/>
                </a:cxn>
                <a:cxn ang="0">
                  <a:pos x="1" y="0"/>
                </a:cxn>
                <a:cxn ang="0">
                  <a:pos x="0" y="0"/>
                </a:cxn>
                <a:cxn ang="0">
                  <a:pos x="0" y="0"/>
                </a:cxn>
              </a:cxnLst>
              <a:rect l="0" t="0" r="r" b="b"/>
              <a:pathLst>
                <a:path w="4">
                  <a:moveTo>
                    <a:pt x="0" y="0"/>
                  </a:moveTo>
                  <a:lnTo>
                    <a:pt x="4"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4" name="任意多边形(F) 431">
              <a:extLst>
                <a:ext uri="{FF2B5EF4-FFF2-40B4-BE49-F238E27FC236}">
                  <a16:creationId xmlns:a16="http://schemas.microsoft.com/office/drawing/2014/main" id="{066753B3-E427-487C-2F4B-390526AF6C52}"/>
                </a:ext>
              </a:extLst>
            </p:cNvPr>
            <p:cNvSpPr>
              <a:spLocks/>
            </p:cNvSpPr>
            <p:nvPr/>
          </p:nvSpPr>
          <p:spPr bwMode="auto">
            <a:xfrm>
              <a:off x="5103001" y="-1804718"/>
              <a:ext cx="1360" cy="1360"/>
            </a:xfrm>
            <a:custGeom>
              <a:avLst/>
              <a:gdLst/>
              <a:ahLst/>
              <a:cxnLst>
                <a:cxn ang="0">
                  <a:pos x="1" y="0"/>
                </a:cxn>
                <a:cxn ang="0">
                  <a:pos x="0" y="0"/>
                </a:cxn>
                <a:cxn ang="0">
                  <a:pos x="1" y="0"/>
                </a:cxn>
                <a:cxn ang="0">
                  <a:pos x="1" y="0"/>
                </a:cxn>
              </a:cxnLst>
              <a:rect l="0" t="0" r="r" b="b"/>
              <a:pathLst>
                <a:path w="1">
                  <a:moveTo>
                    <a:pt x="1" y="0"/>
                  </a:move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5" name="长方形 432">
              <a:extLst>
                <a:ext uri="{FF2B5EF4-FFF2-40B4-BE49-F238E27FC236}">
                  <a16:creationId xmlns:a16="http://schemas.microsoft.com/office/drawing/2014/main" id="{49547414-9C5C-55D2-CEE6-E670744F4F02}"/>
                </a:ext>
              </a:extLst>
            </p:cNvPr>
            <p:cNvSpPr>
              <a:spLocks noChangeArrowheads="1"/>
            </p:cNvSpPr>
            <p:nvPr/>
          </p:nvSpPr>
          <p:spPr bwMode="auto">
            <a:xfrm>
              <a:off x="5103001" y="-1808797"/>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6" name="任意多边形(F) 433">
              <a:extLst>
                <a:ext uri="{FF2B5EF4-FFF2-40B4-BE49-F238E27FC236}">
                  <a16:creationId xmlns:a16="http://schemas.microsoft.com/office/drawing/2014/main" id="{71C1F12A-FC57-24F0-FDE4-509DB44167FC}"/>
                </a:ext>
              </a:extLst>
            </p:cNvPr>
            <p:cNvSpPr>
              <a:spLocks/>
            </p:cNvSpPr>
            <p:nvPr/>
          </p:nvSpPr>
          <p:spPr bwMode="auto">
            <a:xfrm>
              <a:off x="5308294" y="-1784325"/>
              <a:ext cx="4079" cy="1360"/>
            </a:xfrm>
            <a:custGeom>
              <a:avLst/>
              <a:gdLst/>
              <a:ahLst/>
              <a:cxnLst>
                <a:cxn ang="0">
                  <a:pos x="0" y="0"/>
                </a:cxn>
                <a:cxn ang="0">
                  <a:pos x="3" y="0"/>
                </a:cxn>
                <a:cxn ang="0">
                  <a:pos x="0" y="0"/>
                </a:cxn>
                <a:cxn ang="0">
                  <a:pos x="0" y="0"/>
                </a:cxn>
              </a:cxnLst>
              <a:rect l="0" t="0" r="r" b="b"/>
              <a:pathLst>
                <a:path w="3">
                  <a:moveTo>
                    <a:pt x="0" y="0"/>
                  </a:moveTo>
                  <a:lnTo>
                    <a:pt x="3"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7" name="任意多边形(F) 434">
              <a:extLst>
                <a:ext uri="{FF2B5EF4-FFF2-40B4-BE49-F238E27FC236}">
                  <a16:creationId xmlns:a16="http://schemas.microsoft.com/office/drawing/2014/main" id="{65B6A2C2-2416-FEF1-4DA9-C86769F6B028}"/>
                </a:ext>
              </a:extLst>
            </p:cNvPr>
            <p:cNvSpPr>
              <a:spLocks/>
            </p:cNvSpPr>
            <p:nvPr/>
          </p:nvSpPr>
          <p:spPr bwMode="auto">
            <a:xfrm>
              <a:off x="5331407" y="-1791122"/>
              <a:ext cx="24472" cy="6798"/>
            </a:xfrm>
            <a:custGeom>
              <a:avLst/>
              <a:gdLst/>
              <a:ahLst/>
              <a:cxnLst>
                <a:cxn ang="0">
                  <a:pos x="16" y="2"/>
                </a:cxn>
                <a:cxn ang="0">
                  <a:pos x="18" y="2"/>
                </a:cxn>
                <a:cxn ang="0">
                  <a:pos x="15" y="3"/>
                </a:cxn>
                <a:cxn ang="0">
                  <a:pos x="10" y="5"/>
                </a:cxn>
                <a:cxn ang="0">
                  <a:pos x="0" y="2"/>
                </a:cxn>
                <a:cxn ang="0">
                  <a:pos x="3" y="0"/>
                </a:cxn>
                <a:cxn ang="0">
                  <a:pos x="5" y="2"/>
                </a:cxn>
                <a:cxn ang="0">
                  <a:pos x="16" y="2"/>
                </a:cxn>
                <a:cxn ang="0">
                  <a:pos x="16" y="2"/>
                </a:cxn>
              </a:cxnLst>
              <a:rect l="0" t="0" r="r" b="b"/>
              <a:pathLst>
                <a:path w="18" h="5">
                  <a:moveTo>
                    <a:pt x="16" y="2"/>
                  </a:moveTo>
                  <a:lnTo>
                    <a:pt x="18" y="2"/>
                  </a:lnTo>
                  <a:lnTo>
                    <a:pt x="15" y="3"/>
                  </a:lnTo>
                  <a:lnTo>
                    <a:pt x="10" y="5"/>
                  </a:lnTo>
                  <a:lnTo>
                    <a:pt x="0" y="2"/>
                  </a:lnTo>
                  <a:lnTo>
                    <a:pt x="3" y="0"/>
                  </a:lnTo>
                  <a:lnTo>
                    <a:pt x="5" y="2"/>
                  </a:lnTo>
                  <a:lnTo>
                    <a:pt x="16" y="2"/>
                  </a:lnTo>
                  <a:lnTo>
                    <a:pt x="1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8" name="任意多边形(F) 435">
              <a:extLst>
                <a:ext uri="{FF2B5EF4-FFF2-40B4-BE49-F238E27FC236}">
                  <a16:creationId xmlns:a16="http://schemas.microsoft.com/office/drawing/2014/main" id="{25C4A9BA-8E9B-9D4F-670D-AE780343E839}"/>
                </a:ext>
              </a:extLst>
            </p:cNvPr>
            <p:cNvSpPr>
              <a:spLocks/>
            </p:cNvSpPr>
            <p:nvPr/>
          </p:nvSpPr>
          <p:spPr bwMode="auto">
            <a:xfrm>
              <a:off x="5078529" y="-1849584"/>
              <a:ext cx="2719" cy="1360"/>
            </a:xfrm>
            <a:custGeom>
              <a:avLst/>
              <a:gdLst/>
              <a:ahLst/>
              <a:cxnLst>
                <a:cxn ang="0">
                  <a:pos x="2" y="1"/>
                </a:cxn>
                <a:cxn ang="0">
                  <a:pos x="0" y="0"/>
                </a:cxn>
                <a:cxn ang="0">
                  <a:pos x="2" y="1"/>
                </a:cxn>
                <a:cxn ang="0">
                  <a:pos x="2" y="1"/>
                </a:cxn>
              </a:cxnLst>
              <a:rect l="0" t="0" r="r" b="b"/>
              <a:pathLst>
                <a:path w="2" h="1">
                  <a:moveTo>
                    <a:pt x="2" y="1"/>
                  </a:moveTo>
                  <a:lnTo>
                    <a:pt x="0" y="0"/>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9" name="任意多边形(F) 436">
              <a:extLst>
                <a:ext uri="{FF2B5EF4-FFF2-40B4-BE49-F238E27FC236}">
                  <a16:creationId xmlns:a16="http://schemas.microsoft.com/office/drawing/2014/main" id="{45AE0096-729D-0D8B-EDAA-E169997424B2}"/>
                </a:ext>
              </a:extLst>
            </p:cNvPr>
            <p:cNvSpPr>
              <a:spLocks/>
            </p:cNvSpPr>
            <p:nvPr/>
          </p:nvSpPr>
          <p:spPr bwMode="auto">
            <a:xfrm>
              <a:off x="5078529" y="-1849584"/>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0" name="任意多边形(F) 437">
              <a:extLst>
                <a:ext uri="{FF2B5EF4-FFF2-40B4-BE49-F238E27FC236}">
                  <a16:creationId xmlns:a16="http://schemas.microsoft.com/office/drawing/2014/main" id="{D320304F-8A5B-D427-DD96-F1DDC12B614A}"/>
                </a:ext>
              </a:extLst>
            </p:cNvPr>
            <p:cNvSpPr>
              <a:spLocks/>
            </p:cNvSpPr>
            <p:nvPr/>
          </p:nvSpPr>
          <p:spPr bwMode="auto">
            <a:xfrm>
              <a:off x="5082607" y="-1848224"/>
              <a:ext cx="2719" cy="2719"/>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1" name="任意多边形(F) 438">
              <a:extLst>
                <a:ext uri="{FF2B5EF4-FFF2-40B4-BE49-F238E27FC236}">
                  <a16:creationId xmlns:a16="http://schemas.microsoft.com/office/drawing/2014/main" id="{82AA2DE0-62E7-03E8-0520-AC5009DC6D37}"/>
                </a:ext>
              </a:extLst>
            </p:cNvPr>
            <p:cNvSpPr>
              <a:spLocks/>
            </p:cNvSpPr>
            <p:nvPr/>
          </p:nvSpPr>
          <p:spPr bwMode="auto">
            <a:xfrm>
              <a:off x="4714168" y="-2205788"/>
              <a:ext cx="16315" cy="6798"/>
            </a:xfrm>
            <a:custGeom>
              <a:avLst/>
              <a:gdLst/>
              <a:ahLst/>
              <a:cxnLst>
                <a:cxn ang="0">
                  <a:pos x="10" y="5"/>
                </a:cxn>
                <a:cxn ang="0">
                  <a:pos x="12" y="5"/>
                </a:cxn>
                <a:cxn ang="0">
                  <a:pos x="7" y="0"/>
                </a:cxn>
                <a:cxn ang="0">
                  <a:pos x="0" y="2"/>
                </a:cxn>
                <a:cxn ang="0">
                  <a:pos x="0" y="4"/>
                </a:cxn>
                <a:cxn ang="0">
                  <a:pos x="5" y="4"/>
                </a:cxn>
                <a:cxn ang="0">
                  <a:pos x="5" y="5"/>
                </a:cxn>
                <a:cxn ang="0">
                  <a:pos x="10" y="5"/>
                </a:cxn>
                <a:cxn ang="0">
                  <a:pos x="10" y="5"/>
                </a:cxn>
              </a:cxnLst>
              <a:rect l="0" t="0" r="r" b="b"/>
              <a:pathLst>
                <a:path w="12" h="5">
                  <a:moveTo>
                    <a:pt x="10" y="5"/>
                  </a:moveTo>
                  <a:lnTo>
                    <a:pt x="12" y="5"/>
                  </a:lnTo>
                  <a:lnTo>
                    <a:pt x="7" y="0"/>
                  </a:lnTo>
                  <a:lnTo>
                    <a:pt x="0" y="2"/>
                  </a:lnTo>
                  <a:lnTo>
                    <a:pt x="0" y="4"/>
                  </a:lnTo>
                  <a:lnTo>
                    <a:pt x="5" y="4"/>
                  </a:lnTo>
                  <a:lnTo>
                    <a:pt x="5" y="5"/>
                  </a:lnTo>
                  <a:lnTo>
                    <a:pt x="10" y="5"/>
                  </a:lnTo>
                  <a:lnTo>
                    <a:pt x="1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2" name="任意多边形(F) 439">
              <a:extLst>
                <a:ext uri="{FF2B5EF4-FFF2-40B4-BE49-F238E27FC236}">
                  <a16:creationId xmlns:a16="http://schemas.microsoft.com/office/drawing/2014/main" id="{9EC5F94F-2779-ADEC-A032-FFDEE7CC6307}"/>
                </a:ext>
              </a:extLst>
            </p:cNvPr>
            <p:cNvSpPr>
              <a:spLocks/>
            </p:cNvSpPr>
            <p:nvPr/>
          </p:nvSpPr>
          <p:spPr bwMode="auto">
            <a:xfrm>
              <a:off x="4714168" y="-2189473"/>
              <a:ext cx="6798" cy="5438"/>
            </a:xfrm>
            <a:custGeom>
              <a:avLst/>
              <a:gdLst/>
              <a:ahLst/>
              <a:cxnLst>
                <a:cxn ang="0">
                  <a:pos x="4" y="4"/>
                </a:cxn>
                <a:cxn ang="0">
                  <a:pos x="5" y="3"/>
                </a:cxn>
                <a:cxn ang="0">
                  <a:pos x="5" y="0"/>
                </a:cxn>
                <a:cxn ang="0">
                  <a:pos x="0" y="0"/>
                </a:cxn>
                <a:cxn ang="0">
                  <a:pos x="4" y="4"/>
                </a:cxn>
                <a:cxn ang="0">
                  <a:pos x="4" y="4"/>
                </a:cxn>
              </a:cxnLst>
              <a:rect l="0" t="0" r="r" b="b"/>
              <a:pathLst>
                <a:path w="5" h="4">
                  <a:moveTo>
                    <a:pt x="4" y="4"/>
                  </a:moveTo>
                  <a:lnTo>
                    <a:pt x="5" y="3"/>
                  </a:lnTo>
                  <a:lnTo>
                    <a:pt x="5" y="0"/>
                  </a:lnTo>
                  <a:lnTo>
                    <a:pt x="0" y="0"/>
                  </a:lnTo>
                  <a:lnTo>
                    <a:pt x="4" y="4"/>
                  </a:lnTo>
                  <a:lnTo>
                    <a:pt x="4"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3" name="任意多边形(F) 440">
              <a:extLst>
                <a:ext uri="{FF2B5EF4-FFF2-40B4-BE49-F238E27FC236}">
                  <a16:creationId xmlns:a16="http://schemas.microsoft.com/office/drawing/2014/main" id="{0D718B6F-350E-BA30-B043-A13A4F228F06}"/>
                </a:ext>
              </a:extLst>
            </p:cNvPr>
            <p:cNvSpPr>
              <a:spLocks/>
            </p:cNvSpPr>
            <p:nvPr/>
          </p:nvSpPr>
          <p:spPr bwMode="auto">
            <a:xfrm>
              <a:off x="4757673" y="-2152764"/>
              <a:ext cx="9517" cy="8157"/>
            </a:xfrm>
            <a:custGeom>
              <a:avLst/>
              <a:gdLst/>
              <a:ahLst/>
              <a:cxnLst>
                <a:cxn ang="0">
                  <a:pos x="5" y="5"/>
                </a:cxn>
                <a:cxn ang="0">
                  <a:pos x="7" y="0"/>
                </a:cxn>
                <a:cxn ang="0">
                  <a:pos x="0" y="3"/>
                </a:cxn>
                <a:cxn ang="0">
                  <a:pos x="0" y="6"/>
                </a:cxn>
                <a:cxn ang="0">
                  <a:pos x="5" y="5"/>
                </a:cxn>
                <a:cxn ang="0">
                  <a:pos x="5" y="5"/>
                </a:cxn>
              </a:cxnLst>
              <a:rect l="0" t="0" r="r" b="b"/>
              <a:pathLst>
                <a:path w="7" h="6">
                  <a:moveTo>
                    <a:pt x="5" y="5"/>
                  </a:moveTo>
                  <a:lnTo>
                    <a:pt x="7" y="0"/>
                  </a:lnTo>
                  <a:lnTo>
                    <a:pt x="0" y="3"/>
                  </a:lnTo>
                  <a:lnTo>
                    <a:pt x="0" y="6"/>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4" name="任意多边形(F) 441">
              <a:extLst>
                <a:ext uri="{FF2B5EF4-FFF2-40B4-BE49-F238E27FC236}">
                  <a16:creationId xmlns:a16="http://schemas.microsoft.com/office/drawing/2014/main" id="{B5EA29A8-4CBA-0A4A-B7B5-102B6C09BD1B}"/>
                </a:ext>
              </a:extLst>
            </p:cNvPr>
            <p:cNvSpPr>
              <a:spLocks/>
            </p:cNvSpPr>
            <p:nvPr/>
          </p:nvSpPr>
          <p:spPr bwMode="auto">
            <a:xfrm>
              <a:off x="4851482" y="-2141888"/>
              <a:ext cx="43506" cy="19034"/>
            </a:xfrm>
            <a:custGeom>
              <a:avLst/>
              <a:gdLst/>
              <a:ahLst/>
              <a:cxnLst>
                <a:cxn ang="0">
                  <a:pos x="24" y="3"/>
                </a:cxn>
                <a:cxn ang="0">
                  <a:pos x="32" y="0"/>
                </a:cxn>
                <a:cxn ang="0">
                  <a:pos x="29" y="5"/>
                </a:cxn>
                <a:cxn ang="0">
                  <a:pos x="24" y="9"/>
                </a:cxn>
                <a:cxn ang="0">
                  <a:pos x="12" y="14"/>
                </a:cxn>
                <a:cxn ang="0">
                  <a:pos x="4" y="13"/>
                </a:cxn>
                <a:cxn ang="0">
                  <a:pos x="0" y="9"/>
                </a:cxn>
                <a:cxn ang="0">
                  <a:pos x="10" y="6"/>
                </a:cxn>
                <a:cxn ang="0">
                  <a:pos x="10" y="5"/>
                </a:cxn>
                <a:cxn ang="0">
                  <a:pos x="24" y="3"/>
                </a:cxn>
                <a:cxn ang="0">
                  <a:pos x="24" y="3"/>
                </a:cxn>
              </a:cxnLst>
              <a:rect l="0" t="0" r="r" b="b"/>
              <a:pathLst>
                <a:path w="32" h="14">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5" name="任意多边形(F) 442">
              <a:extLst>
                <a:ext uri="{FF2B5EF4-FFF2-40B4-BE49-F238E27FC236}">
                  <a16:creationId xmlns:a16="http://schemas.microsoft.com/office/drawing/2014/main" id="{FD17E471-5398-35A0-61C5-D96B35AD0079}"/>
                </a:ext>
              </a:extLst>
            </p:cNvPr>
            <p:cNvSpPr>
              <a:spLocks/>
            </p:cNvSpPr>
            <p:nvPr/>
          </p:nvSpPr>
          <p:spPr bwMode="auto">
            <a:xfrm>
              <a:off x="4686977" y="-2228900"/>
              <a:ext cx="4079" cy="1360"/>
            </a:xfrm>
            <a:custGeom>
              <a:avLst/>
              <a:gdLst/>
              <a:ahLst/>
              <a:cxnLst>
                <a:cxn ang="0">
                  <a:pos x="1" y="1"/>
                </a:cxn>
                <a:cxn ang="0">
                  <a:pos x="3" y="1"/>
                </a:cxn>
                <a:cxn ang="0">
                  <a:pos x="3" y="0"/>
                </a:cxn>
                <a:cxn ang="0">
                  <a:pos x="0" y="1"/>
                </a:cxn>
                <a:cxn ang="0">
                  <a:pos x="1" y="1"/>
                </a:cxn>
                <a:cxn ang="0">
                  <a:pos x="1" y="1"/>
                </a:cxn>
              </a:cxnLst>
              <a:rect l="0" t="0" r="r" b="b"/>
              <a:pathLst>
                <a:path w="3" h="1">
                  <a:moveTo>
                    <a:pt x="1" y="1"/>
                  </a:moveTo>
                  <a:lnTo>
                    <a:pt x="3" y="1"/>
                  </a:lnTo>
                  <a:lnTo>
                    <a:pt x="3" y="0"/>
                  </a:lnTo>
                  <a:lnTo>
                    <a:pt x="0" y="1"/>
                  </a:lnTo>
                  <a:lnTo>
                    <a:pt x="1" y="1"/>
                  </a:lnTo>
                  <a:lnTo>
                    <a:pt x="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6" name="任意多边形(F) 443">
              <a:extLst>
                <a:ext uri="{FF2B5EF4-FFF2-40B4-BE49-F238E27FC236}">
                  <a16:creationId xmlns:a16="http://schemas.microsoft.com/office/drawing/2014/main" id="{F0C66934-B934-3AA9-5ED6-A24627B2DCCF}"/>
                </a:ext>
              </a:extLst>
            </p:cNvPr>
            <p:cNvSpPr>
              <a:spLocks/>
            </p:cNvSpPr>
            <p:nvPr/>
          </p:nvSpPr>
          <p:spPr bwMode="auto">
            <a:xfrm>
              <a:off x="4697853" y="-2213945"/>
              <a:ext cx="5438" cy="2719"/>
            </a:xfrm>
            <a:custGeom>
              <a:avLst/>
              <a:gdLst/>
              <a:ahLst/>
              <a:cxnLst>
                <a:cxn ang="0">
                  <a:pos x="4" y="0"/>
                </a:cxn>
                <a:cxn ang="0">
                  <a:pos x="3" y="0"/>
                </a:cxn>
                <a:cxn ang="0">
                  <a:pos x="0" y="0"/>
                </a:cxn>
                <a:cxn ang="0">
                  <a:pos x="0" y="2"/>
                </a:cxn>
                <a:cxn ang="0">
                  <a:pos x="3" y="2"/>
                </a:cxn>
                <a:cxn ang="0">
                  <a:pos x="4" y="0"/>
                </a:cxn>
                <a:cxn ang="0">
                  <a:pos x="4" y="0"/>
                </a:cxn>
              </a:cxnLst>
              <a:rect l="0" t="0" r="r" b="b"/>
              <a:pathLst>
                <a:path w="4" h="2">
                  <a:moveTo>
                    <a:pt x="4" y="0"/>
                  </a:moveTo>
                  <a:lnTo>
                    <a:pt x="3" y="0"/>
                  </a:lnTo>
                  <a:lnTo>
                    <a:pt x="0" y="0"/>
                  </a:lnTo>
                  <a:lnTo>
                    <a:pt x="0" y="2"/>
                  </a:lnTo>
                  <a:lnTo>
                    <a:pt x="3" y="2"/>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7" name="任意多边形(F) 444">
              <a:extLst>
                <a:ext uri="{FF2B5EF4-FFF2-40B4-BE49-F238E27FC236}">
                  <a16:creationId xmlns:a16="http://schemas.microsoft.com/office/drawing/2014/main" id="{9C046B01-7F86-9B8C-F9E5-8A7A531C7C1B}"/>
                </a:ext>
              </a:extLst>
            </p:cNvPr>
            <p:cNvSpPr>
              <a:spLocks/>
            </p:cNvSpPr>
            <p:nvPr/>
          </p:nvSpPr>
          <p:spPr bwMode="auto">
            <a:xfrm>
              <a:off x="4673381" y="-2137810"/>
              <a:ext cx="57101" cy="10876"/>
            </a:xfrm>
            <a:custGeom>
              <a:avLst/>
              <a:gdLst/>
              <a:ahLst/>
              <a:cxnLst>
                <a:cxn ang="0">
                  <a:pos x="22" y="2"/>
                </a:cxn>
                <a:cxn ang="0">
                  <a:pos x="13" y="3"/>
                </a:cxn>
                <a:cxn ang="0">
                  <a:pos x="10" y="2"/>
                </a:cxn>
                <a:cxn ang="0">
                  <a:pos x="8" y="0"/>
                </a:cxn>
                <a:cxn ang="0">
                  <a:pos x="6" y="0"/>
                </a:cxn>
                <a:cxn ang="0">
                  <a:pos x="3" y="0"/>
                </a:cxn>
                <a:cxn ang="0">
                  <a:pos x="3" y="2"/>
                </a:cxn>
                <a:cxn ang="0">
                  <a:pos x="2" y="0"/>
                </a:cxn>
                <a:cxn ang="0">
                  <a:pos x="0" y="5"/>
                </a:cxn>
                <a:cxn ang="0">
                  <a:pos x="14" y="5"/>
                </a:cxn>
                <a:cxn ang="0">
                  <a:pos x="19" y="8"/>
                </a:cxn>
                <a:cxn ang="0">
                  <a:pos x="37" y="6"/>
                </a:cxn>
                <a:cxn ang="0">
                  <a:pos x="40" y="8"/>
                </a:cxn>
                <a:cxn ang="0">
                  <a:pos x="42" y="3"/>
                </a:cxn>
                <a:cxn ang="0">
                  <a:pos x="37" y="5"/>
                </a:cxn>
                <a:cxn ang="0">
                  <a:pos x="32" y="3"/>
                </a:cxn>
                <a:cxn ang="0">
                  <a:pos x="22" y="2"/>
                </a:cxn>
                <a:cxn ang="0">
                  <a:pos x="22" y="2"/>
                </a:cxn>
              </a:cxnLst>
              <a:rect l="0" t="0" r="r" b="b"/>
              <a:pathLst>
                <a:path w="42" h="8">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8" name="任意多边形(F) 445">
              <a:extLst>
                <a:ext uri="{FF2B5EF4-FFF2-40B4-BE49-F238E27FC236}">
                  <a16:creationId xmlns:a16="http://schemas.microsoft.com/office/drawing/2014/main" id="{1DD9D896-1891-6E48-A36C-A9AA974AFFD2}"/>
                </a:ext>
              </a:extLst>
            </p:cNvPr>
            <p:cNvSpPr>
              <a:spLocks/>
            </p:cNvSpPr>
            <p:nvPr/>
          </p:nvSpPr>
          <p:spPr bwMode="auto">
            <a:xfrm>
              <a:off x="4692415" y="-2178596"/>
              <a:ext cx="6798" cy="5438"/>
            </a:xfrm>
            <a:custGeom>
              <a:avLst/>
              <a:gdLst/>
              <a:ahLst/>
              <a:cxnLst>
                <a:cxn ang="0">
                  <a:pos x="5" y="4"/>
                </a:cxn>
                <a:cxn ang="0">
                  <a:pos x="5" y="1"/>
                </a:cxn>
                <a:cxn ang="0">
                  <a:pos x="0" y="0"/>
                </a:cxn>
                <a:cxn ang="0">
                  <a:pos x="5" y="4"/>
                </a:cxn>
                <a:cxn ang="0">
                  <a:pos x="5" y="4"/>
                </a:cxn>
              </a:cxnLst>
              <a:rect l="0" t="0" r="r" b="b"/>
              <a:pathLst>
                <a:path w="5" h="4">
                  <a:moveTo>
                    <a:pt x="5" y="4"/>
                  </a:moveTo>
                  <a:lnTo>
                    <a:pt x="5" y="1"/>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9" name="任意多边形(F) 446">
              <a:extLst>
                <a:ext uri="{FF2B5EF4-FFF2-40B4-BE49-F238E27FC236}">
                  <a16:creationId xmlns:a16="http://schemas.microsoft.com/office/drawing/2014/main" id="{E0FCF02E-FD9E-CCD7-FD20-213935FABD19}"/>
                </a:ext>
              </a:extLst>
            </p:cNvPr>
            <p:cNvSpPr>
              <a:spLocks/>
            </p:cNvSpPr>
            <p:nvPr/>
          </p:nvSpPr>
          <p:spPr bwMode="auto">
            <a:xfrm>
              <a:off x="4708729" y="-2166360"/>
              <a:ext cx="4079" cy="4079"/>
            </a:xfrm>
            <a:custGeom>
              <a:avLst/>
              <a:gdLst/>
              <a:ahLst/>
              <a:cxnLst>
                <a:cxn ang="0">
                  <a:pos x="1" y="3"/>
                </a:cxn>
                <a:cxn ang="0">
                  <a:pos x="3" y="3"/>
                </a:cxn>
                <a:cxn ang="0">
                  <a:pos x="3" y="0"/>
                </a:cxn>
                <a:cxn ang="0">
                  <a:pos x="0" y="2"/>
                </a:cxn>
                <a:cxn ang="0">
                  <a:pos x="1" y="3"/>
                </a:cxn>
                <a:cxn ang="0">
                  <a:pos x="1" y="3"/>
                </a:cxn>
              </a:cxnLst>
              <a:rect l="0" t="0" r="r" b="b"/>
              <a:pathLst>
                <a:path w="3" h="3">
                  <a:moveTo>
                    <a:pt x="1" y="3"/>
                  </a:moveTo>
                  <a:lnTo>
                    <a:pt x="3" y="3"/>
                  </a:lnTo>
                  <a:lnTo>
                    <a:pt x="3" y="0"/>
                  </a:lnTo>
                  <a:lnTo>
                    <a:pt x="0" y="2"/>
                  </a:lnTo>
                  <a:lnTo>
                    <a:pt x="1" y="3"/>
                  </a:lnTo>
                  <a:lnTo>
                    <a:pt x="1"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0" name="任意多边形(F) 447">
              <a:extLst>
                <a:ext uri="{FF2B5EF4-FFF2-40B4-BE49-F238E27FC236}">
                  <a16:creationId xmlns:a16="http://schemas.microsoft.com/office/drawing/2014/main" id="{6C6DFA98-5601-BBB6-5449-15A7C3CD0582}"/>
                </a:ext>
              </a:extLst>
            </p:cNvPr>
            <p:cNvSpPr>
              <a:spLocks/>
            </p:cNvSpPr>
            <p:nvPr/>
          </p:nvSpPr>
          <p:spPr bwMode="auto">
            <a:xfrm>
              <a:off x="4623077" y="-2185394"/>
              <a:ext cx="46225" cy="32629"/>
            </a:xfrm>
            <a:custGeom>
              <a:avLst/>
              <a:gdLst/>
              <a:ahLst/>
              <a:cxnLst>
                <a:cxn ang="0">
                  <a:pos x="11" y="0"/>
                </a:cxn>
                <a:cxn ang="0">
                  <a:pos x="5" y="3"/>
                </a:cxn>
                <a:cxn ang="0">
                  <a:pos x="3" y="1"/>
                </a:cxn>
                <a:cxn ang="0">
                  <a:pos x="0" y="8"/>
                </a:cxn>
                <a:cxn ang="0">
                  <a:pos x="8" y="13"/>
                </a:cxn>
                <a:cxn ang="0">
                  <a:pos x="8" y="19"/>
                </a:cxn>
                <a:cxn ang="0">
                  <a:pos x="11" y="21"/>
                </a:cxn>
                <a:cxn ang="0">
                  <a:pos x="13" y="17"/>
                </a:cxn>
                <a:cxn ang="0">
                  <a:pos x="16" y="19"/>
                </a:cxn>
                <a:cxn ang="0">
                  <a:pos x="19" y="24"/>
                </a:cxn>
                <a:cxn ang="0">
                  <a:pos x="19" y="24"/>
                </a:cxn>
                <a:cxn ang="0">
                  <a:pos x="21" y="21"/>
                </a:cxn>
                <a:cxn ang="0">
                  <a:pos x="22" y="21"/>
                </a:cxn>
                <a:cxn ang="0">
                  <a:pos x="29" y="24"/>
                </a:cxn>
                <a:cxn ang="0">
                  <a:pos x="26" y="14"/>
                </a:cxn>
                <a:cxn ang="0">
                  <a:pos x="22" y="11"/>
                </a:cxn>
                <a:cxn ang="0">
                  <a:pos x="29" y="14"/>
                </a:cxn>
                <a:cxn ang="0">
                  <a:pos x="34" y="13"/>
                </a:cxn>
                <a:cxn ang="0">
                  <a:pos x="34" y="11"/>
                </a:cxn>
                <a:cxn ang="0">
                  <a:pos x="31" y="9"/>
                </a:cxn>
                <a:cxn ang="0">
                  <a:pos x="27" y="5"/>
                </a:cxn>
                <a:cxn ang="0">
                  <a:pos x="26" y="5"/>
                </a:cxn>
                <a:cxn ang="0">
                  <a:pos x="11" y="0"/>
                </a:cxn>
                <a:cxn ang="0">
                  <a:pos x="11" y="0"/>
                </a:cxn>
              </a:cxnLst>
              <a:rect l="0" t="0" r="r" b="b"/>
              <a:pathLst>
                <a:path w="34" h="24">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1" name="任意多边形(F) 448">
              <a:extLst>
                <a:ext uri="{FF2B5EF4-FFF2-40B4-BE49-F238E27FC236}">
                  <a16:creationId xmlns:a16="http://schemas.microsoft.com/office/drawing/2014/main" id="{BACE6B5F-7809-4379-A231-395EEEF744DA}"/>
                </a:ext>
              </a:extLst>
            </p:cNvPr>
            <p:cNvSpPr>
              <a:spLocks/>
            </p:cNvSpPr>
            <p:nvPr/>
          </p:nvSpPr>
          <p:spPr bwMode="auto">
            <a:xfrm>
              <a:off x="4605403" y="-2185394"/>
              <a:ext cx="9517" cy="4079"/>
            </a:xfrm>
            <a:custGeom>
              <a:avLst/>
              <a:gdLst/>
              <a:ahLst/>
              <a:cxnLst>
                <a:cxn ang="0">
                  <a:pos x="7" y="3"/>
                </a:cxn>
                <a:cxn ang="0">
                  <a:pos x="7" y="1"/>
                </a:cxn>
                <a:cxn ang="0">
                  <a:pos x="3" y="0"/>
                </a:cxn>
                <a:cxn ang="0">
                  <a:pos x="0" y="1"/>
                </a:cxn>
                <a:cxn ang="0">
                  <a:pos x="7" y="3"/>
                </a:cxn>
                <a:cxn ang="0">
                  <a:pos x="7" y="3"/>
                </a:cxn>
              </a:cxnLst>
              <a:rect l="0" t="0" r="r" b="b"/>
              <a:pathLst>
                <a:path w="7" h="3">
                  <a:moveTo>
                    <a:pt x="7" y="3"/>
                  </a:moveTo>
                  <a:lnTo>
                    <a:pt x="7" y="1"/>
                  </a:lnTo>
                  <a:lnTo>
                    <a:pt x="3" y="0"/>
                  </a:lnTo>
                  <a:lnTo>
                    <a:pt x="0" y="1"/>
                  </a:lnTo>
                  <a:lnTo>
                    <a:pt x="7" y="3"/>
                  </a:lnTo>
                  <a:lnTo>
                    <a:pt x="7"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2" name="任意多边形(F) 449">
              <a:extLst>
                <a:ext uri="{FF2B5EF4-FFF2-40B4-BE49-F238E27FC236}">
                  <a16:creationId xmlns:a16="http://schemas.microsoft.com/office/drawing/2014/main" id="{63933C56-91BC-FB7D-D3DC-44C84FC66245}"/>
                </a:ext>
              </a:extLst>
            </p:cNvPr>
            <p:cNvSpPr>
              <a:spLocks/>
            </p:cNvSpPr>
            <p:nvPr/>
          </p:nvSpPr>
          <p:spPr bwMode="auto">
            <a:xfrm>
              <a:off x="4658425" y="-2196270"/>
              <a:ext cx="32629" cy="17675"/>
            </a:xfrm>
            <a:custGeom>
              <a:avLst/>
              <a:gdLst/>
              <a:ahLst/>
              <a:cxnLst>
                <a:cxn ang="0">
                  <a:pos x="24" y="11"/>
                </a:cxn>
                <a:cxn ang="0">
                  <a:pos x="24" y="11"/>
                </a:cxn>
                <a:cxn ang="0">
                  <a:pos x="19" y="9"/>
                </a:cxn>
                <a:cxn ang="0">
                  <a:pos x="16" y="5"/>
                </a:cxn>
                <a:cxn ang="0">
                  <a:pos x="9" y="3"/>
                </a:cxn>
                <a:cxn ang="0">
                  <a:pos x="5" y="0"/>
                </a:cxn>
                <a:cxn ang="0">
                  <a:pos x="0" y="1"/>
                </a:cxn>
                <a:cxn ang="0">
                  <a:pos x="1" y="1"/>
                </a:cxn>
                <a:cxn ang="0">
                  <a:pos x="8" y="6"/>
                </a:cxn>
                <a:cxn ang="0">
                  <a:pos x="17" y="9"/>
                </a:cxn>
                <a:cxn ang="0">
                  <a:pos x="21" y="13"/>
                </a:cxn>
                <a:cxn ang="0">
                  <a:pos x="24" y="13"/>
                </a:cxn>
                <a:cxn ang="0">
                  <a:pos x="24" y="11"/>
                </a:cxn>
                <a:cxn ang="0">
                  <a:pos x="24" y="11"/>
                </a:cxn>
              </a:cxnLst>
              <a:rect l="0" t="0" r="r" b="b"/>
              <a:pathLst>
                <a:path w="24" h="13">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3" name="任意多边形(F) 450">
              <a:extLst>
                <a:ext uri="{FF2B5EF4-FFF2-40B4-BE49-F238E27FC236}">
                  <a16:creationId xmlns:a16="http://schemas.microsoft.com/office/drawing/2014/main" id="{4745DBED-DBFF-20F7-5C75-8C2AF39A0007}"/>
                </a:ext>
              </a:extLst>
            </p:cNvPr>
            <p:cNvSpPr>
              <a:spLocks/>
            </p:cNvSpPr>
            <p:nvPr/>
          </p:nvSpPr>
          <p:spPr bwMode="auto">
            <a:xfrm>
              <a:off x="4590448" y="-2209866"/>
              <a:ext cx="8157" cy="6798"/>
            </a:xfrm>
            <a:custGeom>
              <a:avLst/>
              <a:gdLst/>
              <a:ahLst/>
              <a:cxnLst>
                <a:cxn ang="0">
                  <a:pos x="6" y="5"/>
                </a:cxn>
                <a:cxn ang="0">
                  <a:pos x="3" y="0"/>
                </a:cxn>
                <a:cxn ang="0">
                  <a:pos x="0" y="0"/>
                </a:cxn>
                <a:cxn ang="0">
                  <a:pos x="2" y="3"/>
                </a:cxn>
                <a:cxn ang="0">
                  <a:pos x="6" y="5"/>
                </a:cxn>
                <a:cxn ang="0">
                  <a:pos x="6" y="5"/>
                </a:cxn>
              </a:cxnLst>
              <a:rect l="0" t="0" r="r" b="b"/>
              <a:pathLst>
                <a:path w="6" h="5">
                  <a:moveTo>
                    <a:pt x="6" y="5"/>
                  </a:moveTo>
                  <a:lnTo>
                    <a:pt x="3" y="0"/>
                  </a:lnTo>
                  <a:lnTo>
                    <a:pt x="0" y="0"/>
                  </a:lnTo>
                  <a:lnTo>
                    <a:pt x="2" y="3"/>
                  </a:lnTo>
                  <a:lnTo>
                    <a:pt x="6" y="5"/>
                  </a:lnTo>
                  <a:lnTo>
                    <a:pt x="6"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4" name="任意多边形(F) 451">
              <a:extLst>
                <a:ext uri="{FF2B5EF4-FFF2-40B4-BE49-F238E27FC236}">
                  <a16:creationId xmlns:a16="http://schemas.microsoft.com/office/drawing/2014/main" id="{B9E7DB4C-7AC6-D2D6-A2BB-0BD913624DB3}"/>
                </a:ext>
              </a:extLst>
            </p:cNvPr>
            <p:cNvSpPr>
              <a:spLocks/>
            </p:cNvSpPr>
            <p:nvPr/>
          </p:nvSpPr>
          <p:spPr bwMode="auto">
            <a:xfrm>
              <a:off x="4478964" y="-2311833"/>
              <a:ext cx="6798" cy="4079"/>
            </a:xfrm>
            <a:custGeom>
              <a:avLst/>
              <a:gdLst/>
              <a:ahLst/>
              <a:cxnLst>
                <a:cxn ang="0">
                  <a:pos x="2" y="0"/>
                </a:cxn>
                <a:cxn ang="0">
                  <a:pos x="5" y="3"/>
                </a:cxn>
                <a:cxn ang="0">
                  <a:pos x="0" y="1"/>
                </a:cxn>
                <a:cxn ang="0">
                  <a:pos x="2" y="0"/>
                </a:cxn>
                <a:cxn ang="0">
                  <a:pos x="2" y="0"/>
                </a:cxn>
              </a:cxnLst>
              <a:rect l="0" t="0" r="r" b="b"/>
              <a:pathLst>
                <a:path w="5" h="3">
                  <a:moveTo>
                    <a:pt x="2" y="0"/>
                  </a:moveTo>
                  <a:lnTo>
                    <a:pt x="5"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5" name="任意多边形(F) 452">
              <a:extLst>
                <a:ext uri="{FF2B5EF4-FFF2-40B4-BE49-F238E27FC236}">
                  <a16:creationId xmlns:a16="http://schemas.microsoft.com/office/drawing/2014/main" id="{C7FE32AC-C912-D713-C54A-F0A3169BD2EF}"/>
                </a:ext>
              </a:extLst>
            </p:cNvPr>
            <p:cNvSpPr>
              <a:spLocks/>
            </p:cNvSpPr>
            <p:nvPr/>
          </p:nvSpPr>
          <p:spPr bwMode="auto">
            <a:xfrm>
              <a:off x="4477605" y="-2310473"/>
              <a:ext cx="4079" cy="9517"/>
            </a:xfrm>
            <a:custGeom>
              <a:avLst/>
              <a:gdLst/>
              <a:ahLst/>
              <a:cxnLst>
                <a:cxn ang="0">
                  <a:pos x="0" y="0"/>
                </a:cxn>
                <a:cxn ang="0">
                  <a:pos x="3" y="7"/>
                </a:cxn>
                <a:cxn ang="0">
                  <a:pos x="0" y="4"/>
                </a:cxn>
                <a:cxn ang="0">
                  <a:pos x="0" y="0"/>
                </a:cxn>
                <a:cxn ang="0">
                  <a:pos x="0" y="0"/>
                </a:cxn>
              </a:cxnLst>
              <a:rect l="0" t="0" r="r" b="b"/>
              <a:pathLst>
                <a:path w="3" h="7">
                  <a:moveTo>
                    <a:pt x="0" y="0"/>
                  </a:moveTo>
                  <a:lnTo>
                    <a:pt x="3" y="7"/>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6" name="任意多边形(F) 453">
              <a:extLst>
                <a:ext uri="{FF2B5EF4-FFF2-40B4-BE49-F238E27FC236}">
                  <a16:creationId xmlns:a16="http://schemas.microsoft.com/office/drawing/2014/main" id="{9CE2FDD8-F954-18C5-3483-4AF85513A813}"/>
                </a:ext>
              </a:extLst>
            </p:cNvPr>
            <p:cNvSpPr>
              <a:spLocks/>
            </p:cNvSpPr>
            <p:nvPr/>
          </p:nvSpPr>
          <p:spPr bwMode="auto">
            <a:xfrm>
              <a:off x="4521111" y="-2277844"/>
              <a:ext cx="8157" cy="2719"/>
            </a:xfrm>
            <a:custGeom>
              <a:avLst/>
              <a:gdLst/>
              <a:ahLst/>
              <a:cxnLst>
                <a:cxn ang="0">
                  <a:pos x="0" y="0"/>
                </a:cxn>
                <a:cxn ang="0">
                  <a:pos x="6" y="2"/>
                </a:cxn>
                <a:cxn ang="0">
                  <a:pos x="6" y="2"/>
                </a:cxn>
                <a:cxn ang="0">
                  <a:pos x="0" y="2"/>
                </a:cxn>
                <a:cxn ang="0">
                  <a:pos x="0" y="0"/>
                </a:cxn>
                <a:cxn ang="0">
                  <a:pos x="0" y="0"/>
                </a:cxn>
              </a:cxnLst>
              <a:rect l="0" t="0" r="r" b="b"/>
              <a:pathLst>
                <a:path w="6" h="2">
                  <a:moveTo>
                    <a:pt x="0" y="0"/>
                  </a:moveTo>
                  <a:lnTo>
                    <a:pt x="6" y="2"/>
                  </a:lnTo>
                  <a:lnTo>
                    <a:pt x="6"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7" name="任意多边形(F) 454">
              <a:extLst>
                <a:ext uri="{FF2B5EF4-FFF2-40B4-BE49-F238E27FC236}">
                  <a16:creationId xmlns:a16="http://schemas.microsoft.com/office/drawing/2014/main" id="{D6FFA197-34F4-238A-1AD0-19DF01F3B71F}"/>
                </a:ext>
              </a:extLst>
            </p:cNvPr>
            <p:cNvSpPr>
              <a:spLocks/>
            </p:cNvSpPr>
            <p:nvPr/>
          </p:nvSpPr>
          <p:spPr bwMode="auto">
            <a:xfrm>
              <a:off x="4449054" y="-2185394"/>
              <a:ext cx="62540" cy="28551"/>
            </a:xfrm>
            <a:custGeom>
              <a:avLst/>
              <a:gdLst/>
              <a:ahLst/>
              <a:cxnLst>
                <a:cxn ang="0">
                  <a:pos x="46" y="0"/>
                </a:cxn>
                <a:cxn ang="0">
                  <a:pos x="38" y="11"/>
                </a:cxn>
                <a:cxn ang="0">
                  <a:pos x="41" y="17"/>
                </a:cxn>
                <a:cxn ang="0">
                  <a:pos x="40" y="21"/>
                </a:cxn>
                <a:cxn ang="0">
                  <a:pos x="33" y="21"/>
                </a:cxn>
                <a:cxn ang="0">
                  <a:pos x="27" y="17"/>
                </a:cxn>
                <a:cxn ang="0">
                  <a:pos x="3" y="9"/>
                </a:cxn>
                <a:cxn ang="0">
                  <a:pos x="0" y="6"/>
                </a:cxn>
                <a:cxn ang="0">
                  <a:pos x="3" y="3"/>
                </a:cxn>
                <a:cxn ang="0">
                  <a:pos x="5" y="3"/>
                </a:cxn>
                <a:cxn ang="0">
                  <a:pos x="11" y="1"/>
                </a:cxn>
                <a:cxn ang="0">
                  <a:pos x="17" y="5"/>
                </a:cxn>
                <a:cxn ang="0">
                  <a:pos x="46" y="0"/>
                </a:cxn>
                <a:cxn ang="0">
                  <a:pos x="46" y="0"/>
                </a:cxn>
              </a:cxnLst>
              <a:rect l="0" t="0" r="r" b="b"/>
              <a:pathLst>
                <a:path w="46" h="21">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8" name="任意多边形(F) 455">
              <a:extLst>
                <a:ext uri="{FF2B5EF4-FFF2-40B4-BE49-F238E27FC236}">
                  <a16:creationId xmlns:a16="http://schemas.microsoft.com/office/drawing/2014/main" id="{69466C4D-9172-1B46-C0EC-3AD731707E45}"/>
                </a:ext>
              </a:extLst>
            </p:cNvPr>
            <p:cNvSpPr>
              <a:spLocks/>
            </p:cNvSpPr>
            <p:nvPr/>
          </p:nvSpPr>
          <p:spPr bwMode="auto">
            <a:xfrm>
              <a:off x="4362042" y="-2238417"/>
              <a:ext cx="29910" cy="43506"/>
            </a:xfrm>
            <a:custGeom>
              <a:avLst/>
              <a:gdLst/>
              <a:ahLst/>
              <a:cxnLst>
                <a:cxn ang="0">
                  <a:pos x="12" y="0"/>
                </a:cxn>
                <a:cxn ang="0">
                  <a:pos x="17" y="2"/>
                </a:cxn>
                <a:cxn ang="0">
                  <a:pos x="20" y="8"/>
                </a:cxn>
                <a:cxn ang="0">
                  <a:pos x="22" y="26"/>
                </a:cxn>
                <a:cxn ang="0">
                  <a:pos x="19" y="29"/>
                </a:cxn>
                <a:cxn ang="0">
                  <a:pos x="16" y="28"/>
                </a:cxn>
                <a:cxn ang="0">
                  <a:pos x="12" y="31"/>
                </a:cxn>
                <a:cxn ang="0">
                  <a:pos x="9" y="32"/>
                </a:cxn>
                <a:cxn ang="0">
                  <a:pos x="4" y="28"/>
                </a:cxn>
                <a:cxn ang="0">
                  <a:pos x="3" y="24"/>
                </a:cxn>
                <a:cxn ang="0">
                  <a:pos x="4" y="20"/>
                </a:cxn>
                <a:cxn ang="0">
                  <a:pos x="3" y="12"/>
                </a:cxn>
                <a:cxn ang="0">
                  <a:pos x="0" y="8"/>
                </a:cxn>
                <a:cxn ang="0">
                  <a:pos x="0" y="5"/>
                </a:cxn>
                <a:cxn ang="0">
                  <a:pos x="4" y="7"/>
                </a:cxn>
                <a:cxn ang="0">
                  <a:pos x="12" y="0"/>
                </a:cxn>
                <a:cxn ang="0">
                  <a:pos x="12" y="0"/>
                </a:cxn>
              </a:cxnLst>
              <a:rect l="0" t="0" r="r" b="b"/>
              <a:pathLst>
                <a:path w="22" h="32">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9" name="任意多边形(F) 456">
              <a:extLst>
                <a:ext uri="{FF2B5EF4-FFF2-40B4-BE49-F238E27FC236}">
                  <a16:creationId xmlns:a16="http://schemas.microsoft.com/office/drawing/2014/main" id="{CB198BE7-4FBC-3A5C-8783-8AEBF87DA424}"/>
                </a:ext>
              </a:extLst>
            </p:cNvPr>
            <p:cNvSpPr>
              <a:spLocks/>
            </p:cNvSpPr>
            <p:nvPr/>
          </p:nvSpPr>
          <p:spPr bwMode="auto">
            <a:xfrm>
              <a:off x="4367480" y="-2271046"/>
              <a:ext cx="20394" cy="31270"/>
            </a:xfrm>
            <a:custGeom>
              <a:avLst/>
              <a:gdLst/>
              <a:ahLst/>
              <a:cxnLst>
                <a:cxn ang="0">
                  <a:pos x="10" y="0"/>
                </a:cxn>
                <a:cxn ang="0">
                  <a:pos x="12" y="2"/>
                </a:cxn>
                <a:cxn ang="0">
                  <a:pos x="15" y="11"/>
                </a:cxn>
                <a:cxn ang="0">
                  <a:pos x="10" y="23"/>
                </a:cxn>
                <a:cxn ang="0">
                  <a:pos x="2" y="18"/>
                </a:cxn>
                <a:cxn ang="0">
                  <a:pos x="0" y="10"/>
                </a:cxn>
                <a:cxn ang="0">
                  <a:pos x="2" y="7"/>
                </a:cxn>
                <a:cxn ang="0">
                  <a:pos x="10" y="5"/>
                </a:cxn>
                <a:cxn ang="0">
                  <a:pos x="10" y="0"/>
                </a:cxn>
                <a:cxn ang="0">
                  <a:pos x="10" y="0"/>
                </a:cxn>
              </a:cxnLst>
              <a:rect l="0" t="0" r="r" b="b"/>
              <a:pathLst>
                <a:path w="15" h="23">
                  <a:moveTo>
                    <a:pt x="10" y="0"/>
                  </a:moveTo>
                  <a:lnTo>
                    <a:pt x="12" y="2"/>
                  </a:lnTo>
                  <a:lnTo>
                    <a:pt x="15" y="11"/>
                  </a:lnTo>
                  <a:lnTo>
                    <a:pt x="10" y="23"/>
                  </a:lnTo>
                  <a:lnTo>
                    <a:pt x="2" y="18"/>
                  </a:lnTo>
                  <a:lnTo>
                    <a:pt x="0" y="10"/>
                  </a:lnTo>
                  <a:lnTo>
                    <a:pt x="2" y="7"/>
                  </a:lnTo>
                  <a:lnTo>
                    <a:pt x="10" y="5"/>
                  </a:lnTo>
                  <a:lnTo>
                    <a:pt x="10" y="0"/>
                  </a:lnTo>
                  <a:lnTo>
                    <a:pt x="1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0" name="任意多边形(F) 457">
              <a:extLst>
                <a:ext uri="{FF2B5EF4-FFF2-40B4-BE49-F238E27FC236}">
                  <a16:creationId xmlns:a16="http://schemas.microsoft.com/office/drawing/2014/main" id="{72A1DF50-3FB9-CDA0-F962-9E6367A3B2D9}"/>
                </a:ext>
              </a:extLst>
            </p:cNvPr>
            <p:cNvSpPr>
              <a:spLocks/>
            </p:cNvSpPr>
            <p:nvPr/>
          </p:nvSpPr>
          <p:spPr bwMode="auto">
            <a:xfrm>
              <a:off x="4226086" y="-2196270"/>
              <a:ext cx="6798" cy="1360"/>
            </a:xfrm>
            <a:custGeom>
              <a:avLst/>
              <a:gdLst/>
              <a:ahLst/>
              <a:cxnLst>
                <a:cxn ang="0">
                  <a:pos x="3" y="0"/>
                </a:cxn>
                <a:cxn ang="0">
                  <a:pos x="5" y="0"/>
                </a:cxn>
                <a:cxn ang="0">
                  <a:pos x="3" y="1"/>
                </a:cxn>
                <a:cxn ang="0">
                  <a:pos x="0" y="1"/>
                </a:cxn>
                <a:cxn ang="0">
                  <a:pos x="3" y="0"/>
                </a:cxn>
                <a:cxn ang="0">
                  <a:pos x="3" y="0"/>
                </a:cxn>
              </a:cxnLst>
              <a:rect l="0" t="0" r="r" b="b"/>
              <a:pathLst>
                <a:path w="5" h="1">
                  <a:moveTo>
                    <a:pt x="3" y="0"/>
                  </a:moveTo>
                  <a:lnTo>
                    <a:pt x="5" y="0"/>
                  </a:lnTo>
                  <a:lnTo>
                    <a:pt x="3" y="1"/>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1" name="任意多边形(F) 458">
              <a:extLst>
                <a:ext uri="{FF2B5EF4-FFF2-40B4-BE49-F238E27FC236}">
                  <a16:creationId xmlns:a16="http://schemas.microsoft.com/office/drawing/2014/main" id="{96AD4D04-5056-42C6-136B-189C34AE65DA}"/>
                </a:ext>
              </a:extLst>
            </p:cNvPr>
            <p:cNvSpPr>
              <a:spLocks/>
            </p:cNvSpPr>
            <p:nvPr/>
          </p:nvSpPr>
          <p:spPr bwMode="auto">
            <a:xfrm>
              <a:off x="4247839" y="-2211226"/>
              <a:ext cx="20394" cy="10876"/>
            </a:xfrm>
            <a:custGeom>
              <a:avLst/>
              <a:gdLst/>
              <a:ahLst/>
              <a:cxnLst>
                <a:cxn ang="0">
                  <a:pos x="11" y="0"/>
                </a:cxn>
                <a:cxn ang="0">
                  <a:pos x="11" y="1"/>
                </a:cxn>
                <a:cxn ang="0">
                  <a:pos x="15" y="3"/>
                </a:cxn>
                <a:cxn ang="0">
                  <a:pos x="11" y="8"/>
                </a:cxn>
                <a:cxn ang="0">
                  <a:pos x="7" y="4"/>
                </a:cxn>
                <a:cxn ang="0">
                  <a:pos x="2" y="4"/>
                </a:cxn>
                <a:cxn ang="0">
                  <a:pos x="0" y="4"/>
                </a:cxn>
                <a:cxn ang="0">
                  <a:pos x="3" y="1"/>
                </a:cxn>
                <a:cxn ang="0">
                  <a:pos x="11" y="0"/>
                </a:cxn>
                <a:cxn ang="0">
                  <a:pos x="11" y="0"/>
                </a:cxn>
              </a:cxnLst>
              <a:rect l="0" t="0" r="r" b="b"/>
              <a:pathLst>
                <a:path w="15" h="8">
                  <a:moveTo>
                    <a:pt x="11" y="0"/>
                  </a:moveTo>
                  <a:lnTo>
                    <a:pt x="11" y="1"/>
                  </a:lnTo>
                  <a:lnTo>
                    <a:pt x="15" y="3"/>
                  </a:lnTo>
                  <a:lnTo>
                    <a:pt x="11" y="8"/>
                  </a:lnTo>
                  <a:lnTo>
                    <a:pt x="7" y="4"/>
                  </a:lnTo>
                  <a:lnTo>
                    <a:pt x="2" y="4"/>
                  </a:lnTo>
                  <a:lnTo>
                    <a:pt x="0" y="4"/>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2" name="任意多边形(F) 459">
              <a:extLst>
                <a:ext uri="{FF2B5EF4-FFF2-40B4-BE49-F238E27FC236}">
                  <a16:creationId xmlns:a16="http://schemas.microsoft.com/office/drawing/2014/main" id="{B8A40E10-AC15-242A-0CF4-27010A20FBD0}"/>
                </a:ext>
              </a:extLst>
            </p:cNvPr>
            <p:cNvSpPr>
              <a:spLocks/>
            </p:cNvSpPr>
            <p:nvPr/>
          </p:nvSpPr>
          <p:spPr bwMode="auto">
            <a:xfrm>
              <a:off x="4276390" y="-2213945"/>
              <a:ext cx="8157" cy="2719"/>
            </a:xfrm>
            <a:custGeom>
              <a:avLst/>
              <a:gdLst/>
              <a:ahLst/>
              <a:cxnLst>
                <a:cxn ang="0">
                  <a:pos x="6" y="0"/>
                </a:cxn>
                <a:cxn ang="0">
                  <a:pos x="6" y="2"/>
                </a:cxn>
                <a:cxn ang="0">
                  <a:pos x="0" y="0"/>
                </a:cxn>
                <a:cxn ang="0">
                  <a:pos x="6" y="0"/>
                </a:cxn>
                <a:cxn ang="0">
                  <a:pos x="6" y="0"/>
                </a:cxn>
              </a:cxnLst>
              <a:rect l="0" t="0" r="r" b="b"/>
              <a:pathLst>
                <a:path w="6" h="2">
                  <a:moveTo>
                    <a:pt x="6" y="0"/>
                  </a:moveTo>
                  <a:lnTo>
                    <a:pt x="6" y="2"/>
                  </a:lnTo>
                  <a:lnTo>
                    <a:pt x="0" y="0"/>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3" name="任意多边形(F) 460">
              <a:extLst>
                <a:ext uri="{FF2B5EF4-FFF2-40B4-BE49-F238E27FC236}">
                  <a16:creationId xmlns:a16="http://schemas.microsoft.com/office/drawing/2014/main" id="{FDDADEBF-CF4F-3B0E-E008-2C34355614BE}"/>
                </a:ext>
              </a:extLst>
            </p:cNvPr>
            <p:cNvSpPr>
              <a:spLocks/>
            </p:cNvSpPr>
            <p:nvPr/>
          </p:nvSpPr>
          <p:spPr bwMode="auto">
            <a:xfrm>
              <a:off x="4226086" y="-2261529"/>
              <a:ext cx="6798" cy="4079"/>
            </a:xfrm>
            <a:custGeom>
              <a:avLst/>
              <a:gdLst/>
              <a:ahLst/>
              <a:cxnLst>
                <a:cxn ang="0">
                  <a:pos x="3" y="0"/>
                </a:cxn>
                <a:cxn ang="0">
                  <a:pos x="5" y="1"/>
                </a:cxn>
                <a:cxn ang="0">
                  <a:pos x="2" y="3"/>
                </a:cxn>
                <a:cxn ang="0">
                  <a:pos x="0" y="0"/>
                </a:cxn>
                <a:cxn ang="0">
                  <a:pos x="3" y="0"/>
                </a:cxn>
                <a:cxn ang="0">
                  <a:pos x="3" y="0"/>
                </a:cxn>
              </a:cxnLst>
              <a:rect l="0" t="0" r="r" b="b"/>
              <a:pathLst>
                <a:path w="5" h="3">
                  <a:moveTo>
                    <a:pt x="3" y="0"/>
                  </a:moveTo>
                  <a:lnTo>
                    <a:pt x="5" y="1"/>
                  </a:lnTo>
                  <a:lnTo>
                    <a:pt x="2"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4" name="任意多边形(F) 461">
              <a:extLst>
                <a:ext uri="{FF2B5EF4-FFF2-40B4-BE49-F238E27FC236}">
                  <a16:creationId xmlns:a16="http://schemas.microsoft.com/office/drawing/2014/main" id="{3DC6A7F1-F74E-80AC-08DC-D62D926B5141}"/>
                </a:ext>
              </a:extLst>
            </p:cNvPr>
            <p:cNvSpPr>
              <a:spLocks/>
            </p:cNvSpPr>
            <p:nvPr/>
          </p:nvSpPr>
          <p:spPr bwMode="auto">
            <a:xfrm>
              <a:off x="4284548" y="-2480418"/>
              <a:ext cx="5438" cy="6798"/>
            </a:xfrm>
            <a:custGeom>
              <a:avLst/>
              <a:gdLst/>
              <a:ahLst/>
              <a:cxnLst>
                <a:cxn ang="0">
                  <a:pos x="4" y="0"/>
                </a:cxn>
                <a:cxn ang="0">
                  <a:pos x="0" y="5"/>
                </a:cxn>
                <a:cxn ang="0">
                  <a:pos x="2" y="3"/>
                </a:cxn>
                <a:cxn ang="0">
                  <a:pos x="4" y="0"/>
                </a:cxn>
                <a:cxn ang="0">
                  <a:pos x="4" y="0"/>
                </a:cxn>
              </a:cxnLst>
              <a:rect l="0" t="0" r="r" b="b"/>
              <a:pathLst>
                <a:path w="4" h="5">
                  <a:moveTo>
                    <a:pt x="4" y="0"/>
                  </a:moveTo>
                  <a:lnTo>
                    <a:pt x="0" y="5"/>
                  </a:lnTo>
                  <a:lnTo>
                    <a:pt x="2" y="3"/>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5" name="任意多边形(F) 462">
              <a:extLst>
                <a:ext uri="{FF2B5EF4-FFF2-40B4-BE49-F238E27FC236}">
                  <a16:creationId xmlns:a16="http://schemas.microsoft.com/office/drawing/2014/main" id="{307A9CF1-0049-4B39-087E-52F96069A60A}"/>
                </a:ext>
              </a:extLst>
            </p:cNvPr>
            <p:cNvSpPr>
              <a:spLocks/>
            </p:cNvSpPr>
            <p:nvPr/>
          </p:nvSpPr>
          <p:spPr bwMode="auto">
            <a:xfrm>
              <a:off x="4265514" y="-2442350"/>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6" name="任意多边形(F) 463">
              <a:extLst>
                <a:ext uri="{FF2B5EF4-FFF2-40B4-BE49-F238E27FC236}">
                  <a16:creationId xmlns:a16="http://schemas.microsoft.com/office/drawing/2014/main" id="{C5D80EBD-1A4E-E745-F127-658601337ED5}"/>
                </a:ext>
              </a:extLst>
            </p:cNvPr>
            <p:cNvSpPr>
              <a:spLocks/>
            </p:cNvSpPr>
            <p:nvPr/>
          </p:nvSpPr>
          <p:spPr bwMode="auto">
            <a:xfrm>
              <a:off x="4500717" y="-2582384"/>
              <a:ext cx="10876" cy="28551"/>
            </a:xfrm>
            <a:custGeom>
              <a:avLst/>
              <a:gdLst/>
              <a:ahLst/>
              <a:cxnLst>
                <a:cxn ang="0">
                  <a:pos x="0" y="21"/>
                </a:cxn>
                <a:cxn ang="0">
                  <a:pos x="2" y="16"/>
                </a:cxn>
                <a:cxn ang="0">
                  <a:pos x="8" y="0"/>
                </a:cxn>
                <a:cxn ang="0">
                  <a:pos x="0" y="13"/>
                </a:cxn>
                <a:cxn ang="0">
                  <a:pos x="0" y="21"/>
                </a:cxn>
                <a:cxn ang="0">
                  <a:pos x="0" y="21"/>
                </a:cxn>
              </a:cxnLst>
              <a:rect l="0" t="0" r="r" b="b"/>
              <a:pathLst>
                <a:path w="8" h="21">
                  <a:moveTo>
                    <a:pt x="0" y="21"/>
                  </a:moveTo>
                  <a:lnTo>
                    <a:pt x="2" y="16"/>
                  </a:lnTo>
                  <a:lnTo>
                    <a:pt x="8" y="0"/>
                  </a:lnTo>
                  <a:lnTo>
                    <a:pt x="0" y="13"/>
                  </a:lnTo>
                  <a:lnTo>
                    <a:pt x="0" y="21"/>
                  </a:lnTo>
                  <a:lnTo>
                    <a:pt x="0" y="2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7" name="任意多边形(F) 464">
              <a:extLst>
                <a:ext uri="{FF2B5EF4-FFF2-40B4-BE49-F238E27FC236}">
                  <a16:creationId xmlns:a16="http://schemas.microsoft.com/office/drawing/2014/main" id="{5A39508D-4594-3FCB-92E2-FDFE59AD1B90}"/>
                </a:ext>
              </a:extLst>
            </p:cNvPr>
            <p:cNvSpPr>
              <a:spLocks/>
            </p:cNvSpPr>
            <p:nvPr/>
          </p:nvSpPr>
          <p:spPr bwMode="auto">
            <a:xfrm>
              <a:off x="4531987" y="-2597340"/>
              <a:ext cx="14956" cy="25832"/>
            </a:xfrm>
            <a:custGeom>
              <a:avLst/>
              <a:gdLst/>
              <a:ahLst/>
              <a:cxnLst>
                <a:cxn ang="0">
                  <a:pos x="0" y="19"/>
                </a:cxn>
                <a:cxn ang="0">
                  <a:pos x="11" y="9"/>
                </a:cxn>
                <a:cxn ang="0">
                  <a:pos x="9" y="5"/>
                </a:cxn>
                <a:cxn ang="0">
                  <a:pos x="11" y="0"/>
                </a:cxn>
                <a:cxn ang="0">
                  <a:pos x="6" y="0"/>
                </a:cxn>
                <a:cxn ang="0">
                  <a:pos x="0" y="8"/>
                </a:cxn>
                <a:cxn ang="0">
                  <a:pos x="0" y="14"/>
                </a:cxn>
                <a:cxn ang="0">
                  <a:pos x="1" y="16"/>
                </a:cxn>
                <a:cxn ang="0">
                  <a:pos x="0" y="19"/>
                </a:cxn>
                <a:cxn ang="0">
                  <a:pos x="0" y="19"/>
                </a:cxn>
              </a:cxnLst>
              <a:rect l="0" t="0" r="r" b="b"/>
              <a:pathLst>
                <a:path w="11" h="19">
                  <a:moveTo>
                    <a:pt x="0" y="19"/>
                  </a:moveTo>
                  <a:lnTo>
                    <a:pt x="11" y="9"/>
                  </a:lnTo>
                  <a:lnTo>
                    <a:pt x="9" y="5"/>
                  </a:lnTo>
                  <a:lnTo>
                    <a:pt x="11" y="0"/>
                  </a:lnTo>
                  <a:lnTo>
                    <a:pt x="6" y="0"/>
                  </a:lnTo>
                  <a:lnTo>
                    <a:pt x="0" y="8"/>
                  </a:lnTo>
                  <a:lnTo>
                    <a:pt x="0" y="14"/>
                  </a:lnTo>
                  <a:lnTo>
                    <a:pt x="1" y="16"/>
                  </a:lnTo>
                  <a:lnTo>
                    <a:pt x="0" y="19"/>
                  </a:lnTo>
                  <a:lnTo>
                    <a:pt x="0"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8" name="任意多边形(F) 465">
              <a:extLst>
                <a:ext uri="{FF2B5EF4-FFF2-40B4-BE49-F238E27FC236}">
                  <a16:creationId xmlns:a16="http://schemas.microsoft.com/office/drawing/2014/main" id="{B3B65A30-CB0A-3D68-7703-D87E1EFFA6D8}"/>
                </a:ext>
              </a:extLst>
            </p:cNvPr>
            <p:cNvSpPr>
              <a:spLocks/>
            </p:cNvSpPr>
            <p:nvPr/>
          </p:nvSpPr>
          <p:spPr bwMode="auto">
            <a:xfrm>
              <a:off x="4555099" y="-2662599"/>
              <a:ext cx="9517" cy="10876"/>
            </a:xfrm>
            <a:custGeom>
              <a:avLst/>
              <a:gdLst/>
              <a:ahLst/>
              <a:cxnLst>
                <a:cxn ang="0">
                  <a:pos x="5" y="0"/>
                </a:cxn>
                <a:cxn ang="0">
                  <a:pos x="2" y="0"/>
                </a:cxn>
                <a:cxn ang="0">
                  <a:pos x="2" y="1"/>
                </a:cxn>
                <a:cxn ang="0">
                  <a:pos x="0" y="1"/>
                </a:cxn>
                <a:cxn ang="0">
                  <a:pos x="0" y="4"/>
                </a:cxn>
                <a:cxn ang="0">
                  <a:pos x="7" y="8"/>
                </a:cxn>
                <a:cxn ang="0">
                  <a:pos x="7" y="6"/>
                </a:cxn>
                <a:cxn ang="0">
                  <a:pos x="5" y="3"/>
                </a:cxn>
                <a:cxn ang="0">
                  <a:pos x="7" y="1"/>
                </a:cxn>
                <a:cxn ang="0">
                  <a:pos x="5" y="0"/>
                </a:cxn>
                <a:cxn ang="0">
                  <a:pos x="5" y="0"/>
                </a:cxn>
              </a:cxnLst>
              <a:rect l="0" t="0" r="r" b="b"/>
              <a:pathLst>
                <a:path w="7" h="8">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9" name="任意多边形(F) 466">
              <a:extLst>
                <a:ext uri="{FF2B5EF4-FFF2-40B4-BE49-F238E27FC236}">
                  <a16:creationId xmlns:a16="http://schemas.microsoft.com/office/drawing/2014/main" id="{85C6F6A6-3613-4FF7-89C6-08953EF40B61}"/>
                </a:ext>
              </a:extLst>
            </p:cNvPr>
            <p:cNvSpPr>
              <a:spLocks/>
            </p:cNvSpPr>
            <p:nvPr/>
          </p:nvSpPr>
          <p:spPr bwMode="auto">
            <a:xfrm>
              <a:off x="4470807" y="-2530721"/>
              <a:ext cx="6798" cy="6798"/>
            </a:xfrm>
            <a:custGeom>
              <a:avLst/>
              <a:gdLst/>
              <a:ahLst/>
              <a:cxnLst>
                <a:cxn ang="0">
                  <a:pos x="5" y="5"/>
                </a:cxn>
                <a:cxn ang="0">
                  <a:pos x="5" y="2"/>
                </a:cxn>
                <a:cxn ang="0">
                  <a:pos x="0" y="0"/>
                </a:cxn>
                <a:cxn ang="0">
                  <a:pos x="0" y="4"/>
                </a:cxn>
                <a:cxn ang="0">
                  <a:pos x="5" y="5"/>
                </a:cxn>
                <a:cxn ang="0">
                  <a:pos x="5" y="5"/>
                </a:cxn>
              </a:cxnLst>
              <a:rect l="0" t="0" r="r" b="b"/>
              <a:pathLst>
                <a:path w="5" h="5">
                  <a:moveTo>
                    <a:pt x="5" y="5"/>
                  </a:moveTo>
                  <a:lnTo>
                    <a:pt x="5" y="2"/>
                  </a:lnTo>
                  <a:lnTo>
                    <a:pt x="0" y="0"/>
                  </a:lnTo>
                  <a:lnTo>
                    <a:pt x="0" y="4"/>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0" name="任意多边形(F) 467">
              <a:extLst>
                <a:ext uri="{FF2B5EF4-FFF2-40B4-BE49-F238E27FC236}">
                  <a16:creationId xmlns:a16="http://schemas.microsoft.com/office/drawing/2014/main" id="{A5240B47-CE43-A2D5-E215-1618174CD602}"/>
                </a:ext>
              </a:extLst>
            </p:cNvPr>
            <p:cNvSpPr>
              <a:spLocks/>
            </p:cNvSpPr>
            <p:nvPr/>
          </p:nvSpPr>
          <p:spPr bwMode="auto">
            <a:xfrm>
              <a:off x="4400110" y="-2552474"/>
              <a:ext cx="33989" cy="28551"/>
            </a:xfrm>
            <a:custGeom>
              <a:avLst/>
              <a:gdLst/>
              <a:ahLst/>
              <a:cxnLst>
                <a:cxn ang="0">
                  <a:pos x="7" y="4"/>
                </a:cxn>
                <a:cxn ang="0">
                  <a:pos x="12" y="4"/>
                </a:cxn>
                <a:cxn ang="0">
                  <a:pos x="10" y="7"/>
                </a:cxn>
                <a:cxn ang="0">
                  <a:pos x="12" y="10"/>
                </a:cxn>
                <a:cxn ang="0">
                  <a:pos x="15" y="5"/>
                </a:cxn>
                <a:cxn ang="0">
                  <a:pos x="15" y="7"/>
                </a:cxn>
                <a:cxn ang="0">
                  <a:pos x="15" y="8"/>
                </a:cxn>
                <a:cxn ang="0">
                  <a:pos x="17" y="10"/>
                </a:cxn>
                <a:cxn ang="0">
                  <a:pos x="17" y="5"/>
                </a:cxn>
                <a:cxn ang="0">
                  <a:pos x="13" y="4"/>
                </a:cxn>
                <a:cxn ang="0">
                  <a:pos x="20" y="0"/>
                </a:cxn>
                <a:cxn ang="0">
                  <a:pos x="23" y="5"/>
                </a:cxn>
                <a:cxn ang="0">
                  <a:pos x="25" y="10"/>
                </a:cxn>
                <a:cxn ang="0">
                  <a:pos x="20" y="12"/>
                </a:cxn>
                <a:cxn ang="0">
                  <a:pos x="21" y="16"/>
                </a:cxn>
                <a:cxn ang="0">
                  <a:pos x="18" y="18"/>
                </a:cxn>
                <a:cxn ang="0">
                  <a:pos x="18" y="21"/>
                </a:cxn>
                <a:cxn ang="0">
                  <a:pos x="12" y="21"/>
                </a:cxn>
                <a:cxn ang="0">
                  <a:pos x="12" y="20"/>
                </a:cxn>
                <a:cxn ang="0">
                  <a:pos x="13" y="18"/>
                </a:cxn>
                <a:cxn ang="0">
                  <a:pos x="5" y="18"/>
                </a:cxn>
                <a:cxn ang="0">
                  <a:pos x="4" y="15"/>
                </a:cxn>
                <a:cxn ang="0">
                  <a:pos x="4" y="10"/>
                </a:cxn>
                <a:cxn ang="0">
                  <a:pos x="0" y="8"/>
                </a:cxn>
                <a:cxn ang="0">
                  <a:pos x="8" y="5"/>
                </a:cxn>
                <a:cxn ang="0">
                  <a:pos x="7" y="4"/>
                </a:cxn>
                <a:cxn ang="0">
                  <a:pos x="7" y="4"/>
                </a:cxn>
              </a:cxnLst>
              <a:rect l="0" t="0" r="r" b="b"/>
              <a:pathLst>
                <a:path w="25" h="21">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1" name="任意多边形(F) 468">
              <a:extLst>
                <a:ext uri="{FF2B5EF4-FFF2-40B4-BE49-F238E27FC236}">
                  <a16:creationId xmlns:a16="http://schemas.microsoft.com/office/drawing/2014/main" id="{74DC995B-6C62-2E90-2814-1CFE62088FC2}"/>
                </a:ext>
              </a:extLst>
            </p:cNvPr>
            <p:cNvSpPr>
              <a:spLocks/>
            </p:cNvSpPr>
            <p:nvPr/>
          </p:nvSpPr>
          <p:spPr bwMode="auto">
            <a:xfrm>
              <a:off x="4416424" y="-2521205"/>
              <a:ext cx="8157" cy="8157"/>
            </a:xfrm>
            <a:custGeom>
              <a:avLst/>
              <a:gdLst/>
              <a:ahLst/>
              <a:cxnLst>
                <a:cxn ang="0">
                  <a:pos x="1" y="0"/>
                </a:cxn>
                <a:cxn ang="0">
                  <a:pos x="6" y="1"/>
                </a:cxn>
                <a:cxn ang="0">
                  <a:pos x="5" y="6"/>
                </a:cxn>
                <a:cxn ang="0">
                  <a:pos x="0" y="0"/>
                </a:cxn>
                <a:cxn ang="0">
                  <a:pos x="1" y="0"/>
                </a:cxn>
                <a:cxn ang="0">
                  <a:pos x="1" y="0"/>
                </a:cxn>
              </a:cxnLst>
              <a:rect l="0" t="0" r="r" b="b"/>
              <a:pathLst>
                <a:path w="6" h="6">
                  <a:moveTo>
                    <a:pt x="1" y="0"/>
                  </a:moveTo>
                  <a:lnTo>
                    <a:pt x="6" y="1"/>
                  </a:lnTo>
                  <a:lnTo>
                    <a:pt x="5" y="6"/>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2" name="任意多边形(F) 469">
              <a:extLst>
                <a:ext uri="{FF2B5EF4-FFF2-40B4-BE49-F238E27FC236}">
                  <a16:creationId xmlns:a16="http://schemas.microsoft.com/office/drawing/2014/main" id="{AF434866-6FBC-6061-2D02-9AA377466F2F}"/>
                </a:ext>
              </a:extLst>
            </p:cNvPr>
            <p:cNvSpPr>
              <a:spLocks/>
            </p:cNvSpPr>
            <p:nvPr/>
          </p:nvSpPr>
          <p:spPr bwMode="auto">
            <a:xfrm>
              <a:off x="4402829" y="-2521205"/>
              <a:ext cx="14956" cy="6798"/>
            </a:xfrm>
            <a:custGeom>
              <a:avLst/>
              <a:gdLst/>
              <a:ahLst/>
              <a:cxnLst>
                <a:cxn ang="0">
                  <a:pos x="3" y="0"/>
                </a:cxn>
                <a:cxn ang="0">
                  <a:pos x="6" y="1"/>
                </a:cxn>
                <a:cxn ang="0">
                  <a:pos x="10" y="0"/>
                </a:cxn>
                <a:cxn ang="0">
                  <a:pos x="11" y="5"/>
                </a:cxn>
                <a:cxn ang="0">
                  <a:pos x="6" y="5"/>
                </a:cxn>
                <a:cxn ang="0">
                  <a:pos x="2" y="3"/>
                </a:cxn>
                <a:cxn ang="0">
                  <a:pos x="2" y="1"/>
                </a:cxn>
                <a:cxn ang="0">
                  <a:pos x="0" y="0"/>
                </a:cxn>
                <a:cxn ang="0">
                  <a:pos x="3" y="0"/>
                </a:cxn>
                <a:cxn ang="0">
                  <a:pos x="3" y="0"/>
                </a:cxn>
              </a:cxnLst>
              <a:rect l="0" t="0" r="r" b="b"/>
              <a:pathLst>
                <a:path w="11" h="5">
                  <a:moveTo>
                    <a:pt x="3" y="0"/>
                  </a:moveTo>
                  <a:lnTo>
                    <a:pt x="6" y="1"/>
                  </a:lnTo>
                  <a:lnTo>
                    <a:pt x="10" y="0"/>
                  </a:lnTo>
                  <a:lnTo>
                    <a:pt x="11" y="5"/>
                  </a:lnTo>
                  <a:lnTo>
                    <a:pt x="6" y="5"/>
                  </a:lnTo>
                  <a:lnTo>
                    <a:pt x="2"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3" name="任意多边形(F) 470">
              <a:extLst>
                <a:ext uri="{FF2B5EF4-FFF2-40B4-BE49-F238E27FC236}">
                  <a16:creationId xmlns:a16="http://schemas.microsoft.com/office/drawing/2014/main" id="{52B30276-F68B-955F-4827-B3252A67FC98}"/>
                </a:ext>
              </a:extLst>
            </p:cNvPr>
            <p:cNvSpPr>
              <a:spLocks/>
            </p:cNvSpPr>
            <p:nvPr/>
          </p:nvSpPr>
          <p:spPr bwMode="auto">
            <a:xfrm>
              <a:off x="4376998" y="-2538879"/>
              <a:ext cx="23113" cy="13596"/>
            </a:xfrm>
            <a:custGeom>
              <a:avLst/>
              <a:gdLst/>
              <a:ahLst/>
              <a:cxnLst>
                <a:cxn ang="0">
                  <a:pos x="5" y="2"/>
                </a:cxn>
                <a:cxn ang="0">
                  <a:pos x="11" y="2"/>
                </a:cxn>
                <a:cxn ang="0">
                  <a:pos x="13" y="0"/>
                </a:cxn>
                <a:cxn ang="0">
                  <a:pos x="17" y="6"/>
                </a:cxn>
                <a:cxn ang="0">
                  <a:pos x="16" y="10"/>
                </a:cxn>
                <a:cxn ang="0">
                  <a:pos x="6" y="10"/>
                </a:cxn>
                <a:cxn ang="0">
                  <a:pos x="8" y="8"/>
                </a:cxn>
                <a:cxn ang="0">
                  <a:pos x="3" y="8"/>
                </a:cxn>
                <a:cxn ang="0">
                  <a:pos x="0" y="3"/>
                </a:cxn>
                <a:cxn ang="0">
                  <a:pos x="5" y="2"/>
                </a:cxn>
                <a:cxn ang="0">
                  <a:pos x="5" y="2"/>
                </a:cxn>
              </a:cxnLst>
              <a:rect l="0" t="0" r="r" b="b"/>
              <a:pathLst>
                <a:path w="17" h="1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4" name="任意多边形(F) 471">
              <a:extLst>
                <a:ext uri="{FF2B5EF4-FFF2-40B4-BE49-F238E27FC236}">
                  <a16:creationId xmlns:a16="http://schemas.microsoft.com/office/drawing/2014/main" id="{7B222906-5C68-207F-CA09-CD19D43EB64E}"/>
                </a:ext>
              </a:extLst>
            </p:cNvPr>
            <p:cNvSpPr>
              <a:spLocks/>
            </p:cNvSpPr>
            <p:nvPr/>
          </p:nvSpPr>
          <p:spPr bwMode="auto">
            <a:xfrm>
              <a:off x="4396031" y="-2528002"/>
              <a:ext cx="6798" cy="10876"/>
            </a:xfrm>
            <a:custGeom>
              <a:avLst/>
              <a:gdLst/>
              <a:ahLst/>
              <a:cxnLst>
                <a:cxn ang="0">
                  <a:pos x="3" y="2"/>
                </a:cxn>
                <a:cxn ang="0">
                  <a:pos x="3" y="0"/>
                </a:cxn>
                <a:cxn ang="0">
                  <a:pos x="5" y="3"/>
                </a:cxn>
                <a:cxn ang="0">
                  <a:pos x="2" y="8"/>
                </a:cxn>
                <a:cxn ang="0">
                  <a:pos x="0" y="6"/>
                </a:cxn>
                <a:cxn ang="0">
                  <a:pos x="3" y="2"/>
                </a:cxn>
                <a:cxn ang="0">
                  <a:pos x="3" y="2"/>
                </a:cxn>
              </a:cxnLst>
              <a:rect l="0" t="0" r="r" b="b"/>
              <a:pathLst>
                <a:path w="5" h="8">
                  <a:moveTo>
                    <a:pt x="3" y="2"/>
                  </a:moveTo>
                  <a:lnTo>
                    <a:pt x="3" y="0"/>
                  </a:lnTo>
                  <a:lnTo>
                    <a:pt x="5" y="3"/>
                  </a:lnTo>
                  <a:lnTo>
                    <a:pt x="2" y="8"/>
                  </a:lnTo>
                  <a:lnTo>
                    <a:pt x="0" y="6"/>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5" name="任意多边形(F) 472">
              <a:extLst>
                <a:ext uri="{FF2B5EF4-FFF2-40B4-BE49-F238E27FC236}">
                  <a16:creationId xmlns:a16="http://schemas.microsoft.com/office/drawing/2014/main" id="{6C06415C-7F79-32C5-9151-B0F924F49979}"/>
                </a:ext>
              </a:extLst>
            </p:cNvPr>
            <p:cNvSpPr>
              <a:spLocks/>
            </p:cNvSpPr>
            <p:nvPr/>
          </p:nvSpPr>
          <p:spPr bwMode="auto">
            <a:xfrm>
              <a:off x="4442256" y="-2514407"/>
              <a:ext cx="10876" cy="8157"/>
            </a:xfrm>
            <a:custGeom>
              <a:avLst/>
              <a:gdLst/>
              <a:ahLst/>
              <a:cxnLst>
                <a:cxn ang="0">
                  <a:pos x="6" y="3"/>
                </a:cxn>
                <a:cxn ang="0">
                  <a:pos x="8" y="6"/>
                </a:cxn>
                <a:cxn ang="0">
                  <a:pos x="0" y="4"/>
                </a:cxn>
                <a:cxn ang="0">
                  <a:pos x="0" y="1"/>
                </a:cxn>
                <a:cxn ang="0">
                  <a:pos x="5" y="3"/>
                </a:cxn>
                <a:cxn ang="0">
                  <a:pos x="2" y="0"/>
                </a:cxn>
                <a:cxn ang="0">
                  <a:pos x="6" y="1"/>
                </a:cxn>
                <a:cxn ang="0">
                  <a:pos x="6" y="3"/>
                </a:cxn>
                <a:cxn ang="0">
                  <a:pos x="6" y="3"/>
                </a:cxn>
              </a:cxnLst>
              <a:rect l="0" t="0" r="r" b="b"/>
              <a:pathLst>
                <a:path w="8" h="6">
                  <a:moveTo>
                    <a:pt x="6" y="3"/>
                  </a:moveTo>
                  <a:lnTo>
                    <a:pt x="8" y="6"/>
                  </a:lnTo>
                  <a:lnTo>
                    <a:pt x="0" y="4"/>
                  </a:lnTo>
                  <a:lnTo>
                    <a:pt x="0" y="1"/>
                  </a:lnTo>
                  <a:lnTo>
                    <a:pt x="5" y="3"/>
                  </a:lnTo>
                  <a:lnTo>
                    <a:pt x="2" y="0"/>
                  </a:lnTo>
                  <a:lnTo>
                    <a:pt x="6" y="1"/>
                  </a:lnTo>
                  <a:lnTo>
                    <a:pt x="6" y="3"/>
                  </a:lnTo>
                  <a:lnTo>
                    <a:pt x="6"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6" name="任意多边形(F) 473">
              <a:extLst>
                <a:ext uri="{FF2B5EF4-FFF2-40B4-BE49-F238E27FC236}">
                  <a16:creationId xmlns:a16="http://schemas.microsoft.com/office/drawing/2014/main" id="{2E9001F5-CD20-F795-18E8-4713E74DC8D8}"/>
                </a:ext>
              </a:extLst>
            </p:cNvPr>
            <p:cNvSpPr>
              <a:spLocks/>
            </p:cNvSpPr>
            <p:nvPr/>
          </p:nvSpPr>
          <p:spPr bwMode="auto">
            <a:xfrm>
              <a:off x="4593167" y="-2658520"/>
              <a:ext cx="4079" cy="1360"/>
            </a:xfrm>
            <a:custGeom>
              <a:avLst/>
              <a:gdLst/>
              <a:ahLst/>
              <a:cxnLst>
                <a:cxn ang="0">
                  <a:pos x="3" y="0"/>
                </a:cxn>
                <a:cxn ang="0">
                  <a:pos x="0" y="0"/>
                </a:cxn>
                <a:cxn ang="0">
                  <a:pos x="3" y="1"/>
                </a:cxn>
                <a:cxn ang="0">
                  <a:pos x="3" y="0"/>
                </a:cxn>
                <a:cxn ang="0">
                  <a:pos x="3" y="0"/>
                </a:cxn>
              </a:cxnLst>
              <a:rect l="0" t="0" r="r" b="b"/>
              <a:pathLst>
                <a:path w="3" h="1">
                  <a:moveTo>
                    <a:pt x="3" y="0"/>
                  </a:moveTo>
                  <a:lnTo>
                    <a:pt x="0" y="0"/>
                  </a:lnTo>
                  <a:lnTo>
                    <a:pt x="3"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7" name="任意多边形(F) 474">
              <a:extLst>
                <a:ext uri="{FF2B5EF4-FFF2-40B4-BE49-F238E27FC236}">
                  <a16:creationId xmlns:a16="http://schemas.microsoft.com/office/drawing/2014/main" id="{CDC32C46-231C-97AC-9FE7-CD03B34F3C21}"/>
                </a:ext>
              </a:extLst>
            </p:cNvPr>
            <p:cNvSpPr>
              <a:spLocks/>
            </p:cNvSpPr>
            <p:nvPr/>
          </p:nvSpPr>
          <p:spPr bwMode="auto">
            <a:xfrm>
              <a:off x="4605403" y="-2661239"/>
              <a:ext cx="9517" cy="6798"/>
            </a:xfrm>
            <a:custGeom>
              <a:avLst/>
              <a:gdLst/>
              <a:ahLst/>
              <a:cxnLst>
                <a:cxn ang="0">
                  <a:pos x="5" y="5"/>
                </a:cxn>
                <a:cxn ang="0">
                  <a:pos x="7" y="0"/>
                </a:cxn>
                <a:cxn ang="0">
                  <a:pos x="2" y="2"/>
                </a:cxn>
                <a:cxn ang="0">
                  <a:pos x="0" y="5"/>
                </a:cxn>
                <a:cxn ang="0">
                  <a:pos x="5" y="5"/>
                </a:cxn>
                <a:cxn ang="0">
                  <a:pos x="5" y="5"/>
                </a:cxn>
              </a:cxnLst>
              <a:rect l="0" t="0" r="r" b="b"/>
              <a:pathLst>
                <a:path w="7" h="5">
                  <a:moveTo>
                    <a:pt x="5" y="5"/>
                  </a:moveTo>
                  <a:lnTo>
                    <a:pt x="7" y="0"/>
                  </a:lnTo>
                  <a:lnTo>
                    <a:pt x="2" y="2"/>
                  </a:lnTo>
                  <a:lnTo>
                    <a:pt x="0" y="5"/>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8" name="任意多边形(F) 475">
              <a:extLst>
                <a:ext uri="{FF2B5EF4-FFF2-40B4-BE49-F238E27FC236}">
                  <a16:creationId xmlns:a16="http://schemas.microsoft.com/office/drawing/2014/main" id="{98A09DC6-AC01-3BBC-D18E-D1B981411B38}"/>
                </a:ext>
              </a:extLst>
            </p:cNvPr>
            <p:cNvSpPr>
              <a:spLocks/>
            </p:cNvSpPr>
            <p:nvPr/>
          </p:nvSpPr>
          <p:spPr bwMode="auto">
            <a:xfrm>
              <a:off x="4601324" y="-2615014"/>
              <a:ext cx="25832" cy="17675"/>
            </a:xfrm>
            <a:custGeom>
              <a:avLst/>
              <a:gdLst/>
              <a:ahLst/>
              <a:cxnLst>
                <a:cxn ang="0">
                  <a:pos x="14" y="0"/>
                </a:cxn>
                <a:cxn ang="0">
                  <a:pos x="0" y="1"/>
                </a:cxn>
                <a:cxn ang="0">
                  <a:pos x="0" y="6"/>
                </a:cxn>
                <a:cxn ang="0">
                  <a:pos x="3" y="8"/>
                </a:cxn>
                <a:cxn ang="0">
                  <a:pos x="2" y="11"/>
                </a:cxn>
                <a:cxn ang="0">
                  <a:pos x="3" y="13"/>
                </a:cxn>
                <a:cxn ang="0">
                  <a:pos x="6" y="5"/>
                </a:cxn>
                <a:cxn ang="0">
                  <a:pos x="11" y="6"/>
                </a:cxn>
                <a:cxn ang="0">
                  <a:pos x="19" y="1"/>
                </a:cxn>
                <a:cxn ang="0">
                  <a:pos x="14" y="0"/>
                </a:cxn>
                <a:cxn ang="0">
                  <a:pos x="14" y="0"/>
                </a:cxn>
              </a:cxnLst>
              <a:rect l="0" t="0" r="r" b="b"/>
              <a:pathLst>
                <a:path w="19" h="13">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9" name="任意多边形(F) 476">
              <a:extLst>
                <a:ext uri="{FF2B5EF4-FFF2-40B4-BE49-F238E27FC236}">
                  <a16:creationId xmlns:a16="http://schemas.microsoft.com/office/drawing/2014/main" id="{60C01FB4-37EC-A821-E888-37CBB32B99B2}"/>
                </a:ext>
              </a:extLst>
            </p:cNvPr>
            <p:cNvSpPr>
              <a:spLocks/>
            </p:cNvSpPr>
            <p:nvPr/>
          </p:nvSpPr>
          <p:spPr bwMode="auto">
            <a:xfrm>
              <a:off x="4604043" y="-2628609"/>
              <a:ext cx="16315" cy="9517"/>
            </a:xfrm>
            <a:custGeom>
              <a:avLst/>
              <a:gdLst/>
              <a:ahLst/>
              <a:cxnLst>
                <a:cxn ang="0">
                  <a:pos x="9" y="2"/>
                </a:cxn>
                <a:cxn ang="0">
                  <a:pos x="6" y="0"/>
                </a:cxn>
                <a:cxn ang="0">
                  <a:pos x="4" y="2"/>
                </a:cxn>
                <a:cxn ang="0">
                  <a:pos x="0" y="3"/>
                </a:cxn>
                <a:cxn ang="0">
                  <a:pos x="1" y="5"/>
                </a:cxn>
                <a:cxn ang="0">
                  <a:pos x="3" y="3"/>
                </a:cxn>
                <a:cxn ang="0">
                  <a:pos x="4" y="7"/>
                </a:cxn>
                <a:cxn ang="0">
                  <a:pos x="12" y="5"/>
                </a:cxn>
                <a:cxn ang="0">
                  <a:pos x="12" y="2"/>
                </a:cxn>
                <a:cxn ang="0">
                  <a:pos x="9" y="2"/>
                </a:cxn>
                <a:cxn ang="0">
                  <a:pos x="9" y="2"/>
                </a:cxn>
              </a:cxnLst>
              <a:rect l="0" t="0" r="r" b="b"/>
              <a:pathLst>
                <a:path w="12" h="7">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0" name="任意多边形(F) 477">
              <a:extLst>
                <a:ext uri="{FF2B5EF4-FFF2-40B4-BE49-F238E27FC236}">
                  <a16:creationId xmlns:a16="http://schemas.microsoft.com/office/drawing/2014/main" id="{7BA032AD-65D0-C4C5-A80E-0015103772C3}"/>
                </a:ext>
              </a:extLst>
            </p:cNvPr>
            <p:cNvSpPr>
              <a:spLocks/>
            </p:cNvSpPr>
            <p:nvPr/>
          </p:nvSpPr>
          <p:spPr bwMode="auto">
            <a:xfrm>
              <a:off x="4442256" y="-2942667"/>
              <a:ext cx="39428" cy="28551"/>
            </a:xfrm>
            <a:custGeom>
              <a:avLst/>
              <a:gdLst/>
              <a:ahLst/>
              <a:cxnLst>
                <a:cxn ang="0">
                  <a:pos x="16" y="2"/>
                </a:cxn>
                <a:cxn ang="0">
                  <a:pos x="18" y="0"/>
                </a:cxn>
                <a:cxn ang="0">
                  <a:pos x="21" y="7"/>
                </a:cxn>
                <a:cxn ang="0">
                  <a:pos x="19" y="12"/>
                </a:cxn>
                <a:cxn ang="0">
                  <a:pos x="24" y="7"/>
                </a:cxn>
                <a:cxn ang="0">
                  <a:pos x="24" y="4"/>
                </a:cxn>
                <a:cxn ang="0">
                  <a:pos x="29" y="5"/>
                </a:cxn>
                <a:cxn ang="0">
                  <a:pos x="29" y="10"/>
                </a:cxn>
                <a:cxn ang="0">
                  <a:pos x="22" y="15"/>
                </a:cxn>
                <a:cxn ang="0">
                  <a:pos x="21" y="13"/>
                </a:cxn>
                <a:cxn ang="0">
                  <a:pos x="18" y="18"/>
                </a:cxn>
                <a:cxn ang="0">
                  <a:pos x="16" y="15"/>
                </a:cxn>
                <a:cxn ang="0">
                  <a:pos x="6" y="21"/>
                </a:cxn>
                <a:cxn ang="0">
                  <a:pos x="5" y="20"/>
                </a:cxn>
                <a:cxn ang="0">
                  <a:pos x="0" y="21"/>
                </a:cxn>
                <a:cxn ang="0">
                  <a:pos x="2" y="16"/>
                </a:cxn>
                <a:cxn ang="0">
                  <a:pos x="13" y="13"/>
                </a:cxn>
                <a:cxn ang="0">
                  <a:pos x="16" y="2"/>
                </a:cxn>
                <a:cxn ang="0">
                  <a:pos x="16" y="2"/>
                </a:cxn>
              </a:cxnLst>
              <a:rect l="0" t="0" r="r" b="b"/>
              <a:pathLst>
                <a:path w="29" h="21">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1" name="任意多边形(F) 478">
              <a:extLst>
                <a:ext uri="{FF2B5EF4-FFF2-40B4-BE49-F238E27FC236}">
                  <a16:creationId xmlns:a16="http://schemas.microsoft.com/office/drawing/2014/main" id="{7AF42341-7076-FB9C-2D67-EF2840150460}"/>
                </a:ext>
              </a:extLst>
            </p:cNvPr>
            <p:cNvSpPr>
              <a:spLocks/>
            </p:cNvSpPr>
            <p:nvPr/>
          </p:nvSpPr>
          <p:spPr bwMode="auto">
            <a:xfrm>
              <a:off x="4444975" y="-2942667"/>
              <a:ext cx="14956" cy="16315"/>
            </a:xfrm>
            <a:custGeom>
              <a:avLst/>
              <a:gdLst/>
              <a:ahLst/>
              <a:cxnLst>
                <a:cxn ang="0">
                  <a:pos x="0" y="8"/>
                </a:cxn>
                <a:cxn ang="0">
                  <a:pos x="4" y="2"/>
                </a:cxn>
                <a:cxn ang="0">
                  <a:pos x="8" y="4"/>
                </a:cxn>
                <a:cxn ang="0">
                  <a:pos x="6" y="0"/>
                </a:cxn>
                <a:cxn ang="0">
                  <a:pos x="9" y="4"/>
                </a:cxn>
                <a:cxn ang="0">
                  <a:pos x="11" y="10"/>
                </a:cxn>
                <a:cxn ang="0">
                  <a:pos x="6" y="12"/>
                </a:cxn>
                <a:cxn ang="0">
                  <a:pos x="4" y="10"/>
                </a:cxn>
                <a:cxn ang="0">
                  <a:pos x="8" y="7"/>
                </a:cxn>
                <a:cxn ang="0">
                  <a:pos x="0" y="12"/>
                </a:cxn>
                <a:cxn ang="0">
                  <a:pos x="0" y="8"/>
                </a:cxn>
                <a:cxn ang="0">
                  <a:pos x="0" y="8"/>
                </a:cxn>
              </a:cxnLst>
              <a:rect l="0" t="0" r="r" b="b"/>
              <a:pathLst>
                <a:path w="11" h="12">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2" name="任意多边形(F) 479">
              <a:extLst>
                <a:ext uri="{FF2B5EF4-FFF2-40B4-BE49-F238E27FC236}">
                  <a16:creationId xmlns:a16="http://schemas.microsoft.com/office/drawing/2014/main" id="{B202D7AF-AC2D-E7E9-18F9-1BDE7969CBA2}"/>
                </a:ext>
              </a:extLst>
            </p:cNvPr>
            <p:cNvSpPr>
              <a:spLocks/>
            </p:cNvSpPr>
            <p:nvPr/>
          </p:nvSpPr>
          <p:spPr bwMode="auto">
            <a:xfrm>
              <a:off x="4461290" y="-2954903"/>
              <a:ext cx="10876" cy="10876"/>
            </a:xfrm>
            <a:custGeom>
              <a:avLst/>
              <a:gdLst/>
              <a:ahLst/>
              <a:cxnLst>
                <a:cxn ang="0">
                  <a:pos x="4" y="3"/>
                </a:cxn>
                <a:cxn ang="0">
                  <a:pos x="5" y="0"/>
                </a:cxn>
                <a:cxn ang="0">
                  <a:pos x="8" y="0"/>
                </a:cxn>
                <a:cxn ang="0">
                  <a:pos x="4" y="8"/>
                </a:cxn>
                <a:cxn ang="0">
                  <a:pos x="0" y="8"/>
                </a:cxn>
                <a:cxn ang="0">
                  <a:pos x="4" y="3"/>
                </a:cxn>
                <a:cxn ang="0">
                  <a:pos x="4" y="3"/>
                </a:cxn>
              </a:cxnLst>
              <a:rect l="0" t="0" r="r" b="b"/>
              <a:pathLst>
                <a:path w="8" h="8">
                  <a:moveTo>
                    <a:pt x="4" y="3"/>
                  </a:moveTo>
                  <a:lnTo>
                    <a:pt x="5" y="0"/>
                  </a:lnTo>
                  <a:lnTo>
                    <a:pt x="8" y="0"/>
                  </a:lnTo>
                  <a:lnTo>
                    <a:pt x="4" y="8"/>
                  </a:lnTo>
                  <a:lnTo>
                    <a:pt x="0" y="8"/>
                  </a:lnTo>
                  <a:lnTo>
                    <a:pt x="4" y="3"/>
                  </a:lnTo>
                  <a:lnTo>
                    <a:pt x="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3" name="任意多边形(F) 480">
              <a:extLst>
                <a:ext uri="{FF2B5EF4-FFF2-40B4-BE49-F238E27FC236}">
                  <a16:creationId xmlns:a16="http://schemas.microsoft.com/office/drawing/2014/main" id="{9F340484-4E38-1AE8-9C58-A8807E34FD91}"/>
                </a:ext>
              </a:extLst>
            </p:cNvPr>
            <p:cNvSpPr>
              <a:spLocks/>
            </p:cNvSpPr>
            <p:nvPr/>
          </p:nvSpPr>
          <p:spPr bwMode="auto">
            <a:xfrm>
              <a:off x="4450414" y="-2900521"/>
              <a:ext cx="10876" cy="6798"/>
            </a:xfrm>
            <a:custGeom>
              <a:avLst/>
              <a:gdLst/>
              <a:ahLst/>
              <a:cxnLst>
                <a:cxn ang="0">
                  <a:pos x="4" y="1"/>
                </a:cxn>
                <a:cxn ang="0">
                  <a:pos x="2" y="0"/>
                </a:cxn>
                <a:cxn ang="0">
                  <a:pos x="8" y="0"/>
                </a:cxn>
                <a:cxn ang="0">
                  <a:pos x="4" y="5"/>
                </a:cxn>
                <a:cxn ang="0">
                  <a:pos x="0" y="5"/>
                </a:cxn>
                <a:cxn ang="0">
                  <a:pos x="4" y="1"/>
                </a:cxn>
                <a:cxn ang="0">
                  <a:pos x="4" y="1"/>
                </a:cxn>
              </a:cxnLst>
              <a:rect l="0" t="0" r="r" b="b"/>
              <a:pathLst>
                <a:path w="8" h="5">
                  <a:moveTo>
                    <a:pt x="4" y="1"/>
                  </a:moveTo>
                  <a:lnTo>
                    <a:pt x="2" y="0"/>
                  </a:lnTo>
                  <a:lnTo>
                    <a:pt x="8" y="0"/>
                  </a:lnTo>
                  <a:lnTo>
                    <a:pt x="4" y="5"/>
                  </a:lnTo>
                  <a:lnTo>
                    <a:pt x="0" y="5"/>
                  </a:lnTo>
                  <a:lnTo>
                    <a:pt x="4" y="1"/>
                  </a:lnTo>
                  <a:lnTo>
                    <a:pt x="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4" name="任意多边形(F) 481">
              <a:extLst>
                <a:ext uri="{FF2B5EF4-FFF2-40B4-BE49-F238E27FC236}">
                  <a16:creationId xmlns:a16="http://schemas.microsoft.com/office/drawing/2014/main" id="{0F451849-DD7E-726A-EC65-A254F066DD03}"/>
                </a:ext>
              </a:extLst>
            </p:cNvPr>
            <p:cNvSpPr>
              <a:spLocks/>
            </p:cNvSpPr>
            <p:nvPr/>
          </p:nvSpPr>
          <p:spPr bwMode="auto">
            <a:xfrm>
              <a:off x="4485762" y="-2965779"/>
              <a:ext cx="19034" cy="21753"/>
            </a:xfrm>
            <a:custGeom>
              <a:avLst/>
              <a:gdLst/>
              <a:ahLst/>
              <a:cxnLst>
                <a:cxn ang="0">
                  <a:pos x="2" y="11"/>
                </a:cxn>
                <a:cxn ang="0">
                  <a:pos x="0" y="9"/>
                </a:cxn>
                <a:cxn ang="0">
                  <a:pos x="2" y="9"/>
                </a:cxn>
                <a:cxn ang="0">
                  <a:pos x="0" y="6"/>
                </a:cxn>
                <a:cxn ang="0">
                  <a:pos x="8" y="3"/>
                </a:cxn>
                <a:cxn ang="0">
                  <a:pos x="8" y="3"/>
                </a:cxn>
                <a:cxn ang="0">
                  <a:pos x="6" y="0"/>
                </a:cxn>
                <a:cxn ang="0">
                  <a:pos x="11" y="0"/>
                </a:cxn>
                <a:cxn ang="0">
                  <a:pos x="14" y="6"/>
                </a:cxn>
                <a:cxn ang="0">
                  <a:pos x="13" y="11"/>
                </a:cxn>
                <a:cxn ang="0">
                  <a:pos x="0" y="16"/>
                </a:cxn>
                <a:cxn ang="0">
                  <a:pos x="0" y="14"/>
                </a:cxn>
                <a:cxn ang="0">
                  <a:pos x="2" y="11"/>
                </a:cxn>
                <a:cxn ang="0">
                  <a:pos x="2" y="11"/>
                </a:cxn>
                <a:cxn ang="0">
                  <a:pos x="2" y="11"/>
                </a:cxn>
              </a:cxnLst>
              <a:rect l="0" t="0" r="r" b="b"/>
              <a:pathLst>
                <a:path w="14" h="16">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5" name="任意多边形(F) 482">
              <a:extLst>
                <a:ext uri="{FF2B5EF4-FFF2-40B4-BE49-F238E27FC236}">
                  <a16:creationId xmlns:a16="http://schemas.microsoft.com/office/drawing/2014/main" id="{278AEACC-21F2-B67B-8998-6FFC7F7D1576}"/>
                </a:ext>
              </a:extLst>
            </p:cNvPr>
            <p:cNvSpPr>
              <a:spLocks/>
            </p:cNvSpPr>
            <p:nvPr/>
          </p:nvSpPr>
          <p:spPr bwMode="auto">
            <a:xfrm>
              <a:off x="4504796" y="-2976656"/>
              <a:ext cx="17675" cy="10876"/>
            </a:xfrm>
            <a:custGeom>
              <a:avLst/>
              <a:gdLst/>
              <a:ahLst/>
              <a:cxnLst>
                <a:cxn ang="0">
                  <a:pos x="4" y="4"/>
                </a:cxn>
                <a:cxn ang="0">
                  <a:pos x="8" y="3"/>
                </a:cxn>
                <a:cxn ang="0">
                  <a:pos x="10" y="0"/>
                </a:cxn>
                <a:cxn ang="0">
                  <a:pos x="13" y="1"/>
                </a:cxn>
                <a:cxn ang="0">
                  <a:pos x="10" y="6"/>
                </a:cxn>
                <a:cxn ang="0">
                  <a:pos x="5" y="8"/>
                </a:cxn>
                <a:cxn ang="0">
                  <a:pos x="0" y="8"/>
                </a:cxn>
                <a:cxn ang="0">
                  <a:pos x="4" y="4"/>
                </a:cxn>
                <a:cxn ang="0">
                  <a:pos x="4" y="4"/>
                </a:cxn>
              </a:cxnLst>
              <a:rect l="0" t="0" r="r" b="b"/>
              <a:pathLst>
                <a:path w="13" h="8">
                  <a:moveTo>
                    <a:pt x="4" y="4"/>
                  </a:moveTo>
                  <a:lnTo>
                    <a:pt x="8" y="3"/>
                  </a:lnTo>
                  <a:lnTo>
                    <a:pt x="10" y="0"/>
                  </a:lnTo>
                  <a:lnTo>
                    <a:pt x="13" y="1"/>
                  </a:lnTo>
                  <a:lnTo>
                    <a:pt x="10" y="6"/>
                  </a:lnTo>
                  <a:lnTo>
                    <a:pt x="5" y="8"/>
                  </a:lnTo>
                  <a:lnTo>
                    <a:pt x="0" y="8"/>
                  </a:lnTo>
                  <a:lnTo>
                    <a:pt x="4" y="4"/>
                  </a:lnTo>
                  <a:lnTo>
                    <a:pt x="4"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6" name="任意多边形(F) 483">
              <a:extLst>
                <a:ext uri="{FF2B5EF4-FFF2-40B4-BE49-F238E27FC236}">
                  <a16:creationId xmlns:a16="http://schemas.microsoft.com/office/drawing/2014/main" id="{FDDF0455-5C83-93EC-A143-B0A02BAFC2C5}"/>
                </a:ext>
              </a:extLst>
            </p:cNvPr>
            <p:cNvSpPr>
              <a:spLocks/>
            </p:cNvSpPr>
            <p:nvPr/>
          </p:nvSpPr>
          <p:spPr bwMode="auto">
            <a:xfrm>
              <a:off x="4518391" y="-2983454"/>
              <a:ext cx="13596" cy="8157"/>
            </a:xfrm>
            <a:custGeom>
              <a:avLst/>
              <a:gdLst/>
              <a:ahLst/>
              <a:cxnLst>
                <a:cxn ang="0">
                  <a:pos x="0" y="0"/>
                </a:cxn>
                <a:cxn ang="0">
                  <a:pos x="10" y="0"/>
                </a:cxn>
                <a:cxn ang="0">
                  <a:pos x="6" y="6"/>
                </a:cxn>
                <a:cxn ang="0">
                  <a:pos x="0" y="3"/>
                </a:cxn>
                <a:cxn ang="0">
                  <a:pos x="0" y="0"/>
                </a:cxn>
                <a:cxn ang="0">
                  <a:pos x="0" y="0"/>
                </a:cxn>
              </a:cxnLst>
              <a:rect l="0" t="0" r="r" b="b"/>
              <a:pathLst>
                <a:path w="10" h="6">
                  <a:moveTo>
                    <a:pt x="0" y="0"/>
                  </a:moveTo>
                  <a:lnTo>
                    <a:pt x="10" y="0"/>
                  </a:lnTo>
                  <a:lnTo>
                    <a:pt x="6" y="6"/>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7" name="任意多边形(F) 484">
              <a:extLst>
                <a:ext uri="{FF2B5EF4-FFF2-40B4-BE49-F238E27FC236}">
                  <a16:creationId xmlns:a16="http://schemas.microsoft.com/office/drawing/2014/main" id="{A1A27E69-B828-289B-F57B-017956020B2B}"/>
                </a:ext>
              </a:extLst>
            </p:cNvPr>
            <p:cNvSpPr>
              <a:spLocks/>
            </p:cNvSpPr>
            <p:nvPr/>
          </p:nvSpPr>
          <p:spPr bwMode="auto">
            <a:xfrm>
              <a:off x="4531987" y="-2992971"/>
              <a:ext cx="8157" cy="6798"/>
            </a:xfrm>
            <a:custGeom>
              <a:avLst/>
              <a:gdLst/>
              <a:ahLst/>
              <a:cxnLst>
                <a:cxn ang="0">
                  <a:pos x="3" y="2"/>
                </a:cxn>
                <a:cxn ang="0">
                  <a:pos x="6" y="5"/>
                </a:cxn>
                <a:cxn ang="0">
                  <a:pos x="1" y="5"/>
                </a:cxn>
                <a:cxn ang="0">
                  <a:pos x="0" y="0"/>
                </a:cxn>
                <a:cxn ang="0">
                  <a:pos x="3" y="2"/>
                </a:cxn>
                <a:cxn ang="0">
                  <a:pos x="3" y="2"/>
                </a:cxn>
              </a:cxnLst>
              <a:rect l="0" t="0" r="r" b="b"/>
              <a:pathLst>
                <a:path w="6" h="5">
                  <a:moveTo>
                    <a:pt x="3" y="2"/>
                  </a:moveTo>
                  <a:lnTo>
                    <a:pt x="6" y="5"/>
                  </a:lnTo>
                  <a:lnTo>
                    <a:pt x="1"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8" name="任意多边形(F) 485">
              <a:extLst>
                <a:ext uri="{FF2B5EF4-FFF2-40B4-BE49-F238E27FC236}">
                  <a16:creationId xmlns:a16="http://schemas.microsoft.com/office/drawing/2014/main" id="{BC22DDBB-47D6-B936-291D-28657993B6FF}"/>
                </a:ext>
              </a:extLst>
            </p:cNvPr>
            <p:cNvSpPr>
              <a:spLocks/>
            </p:cNvSpPr>
            <p:nvPr/>
          </p:nvSpPr>
          <p:spPr bwMode="auto">
            <a:xfrm>
              <a:off x="4546942" y="-2992971"/>
              <a:ext cx="6798" cy="6798"/>
            </a:xfrm>
            <a:custGeom>
              <a:avLst/>
              <a:gdLst/>
              <a:ahLst/>
              <a:cxnLst>
                <a:cxn ang="0">
                  <a:pos x="3" y="0"/>
                </a:cxn>
                <a:cxn ang="0">
                  <a:pos x="5" y="2"/>
                </a:cxn>
                <a:cxn ang="0">
                  <a:pos x="5" y="5"/>
                </a:cxn>
                <a:cxn ang="0">
                  <a:pos x="0" y="4"/>
                </a:cxn>
                <a:cxn ang="0">
                  <a:pos x="3" y="0"/>
                </a:cxn>
                <a:cxn ang="0">
                  <a:pos x="3" y="0"/>
                </a:cxn>
              </a:cxnLst>
              <a:rect l="0" t="0" r="r" b="b"/>
              <a:pathLst>
                <a:path w="5" h="5">
                  <a:moveTo>
                    <a:pt x="3" y="0"/>
                  </a:moveTo>
                  <a:lnTo>
                    <a:pt x="5" y="2"/>
                  </a:lnTo>
                  <a:lnTo>
                    <a:pt x="5" y="5"/>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9" name="任意多边形(F) 486">
              <a:extLst>
                <a:ext uri="{FF2B5EF4-FFF2-40B4-BE49-F238E27FC236}">
                  <a16:creationId xmlns:a16="http://schemas.microsoft.com/office/drawing/2014/main" id="{6642E233-D42C-E171-3884-66986A2C6B9B}"/>
                </a:ext>
              </a:extLst>
            </p:cNvPr>
            <p:cNvSpPr>
              <a:spLocks/>
            </p:cNvSpPr>
            <p:nvPr/>
          </p:nvSpPr>
          <p:spPr bwMode="auto">
            <a:xfrm>
              <a:off x="4582290" y="-2997050"/>
              <a:ext cx="8157" cy="4079"/>
            </a:xfrm>
            <a:custGeom>
              <a:avLst/>
              <a:gdLst/>
              <a:ahLst/>
              <a:cxnLst>
                <a:cxn ang="0">
                  <a:pos x="4" y="3"/>
                </a:cxn>
                <a:cxn ang="0">
                  <a:pos x="0" y="0"/>
                </a:cxn>
                <a:cxn ang="0">
                  <a:pos x="4" y="0"/>
                </a:cxn>
                <a:cxn ang="0">
                  <a:pos x="6" y="2"/>
                </a:cxn>
                <a:cxn ang="0">
                  <a:pos x="4" y="3"/>
                </a:cxn>
                <a:cxn ang="0">
                  <a:pos x="4" y="3"/>
                </a:cxn>
              </a:cxnLst>
              <a:rect l="0" t="0" r="r" b="b"/>
              <a:pathLst>
                <a:path w="6" h="3">
                  <a:moveTo>
                    <a:pt x="4" y="3"/>
                  </a:moveTo>
                  <a:lnTo>
                    <a:pt x="0" y="0"/>
                  </a:lnTo>
                  <a:lnTo>
                    <a:pt x="4" y="0"/>
                  </a:lnTo>
                  <a:lnTo>
                    <a:pt x="6" y="2"/>
                  </a:lnTo>
                  <a:lnTo>
                    <a:pt x="4" y="3"/>
                  </a:lnTo>
                  <a:lnTo>
                    <a:pt x="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0" name="任意多边形(F) 487">
              <a:extLst>
                <a:ext uri="{FF2B5EF4-FFF2-40B4-BE49-F238E27FC236}">
                  <a16:creationId xmlns:a16="http://schemas.microsoft.com/office/drawing/2014/main" id="{C95BDD73-993A-F85E-EC97-67697D715B46}"/>
                </a:ext>
              </a:extLst>
            </p:cNvPr>
            <p:cNvSpPr>
              <a:spLocks/>
            </p:cNvSpPr>
            <p:nvPr/>
          </p:nvSpPr>
          <p:spPr bwMode="auto">
            <a:xfrm>
              <a:off x="4572774" y="-3014724"/>
              <a:ext cx="20394" cy="10876"/>
            </a:xfrm>
            <a:custGeom>
              <a:avLst/>
              <a:gdLst/>
              <a:ahLst/>
              <a:cxnLst>
                <a:cxn ang="0">
                  <a:pos x="5" y="4"/>
                </a:cxn>
                <a:cxn ang="0">
                  <a:pos x="11" y="0"/>
                </a:cxn>
                <a:cxn ang="0">
                  <a:pos x="15" y="4"/>
                </a:cxn>
                <a:cxn ang="0">
                  <a:pos x="11" y="7"/>
                </a:cxn>
                <a:cxn ang="0">
                  <a:pos x="3" y="8"/>
                </a:cxn>
                <a:cxn ang="0">
                  <a:pos x="0" y="5"/>
                </a:cxn>
                <a:cxn ang="0">
                  <a:pos x="5" y="4"/>
                </a:cxn>
                <a:cxn ang="0">
                  <a:pos x="5" y="4"/>
                </a:cxn>
              </a:cxnLst>
              <a:rect l="0" t="0" r="r" b="b"/>
              <a:pathLst>
                <a:path w="15" h="8">
                  <a:moveTo>
                    <a:pt x="5" y="4"/>
                  </a:moveTo>
                  <a:lnTo>
                    <a:pt x="11" y="0"/>
                  </a:lnTo>
                  <a:lnTo>
                    <a:pt x="15" y="4"/>
                  </a:lnTo>
                  <a:lnTo>
                    <a:pt x="11" y="7"/>
                  </a:lnTo>
                  <a:lnTo>
                    <a:pt x="3" y="8"/>
                  </a:lnTo>
                  <a:lnTo>
                    <a:pt x="0" y="5"/>
                  </a:lnTo>
                  <a:lnTo>
                    <a:pt x="5" y="4"/>
                  </a:lnTo>
                  <a:lnTo>
                    <a:pt x="5"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1" name="任意多边形(F) 488">
              <a:extLst>
                <a:ext uri="{FF2B5EF4-FFF2-40B4-BE49-F238E27FC236}">
                  <a16:creationId xmlns:a16="http://schemas.microsoft.com/office/drawing/2014/main" id="{5D5A5F41-64AA-B77B-1FD5-772CC3E8CEC7}"/>
                </a:ext>
              </a:extLst>
            </p:cNvPr>
            <p:cNvSpPr>
              <a:spLocks/>
            </p:cNvSpPr>
            <p:nvPr/>
          </p:nvSpPr>
          <p:spPr bwMode="auto">
            <a:xfrm>
              <a:off x="4590448" y="-3007926"/>
              <a:ext cx="10876" cy="10876"/>
            </a:xfrm>
            <a:custGeom>
              <a:avLst/>
              <a:gdLst/>
              <a:ahLst/>
              <a:cxnLst>
                <a:cxn ang="0">
                  <a:pos x="6" y="8"/>
                </a:cxn>
                <a:cxn ang="0">
                  <a:pos x="2" y="8"/>
                </a:cxn>
                <a:cxn ang="0">
                  <a:pos x="0" y="3"/>
                </a:cxn>
                <a:cxn ang="0">
                  <a:pos x="6" y="0"/>
                </a:cxn>
                <a:cxn ang="0">
                  <a:pos x="8" y="3"/>
                </a:cxn>
                <a:cxn ang="0">
                  <a:pos x="6" y="8"/>
                </a:cxn>
                <a:cxn ang="0">
                  <a:pos x="6" y="8"/>
                </a:cxn>
              </a:cxnLst>
              <a:rect l="0" t="0" r="r" b="b"/>
              <a:pathLst>
                <a:path w="8" h="8">
                  <a:moveTo>
                    <a:pt x="6" y="8"/>
                  </a:moveTo>
                  <a:lnTo>
                    <a:pt x="2" y="8"/>
                  </a:lnTo>
                  <a:lnTo>
                    <a:pt x="0" y="3"/>
                  </a:lnTo>
                  <a:lnTo>
                    <a:pt x="6" y="0"/>
                  </a:lnTo>
                  <a:lnTo>
                    <a:pt x="8" y="3"/>
                  </a:lnTo>
                  <a:lnTo>
                    <a:pt x="6" y="8"/>
                  </a:lnTo>
                  <a:lnTo>
                    <a:pt x="6"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2" name="任意多边形(F) 489">
              <a:extLst>
                <a:ext uri="{FF2B5EF4-FFF2-40B4-BE49-F238E27FC236}">
                  <a16:creationId xmlns:a16="http://schemas.microsoft.com/office/drawing/2014/main" id="{9A6DE758-42D8-BF71-EF0D-E32D688F5F70}"/>
                </a:ext>
              </a:extLst>
            </p:cNvPr>
            <p:cNvSpPr>
              <a:spLocks/>
            </p:cNvSpPr>
            <p:nvPr/>
          </p:nvSpPr>
          <p:spPr bwMode="auto">
            <a:xfrm>
              <a:off x="4604043" y="-3012004"/>
              <a:ext cx="5438" cy="8157"/>
            </a:xfrm>
            <a:custGeom>
              <a:avLst/>
              <a:gdLst/>
              <a:ahLst/>
              <a:cxnLst>
                <a:cxn ang="0">
                  <a:pos x="3" y="5"/>
                </a:cxn>
                <a:cxn ang="0">
                  <a:pos x="1" y="6"/>
                </a:cxn>
                <a:cxn ang="0">
                  <a:pos x="0" y="0"/>
                </a:cxn>
                <a:cxn ang="0">
                  <a:pos x="3" y="0"/>
                </a:cxn>
                <a:cxn ang="0">
                  <a:pos x="4" y="5"/>
                </a:cxn>
                <a:cxn ang="0">
                  <a:pos x="3" y="5"/>
                </a:cxn>
                <a:cxn ang="0">
                  <a:pos x="3" y="5"/>
                </a:cxn>
              </a:cxnLst>
              <a:rect l="0" t="0" r="r" b="b"/>
              <a:pathLst>
                <a:path w="4" h="6">
                  <a:moveTo>
                    <a:pt x="3" y="5"/>
                  </a:moveTo>
                  <a:lnTo>
                    <a:pt x="1" y="6"/>
                  </a:lnTo>
                  <a:lnTo>
                    <a:pt x="0" y="0"/>
                  </a:lnTo>
                  <a:lnTo>
                    <a:pt x="3" y="0"/>
                  </a:lnTo>
                  <a:lnTo>
                    <a:pt x="4" y="5"/>
                  </a:lnTo>
                  <a:lnTo>
                    <a:pt x="3" y="5"/>
                  </a:lnTo>
                  <a:lnTo>
                    <a:pt x="3"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3" name="任意多边形(F) 490">
              <a:extLst>
                <a:ext uri="{FF2B5EF4-FFF2-40B4-BE49-F238E27FC236}">
                  <a16:creationId xmlns:a16="http://schemas.microsoft.com/office/drawing/2014/main" id="{1D7EC3F6-05D3-E8C5-8E92-6ABC96BD175D}"/>
                </a:ext>
              </a:extLst>
            </p:cNvPr>
            <p:cNvSpPr>
              <a:spLocks/>
            </p:cNvSpPr>
            <p:nvPr/>
          </p:nvSpPr>
          <p:spPr bwMode="auto">
            <a:xfrm>
              <a:off x="4629875" y="-3029679"/>
              <a:ext cx="12236" cy="6798"/>
            </a:xfrm>
            <a:custGeom>
              <a:avLst/>
              <a:gdLst/>
              <a:ahLst/>
              <a:cxnLst>
                <a:cxn ang="0">
                  <a:pos x="6" y="0"/>
                </a:cxn>
                <a:cxn ang="0">
                  <a:pos x="9" y="5"/>
                </a:cxn>
                <a:cxn ang="0">
                  <a:pos x="0" y="3"/>
                </a:cxn>
                <a:cxn ang="0">
                  <a:pos x="5" y="0"/>
                </a:cxn>
                <a:cxn ang="0">
                  <a:pos x="6" y="0"/>
                </a:cxn>
                <a:cxn ang="0">
                  <a:pos x="6" y="0"/>
                </a:cxn>
              </a:cxnLst>
              <a:rect l="0" t="0" r="r" b="b"/>
              <a:pathLst>
                <a:path w="9" h="5">
                  <a:moveTo>
                    <a:pt x="6" y="0"/>
                  </a:moveTo>
                  <a:lnTo>
                    <a:pt x="9" y="5"/>
                  </a:lnTo>
                  <a:lnTo>
                    <a:pt x="0" y="3"/>
                  </a:lnTo>
                  <a:lnTo>
                    <a:pt x="5" y="0"/>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4" name="任意多边形(F) 491">
              <a:extLst>
                <a:ext uri="{FF2B5EF4-FFF2-40B4-BE49-F238E27FC236}">
                  <a16:creationId xmlns:a16="http://schemas.microsoft.com/office/drawing/2014/main" id="{80941614-04AE-9681-8A7D-5A79A17B1317}"/>
                </a:ext>
              </a:extLst>
            </p:cNvPr>
            <p:cNvSpPr>
              <a:spLocks/>
            </p:cNvSpPr>
            <p:nvPr/>
          </p:nvSpPr>
          <p:spPr bwMode="auto">
            <a:xfrm>
              <a:off x="4344368" y="-2759127"/>
              <a:ext cx="12236" cy="6798"/>
            </a:xfrm>
            <a:custGeom>
              <a:avLst/>
              <a:gdLst/>
              <a:ahLst/>
              <a:cxnLst>
                <a:cxn ang="0">
                  <a:pos x="0" y="3"/>
                </a:cxn>
                <a:cxn ang="0">
                  <a:pos x="6" y="0"/>
                </a:cxn>
                <a:cxn ang="0">
                  <a:pos x="8" y="0"/>
                </a:cxn>
                <a:cxn ang="0">
                  <a:pos x="9" y="2"/>
                </a:cxn>
                <a:cxn ang="0">
                  <a:pos x="1" y="5"/>
                </a:cxn>
                <a:cxn ang="0">
                  <a:pos x="0" y="3"/>
                </a:cxn>
                <a:cxn ang="0">
                  <a:pos x="0" y="3"/>
                </a:cxn>
              </a:cxnLst>
              <a:rect l="0" t="0" r="r" b="b"/>
              <a:pathLst>
                <a:path w="9" h="5">
                  <a:moveTo>
                    <a:pt x="0" y="3"/>
                  </a:moveTo>
                  <a:lnTo>
                    <a:pt x="6" y="0"/>
                  </a:lnTo>
                  <a:lnTo>
                    <a:pt x="8" y="0"/>
                  </a:lnTo>
                  <a:lnTo>
                    <a:pt x="9" y="2"/>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5" name="任意多边形(F) 492">
              <a:extLst>
                <a:ext uri="{FF2B5EF4-FFF2-40B4-BE49-F238E27FC236}">
                  <a16:creationId xmlns:a16="http://schemas.microsoft.com/office/drawing/2014/main" id="{78C6E9F5-FBD7-37D0-A05D-5C8599F4A814}"/>
                </a:ext>
              </a:extLst>
            </p:cNvPr>
            <p:cNvSpPr>
              <a:spLocks/>
            </p:cNvSpPr>
            <p:nvPr/>
          </p:nvSpPr>
          <p:spPr bwMode="auto">
            <a:xfrm>
              <a:off x="4296783" y="-2719700"/>
              <a:ext cx="4079" cy="4079"/>
            </a:xfrm>
            <a:custGeom>
              <a:avLst/>
              <a:gdLst/>
              <a:ahLst/>
              <a:cxnLst>
                <a:cxn ang="0">
                  <a:pos x="1" y="3"/>
                </a:cxn>
                <a:cxn ang="0">
                  <a:pos x="3" y="0"/>
                </a:cxn>
                <a:cxn ang="0">
                  <a:pos x="0" y="0"/>
                </a:cxn>
                <a:cxn ang="0">
                  <a:pos x="1" y="3"/>
                </a:cxn>
                <a:cxn ang="0">
                  <a:pos x="1" y="3"/>
                </a:cxn>
              </a:cxnLst>
              <a:rect l="0" t="0" r="r" b="b"/>
              <a:pathLst>
                <a:path w="3" h="3">
                  <a:moveTo>
                    <a:pt x="1" y="3"/>
                  </a:moveTo>
                  <a:lnTo>
                    <a:pt x="3" y="0"/>
                  </a:lnTo>
                  <a:lnTo>
                    <a:pt x="0" y="0"/>
                  </a:lnTo>
                  <a:lnTo>
                    <a:pt x="1" y="3"/>
                  </a:lnTo>
                  <a:lnTo>
                    <a:pt x="1"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6" name="任意多边形(F) 493">
              <a:extLst>
                <a:ext uri="{FF2B5EF4-FFF2-40B4-BE49-F238E27FC236}">
                  <a16:creationId xmlns:a16="http://schemas.microsoft.com/office/drawing/2014/main" id="{A46D6E15-294A-88D3-F4E5-37E31EFB1ABE}"/>
                </a:ext>
              </a:extLst>
            </p:cNvPr>
            <p:cNvSpPr>
              <a:spLocks/>
            </p:cNvSpPr>
            <p:nvPr/>
          </p:nvSpPr>
          <p:spPr bwMode="auto">
            <a:xfrm>
              <a:off x="4289986" y="-2650362"/>
              <a:ext cx="1360" cy="6798"/>
            </a:xfrm>
            <a:custGeom>
              <a:avLst/>
              <a:gdLst/>
              <a:ahLst/>
              <a:cxnLst>
                <a:cxn ang="0">
                  <a:pos x="1" y="5"/>
                </a:cxn>
                <a:cxn ang="0">
                  <a:pos x="1" y="2"/>
                </a:cxn>
                <a:cxn ang="0">
                  <a:pos x="0" y="0"/>
                </a:cxn>
                <a:cxn ang="0">
                  <a:pos x="0" y="3"/>
                </a:cxn>
                <a:cxn ang="0">
                  <a:pos x="1" y="5"/>
                </a:cxn>
                <a:cxn ang="0">
                  <a:pos x="1" y="5"/>
                </a:cxn>
              </a:cxnLst>
              <a:rect l="0" t="0" r="r" b="b"/>
              <a:pathLst>
                <a:path w="1" h="5">
                  <a:moveTo>
                    <a:pt x="1" y="5"/>
                  </a:moveTo>
                  <a:lnTo>
                    <a:pt x="1" y="2"/>
                  </a:lnTo>
                  <a:lnTo>
                    <a:pt x="0" y="0"/>
                  </a:lnTo>
                  <a:lnTo>
                    <a:pt x="0" y="3"/>
                  </a:lnTo>
                  <a:lnTo>
                    <a:pt x="1" y="5"/>
                  </a:lnTo>
                  <a:lnTo>
                    <a:pt x="1"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7" name="任意多边形(F) 494">
              <a:extLst>
                <a:ext uri="{FF2B5EF4-FFF2-40B4-BE49-F238E27FC236}">
                  <a16:creationId xmlns:a16="http://schemas.microsoft.com/office/drawing/2014/main" id="{5BB393B1-3241-744D-3E0F-274148D0AFA7}"/>
                </a:ext>
              </a:extLst>
            </p:cNvPr>
            <p:cNvSpPr>
              <a:spLocks/>
            </p:cNvSpPr>
            <p:nvPr/>
          </p:nvSpPr>
          <p:spPr bwMode="auto">
            <a:xfrm>
              <a:off x="4287267" y="-2632688"/>
              <a:ext cx="2719" cy="4079"/>
            </a:xfrm>
            <a:custGeom>
              <a:avLst/>
              <a:gdLst/>
              <a:ahLst/>
              <a:cxnLst>
                <a:cxn ang="0">
                  <a:pos x="2" y="3"/>
                </a:cxn>
                <a:cxn ang="0">
                  <a:pos x="0" y="0"/>
                </a:cxn>
                <a:cxn ang="0">
                  <a:pos x="0" y="3"/>
                </a:cxn>
                <a:cxn ang="0">
                  <a:pos x="2" y="3"/>
                </a:cxn>
                <a:cxn ang="0">
                  <a:pos x="2" y="3"/>
                </a:cxn>
              </a:cxnLst>
              <a:rect l="0" t="0" r="r" b="b"/>
              <a:pathLst>
                <a:path w="2" h="3">
                  <a:moveTo>
                    <a:pt x="2" y="3"/>
                  </a:moveTo>
                  <a:lnTo>
                    <a:pt x="0" y="0"/>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8" name="任意多边形(F) 495">
              <a:extLst>
                <a:ext uri="{FF2B5EF4-FFF2-40B4-BE49-F238E27FC236}">
                  <a16:creationId xmlns:a16="http://schemas.microsoft.com/office/drawing/2014/main" id="{831E5669-536D-532B-7FFD-C71A9988EB5F}"/>
                </a:ext>
              </a:extLst>
            </p:cNvPr>
            <p:cNvSpPr>
              <a:spLocks/>
            </p:cNvSpPr>
            <p:nvPr/>
          </p:nvSpPr>
          <p:spPr bwMode="auto">
            <a:xfrm>
              <a:off x="3860366" y="-2022247"/>
              <a:ext cx="12236" cy="8157"/>
            </a:xfrm>
            <a:custGeom>
              <a:avLst/>
              <a:gdLst/>
              <a:ahLst/>
              <a:cxnLst>
                <a:cxn ang="0">
                  <a:pos x="9" y="0"/>
                </a:cxn>
                <a:cxn ang="0">
                  <a:pos x="0" y="3"/>
                </a:cxn>
                <a:cxn ang="0">
                  <a:pos x="0" y="5"/>
                </a:cxn>
                <a:cxn ang="0">
                  <a:pos x="3" y="6"/>
                </a:cxn>
                <a:cxn ang="0">
                  <a:pos x="5" y="6"/>
                </a:cxn>
                <a:cxn ang="0">
                  <a:pos x="6" y="3"/>
                </a:cxn>
                <a:cxn ang="0">
                  <a:pos x="9" y="2"/>
                </a:cxn>
                <a:cxn ang="0">
                  <a:pos x="9" y="0"/>
                </a:cxn>
                <a:cxn ang="0">
                  <a:pos x="9" y="0"/>
                </a:cxn>
              </a:cxnLst>
              <a:rect l="0" t="0" r="r" b="b"/>
              <a:pathLst>
                <a:path w="9" h="6">
                  <a:moveTo>
                    <a:pt x="9" y="0"/>
                  </a:moveTo>
                  <a:lnTo>
                    <a:pt x="0" y="3"/>
                  </a:lnTo>
                  <a:lnTo>
                    <a:pt x="0" y="5"/>
                  </a:lnTo>
                  <a:lnTo>
                    <a:pt x="3" y="6"/>
                  </a:lnTo>
                  <a:lnTo>
                    <a:pt x="5" y="6"/>
                  </a:lnTo>
                  <a:lnTo>
                    <a:pt x="6" y="3"/>
                  </a:lnTo>
                  <a:lnTo>
                    <a:pt x="9" y="2"/>
                  </a:lnTo>
                  <a:lnTo>
                    <a:pt x="9" y="0"/>
                  </a:lnTo>
                  <a:lnTo>
                    <a:pt x="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9" name="任意多边形(F) 496">
              <a:extLst>
                <a:ext uri="{FF2B5EF4-FFF2-40B4-BE49-F238E27FC236}">
                  <a16:creationId xmlns:a16="http://schemas.microsoft.com/office/drawing/2014/main" id="{02232CB8-B926-FCC8-CA81-07B3A97CE84C}"/>
                </a:ext>
              </a:extLst>
            </p:cNvPr>
            <p:cNvSpPr>
              <a:spLocks/>
            </p:cNvSpPr>
            <p:nvPr/>
          </p:nvSpPr>
          <p:spPr bwMode="auto">
            <a:xfrm>
              <a:off x="3882119" y="-2015450"/>
              <a:ext cx="8157" cy="6798"/>
            </a:xfrm>
            <a:custGeom>
              <a:avLst/>
              <a:gdLst/>
              <a:ahLst/>
              <a:cxnLst>
                <a:cxn ang="0">
                  <a:pos x="1" y="0"/>
                </a:cxn>
                <a:cxn ang="0">
                  <a:pos x="0" y="5"/>
                </a:cxn>
                <a:cxn ang="0">
                  <a:pos x="3" y="5"/>
                </a:cxn>
                <a:cxn ang="0">
                  <a:pos x="5" y="5"/>
                </a:cxn>
                <a:cxn ang="0">
                  <a:pos x="6" y="1"/>
                </a:cxn>
                <a:cxn ang="0">
                  <a:pos x="1" y="0"/>
                </a:cxn>
                <a:cxn ang="0">
                  <a:pos x="1" y="0"/>
                </a:cxn>
              </a:cxnLst>
              <a:rect l="0" t="0" r="r" b="b"/>
              <a:pathLst>
                <a:path w="6" h="5">
                  <a:moveTo>
                    <a:pt x="1" y="0"/>
                  </a:moveTo>
                  <a:lnTo>
                    <a:pt x="0" y="5"/>
                  </a:lnTo>
                  <a:lnTo>
                    <a:pt x="3" y="5"/>
                  </a:lnTo>
                  <a:lnTo>
                    <a:pt x="5" y="5"/>
                  </a:lnTo>
                  <a:lnTo>
                    <a:pt x="6" y="1"/>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0" name="任意多边形(F) 497">
              <a:extLst>
                <a:ext uri="{FF2B5EF4-FFF2-40B4-BE49-F238E27FC236}">
                  <a16:creationId xmlns:a16="http://schemas.microsoft.com/office/drawing/2014/main" id="{2D75D66F-A684-E42D-10C7-4065949A39C7}"/>
                </a:ext>
              </a:extLst>
            </p:cNvPr>
            <p:cNvSpPr>
              <a:spLocks/>
            </p:cNvSpPr>
            <p:nvPr/>
          </p:nvSpPr>
          <p:spPr bwMode="auto">
            <a:xfrm>
              <a:off x="3910669" y="-2024966"/>
              <a:ext cx="10876" cy="10876"/>
            </a:xfrm>
            <a:custGeom>
              <a:avLst/>
              <a:gdLst/>
              <a:ahLst/>
              <a:cxnLst>
                <a:cxn ang="0">
                  <a:pos x="8" y="0"/>
                </a:cxn>
                <a:cxn ang="0">
                  <a:pos x="6" y="0"/>
                </a:cxn>
                <a:cxn ang="0">
                  <a:pos x="1" y="7"/>
                </a:cxn>
                <a:cxn ang="0">
                  <a:pos x="0" y="8"/>
                </a:cxn>
                <a:cxn ang="0">
                  <a:pos x="6" y="5"/>
                </a:cxn>
                <a:cxn ang="0">
                  <a:pos x="8" y="0"/>
                </a:cxn>
                <a:cxn ang="0">
                  <a:pos x="8" y="0"/>
                </a:cxn>
              </a:cxnLst>
              <a:rect l="0" t="0" r="r" b="b"/>
              <a:pathLst>
                <a:path w="8" h="8">
                  <a:moveTo>
                    <a:pt x="8" y="0"/>
                  </a:moveTo>
                  <a:lnTo>
                    <a:pt x="6" y="0"/>
                  </a:lnTo>
                  <a:lnTo>
                    <a:pt x="1" y="7"/>
                  </a:lnTo>
                  <a:lnTo>
                    <a:pt x="0" y="8"/>
                  </a:lnTo>
                  <a:lnTo>
                    <a:pt x="6" y="5"/>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1" name="任意多边形(F) 498">
              <a:extLst>
                <a:ext uri="{FF2B5EF4-FFF2-40B4-BE49-F238E27FC236}">
                  <a16:creationId xmlns:a16="http://schemas.microsoft.com/office/drawing/2014/main" id="{508F21A3-63E5-C17C-39F6-F903D098CA13}"/>
                </a:ext>
              </a:extLst>
            </p:cNvPr>
            <p:cNvSpPr>
              <a:spLocks/>
            </p:cNvSpPr>
            <p:nvPr/>
          </p:nvSpPr>
          <p:spPr bwMode="auto">
            <a:xfrm>
              <a:off x="3921546" y="-2030404"/>
              <a:ext cx="8157" cy="4079"/>
            </a:xfrm>
            <a:custGeom>
              <a:avLst/>
              <a:gdLst/>
              <a:ahLst/>
              <a:cxnLst>
                <a:cxn ang="0">
                  <a:pos x="6" y="0"/>
                </a:cxn>
                <a:cxn ang="0">
                  <a:pos x="1" y="1"/>
                </a:cxn>
                <a:cxn ang="0">
                  <a:pos x="0" y="3"/>
                </a:cxn>
                <a:cxn ang="0">
                  <a:pos x="4" y="1"/>
                </a:cxn>
                <a:cxn ang="0">
                  <a:pos x="6" y="0"/>
                </a:cxn>
                <a:cxn ang="0">
                  <a:pos x="6" y="0"/>
                </a:cxn>
              </a:cxnLst>
              <a:rect l="0" t="0" r="r" b="b"/>
              <a:pathLst>
                <a:path w="6" h="3">
                  <a:moveTo>
                    <a:pt x="6" y="0"/>
                  </a:moveTo>
                  <a:lnTo>
                    <a:pt x="1" y="1"/>
                  </a:lnTo>
                  <a:lnTo>
                    <a:pt x="0" y="3"/>
                  </a:lnTo>
                  <a:lnTo>
                    <a:pt x="4" y="1"/>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2" name="任意多边形(F) 499">
              <a:extLst>
                <a:ext uri="{FF2B5EF4-FFF2-40B4-BE49-F238E27FC236}">
                  <a16:creationId xmlns:a16="http://schemas.microsoft.com/office/drawing/2014/main" id="{E83249AD-37C0-9A37-224B-40AACCE7B0A7}"/>
                </a:ext>
              </a:extLst>
            </p:cNvPr>
            <p:cNvSpPr>
              <a:spLocks/>
            </p:cNvSpPr>
            <p:nvPr/>
          </p:nvSpPr>
          <p:spPr bwMode="auto">
            <a:xfrm>
              <a:off x="4413705" y="-2109259"/>
              <a:ext cx="6798" cy="4079"/>
            </a:xfrm>
            <a:custGeom>
              <a:avLst/>
              <a:gdLst/>
              <a:ahLst/>
              <a:cxnLst>
                <a:cxn ang="0">
                  <a:pos x="3" y="0"/>
                </a:cxn>
                <a:cxn ang="0">
                  <a:pos x="5" y="3"/>
                </a:cxn>
                <a:cxn ang="0">
                  <a:pos x="2" y="3"/>
                </a:cxn>
                <a:cxn ang="0">
                  <a:pos x="0" y="1"/>
                </a:cxn>
                <a:cxn ang="0">
                  <a:pos x="3" y="0"/>
                </a:cxn>
                <a:cxn ang="0">
                  <a:pos x="3" y="0"/>
                </a:cxn>
              </a:cxnLst>
              <a:rect l="0" t="0" r="r" b="b"/>
              <a:pathLst>
                <a:path w="5" h="3">
                  <a:moveTo>
                    <a:pt x="3" y="0"/>
                  </a:moveTo>
                  <a:lnTo>
                    <a:pt x="5" y="3"/>
                  </a:lnTo>
                  <a:lnTo>
                    <a:pt x="2"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3" name="任意多边形(F) 500">
              <a:extLst>
                <a:ext uri="{FF2B5EF4-FFF2-40B4-BE49-F238E27FC236}">
                  <a16:creationId xmlns:a16="http://schemas.microsoft.com/office/drawing/2014/main" id="{C101D883-FAA9-5DCA-666D-3C9E213B1EE6}"/>
                </a:ext>
              </a:extLst>
            </p:cNvPr>
            <p:cNvSpPr>
              <a:spLocks/>
            </p:cNvSpPr>
            <p:nvPr/>
          </p:nvSpPr>
          <p:spPr bwMode="auto">
            <a:xfrm>
              <a:off x="5041820" y="-1838707"/>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4" name="任意多边形(F) 501">
              <a:extLst>
                <a:ext uri="{FF2B5EF4-FFF2-40B4-BE49-F238E27FC236}">
                  <a16:creationId xmlns:a16="http://schemas.microsoft.com/office/drawing/2014/main" id="{7A68BBF3-CD78-251A-C817-AB3C542150C1}"/>
                </a:ext>
              </a:extLst>
            </p:cNvPr>
            <p:cNvSpPr>
              <a:spLocks/>
            </p:cNvSpPr>
            <p:nvPr/>
          </p:nvSpPr>
          <p:spPr bwMode="auto">
            <a:xfrm>
              <a:off x="5039101" y="-1834628"/>
              <a:ext cx="10876" cy="4079"/>
            </a:xfrm>
            <a:custGeom>
              <a:avLst/>
              <a:gdLst/>
              <a:ahLst/>
              <a:cxnLst>
                <a:cxn ang="0">
                  <a:pos x="7" y="2"/>
                </a:cxn>
                <a:cxn ang="0">
                  <a:pos x="4" y="0"/>
                </a:cxn>
                <a:cxn ang="0">
                  <a:pos x="0" y="0"/>
                </a:cxn>
                <a:cxn ang="0">
                  <a:pos x="4" y="0"/>
                </a:cxn>
                <a:cxn ang="0">
                  <a:pos x="4" y="2"/>
                </a:cxn>
                <a:cxn ang="0">
                  <a:pos x="2" y="2"/>
                </a:cxn>
                <a:cxn ang="0">
                  <a:pos x="4" y="2"/>
                </a:cxn>
                <a:cxn ang="0">
                  <a:pos x="8" y="3"/>
                </a:cxn>
                <a:cxn ang="0">
                  <a:pos x="7" y="2"/>
                </a:cxn>
                <a:cxn ang="0">
                  <a:pos x="7" y="2"/>
                </a:cxn>
              </a:cxnLst>
              <a:rect l="0" t="0" r="r" b="b"/>
              <a:pathLst>
                <a:path w="8" h="3">
                  <a:moveTo>
                    <a:pt x="7" y="2"/>
                  </a:moveTo>
                  <a:lnTo>
                    <a:pt x="4" y="0"/>
                  </a:lnTo>
                  <a:lnTo>
                    <a:pt x="0" y="0"/>
                  </a:lnTo>
                  <a:lnTo>
                    <a:pt x="4" y="0"/>
                  </a:lnTo>
                  <a:lnTo>
                    <a:pt x="4" y="2"/>
                  </a:lnTo>
                  <a:lnTo>
                    <a:pt x="2" y="2"/>
                  </a:lnTo>
                  <a:lnTo>
                    <a:pt x="4" y="2"/>
                  </a:lnTo>
                  <a:lnTo>
                    <a:pt x="8" y="3"/>
                  </a:lnTo>
                  <a:lnTo>
                    <a:pt x="7" y="2"/>
                  </a:lnTo>
                  <a:lnTo>
                    <a:pt x="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5" name="任意多边形(F) 502">
              <a:extLst>
                <a:ext uri="{FF2B5EF4-FFF2-40B4-BE49-F238E27FC236}">
                  <a16:creationId xmlns:a16="http://schemas.microsoft.com/office/drawing/2014/main" id="{93716848-9C2F-9233-A03D-A546C5AD02A8}"/>
                </a:ext>
              </a:extLst>
            </p:cNvPr>
            <p:cNvSpPr>
              <a:spLocks/>
            </p:cNvSpPr>
            <p:nvPr/>
          </p:nvSpPr>
          <p:spPr bwMode="auto">
            <a:xfrm>
              <a:off x="5164181" y="-1458031"/>
              <a:ext cx="4079" cy="6798"/>
            </a:xfrm>
            <a:custGeom>
              <a:avLst/>
              <a:gdLst/>
              <a:ahLst/>
              <a:cxnLst>
                <a:cxn ang="0">
                  <a:pos x="1" y="0"/>
                </a:cxn>
                <a:cxn ang="0">
                  <a:pos x="3" y="5"/>
                </a:cxn>
                <a:cxn ang="0">
                  <a:pos x="0" y="4"/>
                </a:cxn>
                <a:cxn ang="0">
                  <a:pos x="0" y="0"/>
                </a:cxn>
                <a:cxn ang="0">
                  <a:pos x="1" y="0"/>
                </a:cxn>
                <a:cxn ang="0">
                  <a:pos x="1" y="0"/>
                </a:cxn>
              </a:cxnLst>
              <a:rect l="0" t="0" r="r" b="b"/>
              <a:pathLst>
                <a:path w="3" h="5">
                  <a:moveTo>
                    <a:pt x="1" y="0"/>
                  </a:moveTo>
                  <a:lnTo>
                    <a:pt x="3" y="5"/>
                  </a:lnTo>
                  <a:lnTo>
                    <a:pt x="0" y="4"/>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6" name="任意多边形(F) 503">
              <a:extLst>
                <a:ext uri="{FF2B5EF4-FFF2-40B4-BE49-F238E27FC236}">
                  <a16:creationId xmlns:a16="http://schemas.microsoft.com/office/drawing/2014/main" id="{79579763-2DC7-52A8-DFC0-C7BBD5DD58A5}"/>
                </a:ext>
              </a:extLst>
            </p:cNvPr>
            <p:cNvSpPr>
              <a:spLocks/>
            </p:cNvSpPr>
            <p:nvPr/>
          </p:nvSpPr>
          <p:spPr bwMode="auto">
            <a:xfrm>
              <a:off x="5175057" y="-1444436"/>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7" name="任意多边形(F) 504">
              <a:extLst>
                <a:ext uri="{FF2B5EF4-FFF2-40B4-BE49-F238E27FC236}">
                  <a16:creationId xmlns:a16="http://schemas.microsoft.com/office/drawing/2014/main" id="{34DE2051-46DE-C615-5855-AF7D09D4B675}"/>
                </a:ext>
              </a:extLst>
            </p:cNvPr>
            <p:cNvSpPr>
              <a:spLocks/>
            </p:cNvSpPr>
            <p:nvPr/>
          </p:nvSpPr>
          <p:spPr bwMode="auto">
            <a:xfrm>
              <a:off x="5187293" y="-1447155"/>
              <a:ext cx="5438" cy="5438"/>
            </a:xfrm>
            <a:custGeom>
              <a:avLst/>
              <a:gdLst/>
              <a:ahLst/>
              <a:cxnLst>
                <a:cxn ang="0">
                  <a:pos x="4" y="0"/>
                </a:cxn>
                <a:cxn ang="0">
                  <a:pos x="4" y="4"/>
                </a:cxn>
                <a:cxn ang="0">
                  <a:pos x="0" y="0"/>
                </a:cxn>
                <a:cxn ang="0">
                  <a:pos x="4" y="0"/>
                </a:cxn>
                <a:cxn ang="0">
                  <a:pos x="4" y="0"/>
                </a:cxn>
              </a:cxnLst>
              <a:rect l="0" t="0" r="r" b="b"/>
              <a:pathLst>
                <a:path w="4" h="4">
                  <a:moveTo>
                    <a:pt x="4" y="0"/>
                  </a:moveTo>
                  <a:lnTo>
                    <a:pt x="4" y="4"/>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8" name="任意多边形(F) 505">
              <a:extLst>
                <a:ext uri="{FF2B5EF4-FFF2-40B4-BE49-F238E27FC236}">
                  <a16:creationId xmlns:a16="http://schemas.microsoft.com/office/drawing/2014/main" id="{8AEF2FC4-F123-A7EB-E0FC-8AB715F6059E}"/>
                </a:ext>
              </a:extLst>
            </p:cNvPr>
            <p:cNvSpPr>
              <a:spLocks/>
            </p:cNvSpPr>
            <p:nvPr/>
          </p:nvSpPr>
          <p:spPr bwMode="auto">
            <a:xfrm>
              <a:off x="5204967" y="-1437637"/>
              <a:ext cx="4079" cy="4079"/>
            </a:xfrm>
            <a:custGeom>
              <a:avLst/>
              <a:gdLst/>
              <a:ahLst/>
              <a:cxnLst>
                <a:cxn ang="0">
                  <a:pos x="3" y="0"/>
                </a:cxn>
                <a:cxn ang="0">
                  <a:pos x="3" y="3"/>
                </a:cxn>
                <a:cxn ang="0">
                  <a:pos x="2" y="1"/>
                </a:cxn>
                <a:cxn ang="0">
                  <a:pos x="0" y="0"/>
                </a:cxn>
                <a:cxn ang="0">
                  <a:pos x="3" y="0"/>
                </a:cxn>
                <a:cxn ang="0">
                  <a:pos x="3" y="0"/>
                </a:cxn>
              </a:cxnLst>
              <a:rect l="0" t="0" r="r" b="b"/>
              <a:pathLst>
                <a:path w="3" h="3">
                  <a:moveTo>
                    <a:pt x="3" y="0"/>
                  </a:moveTo>
                  <a:lnTo>
                    <a:pt x="3"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9" name="任意多边形(F) 506">
              <a:extLst>
                <a:ext uri="{FF2B5EF4-FFF2-40B4-BE49-F238E27FC236}">
                  <a16:creationId xmlns:a16="http://schemas.microsoft.com/office/drawing/2014/main" id="{2ACDEF82-5449-6647-F1C5-80FE495C31B1}"/>
                </a:ext>
              </a:extLst>
            </p:cNvPr>
            <p:cNvSpPr>
              <a:spLocks/>
            </p:cNvSpPr>
            <p:nvPr/>
          </p:nvSpPr>
          <p:spPr bwMode="auto">
            <a:xfrm>
              <a:off x="5077169" y="-1546402"/>
              <a:ext cx="1360" cy="5438"/>
            </a:xfrm>
            <a:custGeom>
              <a:avLst/>
              <a:gdLst/>
              <a:ahLst/>
              <a:cxnLst>
                <a:cxn ang="0">
                  <a:pos x="1" y="1"/>
                </a:cxn>
                <a:cxn ang="0">
                  <a:pos x="1" y="4"/>
                </a:cxn>
                <a:cxn ang="0">
                  <a:pos x="0" y="4"/>
                </a:cxn>
                <a:cxn ang="0">
                  <a:pos x="0" y="0"/>
                </a:cxn>
                <a:cxn ang="0">
                  <a:pos x="1" y="0"/>
                </a:cxn>
                <a:cxn ang="0">
                  <a:pos x="1" y="1"/>
                </a:cxn>
                <a:cxn ang="0">
                  <a:pos x="1" y="1"/>
                </a:cxn>
              </a:cxnLst>
              <a:rect l="0" t="0" r="r" b="b"/>
              <a:pathLst>
                <a:path w="1" h="4">
                  <a:moveTo>
                    <a:pt x="1" y="1"/>
                  </a:moveTo>
                  <a:lnTo>
                    <a:pt x="1" y="4"/>
                  </a:lnTo>
                  <a:lnTo>
                    <a:pt x="0" y="4"/>
                  </a:lnTo>
                  <a:lnTo>
                    <a:pt x="0" y="0"/>
                  </a:lnTo>
                  <a:lnTo>
                    <a:pt x="1" y="0"/>
                  </a:lnTo>
                  <a:lnTo>
                    <a:pt x="1" y="1"/>
                  </a:lnTo>
                  <a:lnTo>
                    <a:pt x="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0" name="任意多边形(F) 507">
              <a:extLst>
                <a:ext uri="{FF2B5EF4-FFF2-40B4-BE49-F238E27FC236}">
                  <a16:creationId xmlns:a16="http://schemas.microsoft.com/office/drawing/2014/main" id="{9210FEC0-BEF2-46E9-72F6-F58A1CC65D40}"/>
                </a:ext>
              </a:extLst>
            </p:cNvPr>
            <p:cNvSpPr>
              <a:spLocks/>
            </p:cNvSpPr>
            <p:nvPr/>
          </p:nvSpPr>
          <p:spPr bwMode="auto">
            <a:xfrm>
              <a:off x="5067652" y="-1535526"/>
              <a:ext cx="6798" cy="10876"/>
            </a:xfrm>
            <a:custGeom>
              <a:avLst/>
              <a:gdLst/>
              <a:ahLst/>
              <a:cxnLst>
                <a:cxn ang="0">
                  <a:pos x="0" y="0"/>
                </a:cxn>
                <a:cxn ang="0">
                  <a:pos x="5" y="8"/>
                </a:cxn>
                <a:cxn ang="0">
                  <a:pos x="2" y="4"/>
                </a:cxn>
                <a:cxn ang="0">
                  <a:pos x="0" y="0"/>
                </a:cxn>
                <a:cxn ang="0">
                  <a:pos x="0" y="0"/>
                </a:cxn>
              </a:cxnLst>
              <a:rect l="0" t="0" r="r" b="b"/>
              <a:pathLst>
                <a:path w="5" h="8">
                  <a:moveTo>
                    <a:pt x="0" y="0"/>
                  </a:moveTo>
                  <a:lnTo>
                    <a:pt x="5" y="8"/>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1" name="任意多边形(F) 508">
              <a:extLst>
                <a:ext uri="{FF2B5EF4-FFF2-40B4-BE49-F238E27FC236}">
                  <a16:creationId xmlns:a16="http://schemas.microsoft.com/office/drawing/2014/main" id="{80B4BC1C-26D5-8284-48D3-7BCAD0E10C31}"/>
                </a:ext>
              </a:extLst>
            </p:cNvPr>
            <p:cNvSpPr>
              <a:spLocks/>
            </p:cNvSpPr>
            <p:nvPr/>
          </p:nvSpPr>
          <p:spPr bwMode="auto">
            <a:xfrm>
              <a:off x="5226720" y="-1485222"/>
              <a:ext cx="4079" cy="1360"/>
            </a:xfrm>
            <a:custGeom>
              <a:avLst/>
              <a:gdLst/>
              <a:ahLst/>
              <a:cxnLst>
                <a:cxn ang="0">
                  <a:pos x="2" y="0"/>
                </a:cxn>
                <a:cxn ang="0">
                  <a:pos x="0" y="1"/>
                </a:cxn>
                <a:cxn ang="0">
                  <a:pos x="2" y="1"/>
                </a:cxn>
                <a:cxn ang="0">
                  <a:pos x="3" y="0"/>
                </a:cxn>
                <a:cxn ang="0">
                  <a:pos x="2" y="0"/>
                </a:cxn>
                <a:cxn ang="0">
                  <a:pos x="2" y="0"/>
                </a:cxn>
              </a:cxnLst>
              <a:rect l="0" t="0" r="r" b="b"/>
              <a:pathLst>
                <a:path w="3" h="1">
                  <a:moveTo>
                    <a:pt x="2" y="0"/>
                  </a:moveTo>
                  <a:lnTo>
                    <a:pt x="0" y="1"/>
                  </a:lnTo>
                  <a:lnTo>
                    <a:pt x="2"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2" name="任意多边形(F) 509">
              <a:extLst>
                <a:ext uri="{FF2B5EF4-FFF2-40B4-BE49-F238E27FC236}">
                  <a16:creationId xmlns:a16="http://schemas.microsoft.com/office/drawing/2014/main" id="{86E009AE-A280-2AA8-A754-FCCCCA415FE2}"/>
                </a:ext>
              </a:extLst>
            </p:cNvPr>
            <p:cNvSpPr>
              <a:spLocks/>
            </p:cNvSpPr>
            <p:nvPr/>
          </p:nvSpPr>
          <p:spPr bwMode="auto">
            <a:xfrm>
              <a:off x="5181855" y="-1447155"/>
              <a:ext cx="145473" cy="197136"/>
            </a:xfrm>
            <a:custGeom>
              <a:avLst/>
              <a:gdLst/>
              <a:ahLst/>
              <a:cxnLst>
                <a:cxn ang="0">
                  <a:pos x="12" y="42"/>
                </a:cxn>
                <a:cxn ang="0">
                  <a:pos x="24" y="40"/>
                </a:cxn>
                <a:cxn ang="0">
                  <a:pos x="27" y="40"/>
                </a:cxn>
                <a:cxn ang="0">
                  <a:pos x="30" y="39"/>
                </a:cxn>
                <a:cxn ang="0">
                  <a:pos x="36" y="37"/>
                </a:cxn>
                <a:cxn ang="0">
                  <a:pos x="46" y="42"/>
                </a:cxn>
                <a:cxn ang="0">
                  <a:pos x="41" y="36"/>
                </a:cxn>
                <a:cxn ang="0">
                  <a:pos x="51" y="32"/>
                </a:cxn>
                <a:cxn ang="0">
                  <a:pos x="56" y="36"/>
                </a:cxn>
                <a:cxn ang="0">
                  <a:pos x="56" y="28"/>
                </a:cxn>
                <a:cxn ang="0">
                  <a:pos x="57" y="31"/>
                </a:cxn>
                <a:cxn ang="0">
                  <a:pos x="65" y="26"/>
                </a:cxn>
                <a:cxn ang="0">
                  <a:pos x="64" y="21"/>
                </a:cxn>
                <a:cxn ang="0">
                  <a:pos x="62" y="16"/>
                </a:cxn>
                <a:cxn ang="0">
                  <a:pos x="67" y="16"/>
                </a:cxn>
                <a:cxn ang="0">
                  <a:pos x="72" y="12"/>
                </a:cxn>
                <a:cxn ang="0">
                  <a:pos x="77" y="12"/>
                </a:cxn>
                <a:cxn ang="0">
                  <a:pos x="75" y="4"/>
                </a:cxn>
                <a:cxn ang="0">
                  <a:pos x="81" y="0"/>
                </a:cxn>
                <a:cxn ang="0">
                  <a:pos x="107" y="34"/>
                </a:cxn>
                <a:cxn ang="0">
                  <a:pos x="102" y="40"/>
                </a:cxn>
                <a:cxn ang="0">
                  <a:pos x="96" y="34"/>
                </a:cxn>
                <a:cxn ang="0">
                  <a:pos x="99" y="47"/>
                </a:cxn>
                <a:cxn ang="0">
                  <a:pos x="94" y="69"/>
                </a:cxn>
                <a:cxn ang="0">
                  <a:pos x="75" y="127"/>
                </a:cxn>
                <a:cxn ang="0">
                  <a:pos x="69" y="137"/>
                </a:cxn>
                <a:cxn ang="0">
                  <a:pos x="51" y="141"/>
                </a:cxn>
                <a:cxn ang="0">
                  <a:pos x="19" y="137"/>
                </a:cxn>
                <a:cxn ang="0">
                  <a:pos x="11" y="127"/>
                </a:cxn>
                <a:cxn ang="0">
                  <a:pos x="8" y="116"/>
                </a:cxn>
                <a:cxn ang="0">
                  <a:pos x="0" y="103"/>
                </a:cxn>
                <a:cxn ang="0">
                  <a:pos x="6" y="97"/>
                </a:cxn>
                <a:cxn ang="0">
                  <a:pos x="9" y="92"/>
                </a:cxn>
                <a:cxn ang="0">
                  <a:pos x="17" y="79"/>
                </a:cxn>
                <a:cxn ang="0">
                  <a:pos x="8" y="60"/>
                </a:cxn>
                <a:cxn ang="0">
                  <a:pos x="11" y="47"/>
                </a:cxn>
                <a:cxn ang="0">
                  <a:pos x="11" y="44"/>
                </a:cxn>
              </a:cxnLst>
              <a:rect l="0" t="0" r="r" b="b"/>
              <a:pathLst>
                <a:path w="107" h="145">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3" name="任意多边形(F) 510">
              <a:extLst>
                <a:ext uri="{FF2B5EF4-FFF2-40B4-BE49-F238E27FC236}">
                  <a16:creationId xmlns:a16="http://schemas.microsoft.com/office/drawing/2014/main" id="{C2BAC2CC-630C-ECE1-5DFF-606C407283CC}"/>
                </a:ext>
              </a:extLst>
            </p:cNvPr>
            <p:cNvSpPr>
              <a:spLocks/>
            </p:cNvSpPr>
            <p:nvPr/>
          </p:nvSpPr>
          <p:spPr bwMode="auto">
            <a:xfrm>
              <a:off x="4389233" y="-1667403"/>
              <a:ext cx="10876" cy="9517"/>
            </a:xfrm>
            <a:custGeom>
              <a:avLst/>
              <a:gdLst/>
              <a:ahLst/>
              <a:cxnLst>
                <a:cxn ang="0">
                  <a:pos x="8" y="2"/>
                </a:cxn>
                <a:cxn ang="0">
                  <a:pos x="5" y="7"/>
                </a:cxn>
                <a:cxn ang="0">
                  <a:pos x="0" y="5"/>
                </a:cxn>
                <a:cxn ang="0">
                  <a:pos x="4" y="0"/>
                </a:cxn>
                <a:cxn ang="0">
                  <a:pos x="8" y="2"/>
                </a:cxn>
                <a:cxn ang="0">
                  <a:pos x="8" y="2"/>
                </a:cxn>
              </a:cxnLst>
              <a:rect l="0" t="0" r="r" b="b"/>
              <a:pathLst>
                <a:path w="8" h="7">
                  <a:moveTo>
                    <a:pt x="8" y="2"/>
                  </a:moveTo>
                  <a:lnTo>
                    <a:pt x="5" y="7"/>
                  </a:lnTo>
                  <a:lnTo>
                    <a:pt x="0" y="5"/>
                  </a:lnTo>
                  <a:lnTo>
                    <a:pt x="4" y="0"/>
                  </a:lnTo>
                  <a:lnTo>
                    <a:pt x="8" y="2"/>
                  </a:lnTo>
                  <a:lnTo>
                    <a:pt x="8"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4" name="任意多边形(F) 511">
              <a:extLst>
                <a:ext uri="{FF2B5EF4-FFF2-40B4-BE49-F238E27FC236}">
                  <a16:creationId xmlns:a16="http://schemas.microsoft.com/office/drawing/2014/main" id="{9E7688D3-742F-DE73-D06C-03FC4FC8E932}"/>
                </a:ext>
              </a:extLst>
            </p:cNvPr>
            <p:cNvSpPr>
              <a:spLocks/>
            </p:cNvSpPr>
            <p:nvPr/>
          </p:nvSpPr>
          <p:spPr bwMode="auto">
            <a:xfrm>
              <a:off x="4366121" y="-1638852"/>
              <a:ext cx="1360" cy="4079"/>
            </a:xfrm>
            <a:custGeom>
              <a:avLst/>
              <a:gdLst/>
              <a:ahLst/>
              <a:cxnLst>
                <a:cxn ang="0">
                  <a:pos x="1" y="0"/>
                </a:cxn>
                <a:cxn ang="0">
                  <a:pos x="1" y="2"/>
                </a:cxn>
                <a:cxn ang="0">
                  <a:pos x="0" y="3"/>
                </a:cxn>
                <a:cxn ang="0">
                  <a:pos x="1" y="0"/>
                </a:cxn>
                <a:cxn ang="0">
                  <a:pos x="1" y="0"/>
                </a:cxn>
              </a:cxnLst>
              <a:rect l="0" t="0" r="r" b="b"/>
              <a:pathLst>
                <a:path w="1" h="3">
                  <a:moveTo>
                    <a:pt x="1" y="0"/>
                  </a:moveTo>
                  <a:lnTo>
                    <a:pt x="1" y="2"/>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5" name="任意多边形(F) 512">
              <a:extLst>
                <a:ext uri="{FF2B5EF4-FFF2-40B4-BE49-F238E27FC236}">
                  <a16:creationId xmlns:a16="http://schemas.microsoft.com/office/drawing/2014/main" id="{C0F24E9C-0A60-1151-FBFB-ECA31ED74DE9}"/>
                </a:ext>
              </a:extLst>
            </p:cNvPr>
            <p:cNvSpPr>
              <a:spLocks/>
            </p:cNvSpPr>
            <p:nvPr/>
          </p:nvSpPr>
          <p:spPr bwMode="auto">
            <a:xfrm>
              <a:off x="4348446" y="-1618459"/>
              <a:ext cx="6798" cy="4079"/>
            </a:xfrm>
            <a:custGeom>
              <a:avLst/>
              <a:gdLst/>
              <a:ahLst/>
              <a:cxnLst>
                <a:cxn ang="0">
                  <a:pos x="3" y="0"/>
                </a:cxn>
                <a:cxn ang="0">
                  <a:pos x="5" y="1"/>
                </a:cxn>
                <a:cxn ang="0">
                  <a:pos x="3" y="3"/>
                </a:cxn>
                <a:cxn ang="0">
                  <a:pos x="0" y="1"/>
                </a:cxn>
                <a:cxn ang="0">
                  <a:pos x="3" y="0"/>
                </a:cxn>
                <a:cxn ang="0">
                  <a:pos x="3" y="0"/>
                </a:cxn>
              </a:cxnLst>
              <a:rect l="0" t="0" r="r" b="b"/>
              <a:pathLst>
                <a:path w="5" h="3">
                  <a:moveTo>
                    <a:pt x="3" y="0"/>
                  </a:moveTo>
                  <a:lnTo>
                    <a:pt x="5" y="1"/>
                  </a:lnTo>
                  <a:lnTo>
                    <a:pt x="3"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6" name="任意多边形(F) 513">
              <a:extLst>
                <a:ext uri="{FF2B5EF4-FFF2-40B4-BE49-F238E27FC236}">
                  <a16:creationId xmlns:a16="http://schemas.microsoft.com/office/drawing/2014/main" id="{D515A2F7-BEE8-73FF-D73C-CCF20CE56319}"/>
                </a:ext>
              </a:extLst>
            </p:cNvPr>
            <p:cNvSpPr>
              <a:spLocks/>
            </p:cNvSpPr>
            <p:nvPr/>
          </p:nvSpPr>
          <p:spPr bwMode="auto">
            <a:xfrm>
              <a:off x="4330773" y="-1595346"/>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7" name="任意多边形(F) 514">
              <a:extLst>
                <a:ext uri="{FF2B5EF4-FFF2-40B4-BE49-F238E27FC236}">
                  <a16:creationId xmlns:a16="http://schemas.microsoft.com/office/drawing/2014/main" id="{03500AB5-054C-707F-26A9-F0D17113EE30}"/>
                </a:ext>
              </a:extLst>
            </p:cNvPr>
            <p:cNvSpPr>
              <a:spLocks/>
            </p:cNvSpPr>
            <p:nvPr/>
          </p:nvSpPr>
          <p:spPr bwMode="auto">
            <a:xfrm>
              <a:off x="3856287" y="-2090225"/>
              <a:ext cx="8157" cy="5438"/>
            </a:xfrm>
            <a:custGeom>
              <a:avLst/>
              <a:gdLst/>
              <a:ahLst/>
              <a:cxnLst>
                <a:cxn ang="0">
                  <a:pos x="4" y="0"/>
                </a:cxn>
                <a:cxn ang="0">
                  <a:pos x="0" y="2"/>
                </a:cxn>
                <a:cxn ang="0">
                  <a:pos x="4" y="4"/>
                </a:cxn>
                <a:cxn ang="0">
                  <a:pos x="6" y="2"/>
                </a:cxn>
                <a:cxn ang="0">
                  <a:pos x="6" y="2"/>
                </a:cxn>
                <a:cxn ang="0">
                  <a:pos x="4" y="0"/>
                </a:cxn>
                <a:cxn ang="0">
                  <a:pos x="4" y="0"/>
                </a:cxn>
              </a:cxnLst>
              <a:rect l="0" t="0" r="r" b="b"/>
              <a:pathLst>
                <a:path w="6" h="4">
                  <a:moveTo>
                    <a:pt x="4" y="0"/>
                  </a:moveTo>
                  <a:lnTo>
                    <a:pt x="0" y="2"/>
                  </a:lnTo>
                  <a:lnTo>
                    <a:pt x="4" y="4"/>
                  </a:lnTo>
                  <a:lnTo>
                    <a:pt x="6" y="2"/>
                  </a:lnTo>
                  <a:lnTo>
                    <a:pt x="6" y="2"/>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8" name="任意多边形(F) 515">
              <a:extLst>
                <a:ext uri="{FF2B5EF4-FFF2-40B4-BE49-F238E27FC236}">
                  <a16:creationId xmlns:a16="http://schemas.microsoft.com/office/drawing/2014/main" id="{EA61DD81-A271-0318-CE76-70993FC89CA1}"/>
                </a:ext>
              </a:extLst>
            </p:cNvPr>
            <p:cNvSpPr>
              <a:spLocks/>
            </p:cNvSpPr>
            <p:nvPr/>
          </p:nvSpPr>
          <p:spPr bwMode="auto">
            <a:xfrm>
              <a:off x="3871242" y="-2094304"/>
              <a:ext cx="1360" cy="2719"/>
            </a:xfrm>
            <a:custGeom>
              <a:avLst/>
              <a:gdLst/>
              <a:ahLst/>
              <a:cxnLst>
                <a:cxn ang="0">
                  <a:pos x="1" y="0"/>
                </a:cxn>
                <a:cxn ang="0">
                  <a:pos x="0" y="2"/>
                </a:cxn>
                <a:cxn ang="0">
                  <a:pos x="1" y="0"/>
                </a:cxn>
                <a:cxn ang="0">
                  <a:pos x="1" y="0"/>
                </a:cxn>
              </a:cxnLst>
              <a:rect l="0" t="0" r="r" b="b"/>
              <a:pathLst>
                <a:path w="1" h="2">
                  <a:moveTo>
                    <a:pt x="1" y="0"/>
                  </a:moveTo>
                  <a:lnTo>
                    <a:pt x="0" y="2"/>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9" name="任意多边形(F) 516">
              <a:extLst>
                <a:ext uri="{FF2B5EF4-FFF2-40B4-BE49-F238E27FC236}">
                  <a16:creationId xmlns:a16="http://schemas.microsoft.com/office/drawing/2014/main" id="{347DE54E-9788-80C3-178B-F3764818908F}"/>
                </a:ext>
              </a:extLst>
            </p:cNvPr>
            <p:cNvSpPr>
              <a:spLocks/>
            </p:cNvSpPr>
            <p:nvPr/>
          </p:nvSpPr>
          <p:spPr bwMode="auto">
            <a:xfrm>
              <a:off x="3676825" y="-1849584"/>
              <a:ext cx="9517" cy="1360"/>
            </a:xfrm>
            <a:custGeom>
              <a:avLst/>
              <a:gdLst/>
              <a:ahLst/>
              <a:cxnLst>
                <a:cxn ang="0">
                  <a:pos x="5" y="0"/>
                </a:cxn>
                <a:cxn ang="0">
                  <a:pos x="0" y="0"/>
                </a:cxn>
                <a:cxn ang="0">
                  <a:pos x="2" y="1"/>
                </a:cxn>
                <a:cxn ang="0">
                  <a:pos x="7" y="0"/>
                </a:cxn>
                <a:cxn ang="0">
                  <a:pos x="5" y="0"/>
                </a:cxn>
                <a:cxn ang="0">
                  <a:pos x="5" y="0"/>
                </a:cxn>
              </a:cxnLst>
              <a:rect l="0" t="0" r="r" b="b"/>
              <a:pathLst>
                <a:path w="7" h="1">
                  <a:moveTo>
                    <a:pt x="5" y="0"/>
                  </a:moveTo>
                  <a:lnTo>
                    <a:pt x="0" y="0"/>
                  </a:lnTo>
                  <a:lnTo>
                    <a:pt x="2" y="1"/>
                  </a:lnTo>
                  <a:lnTo>
                    <a:pt x="7"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0" name="任意多边形(F) 517">
              <a:extLst>
                <a:ext uri="{FF2B5EF4-FFF2-40B4-BE49-F238E27FC236}">
                  <a16:creationId xmlns:a16="http://schemas.microsoft.com/office/drawing/2014/main" id="{D2C8D630-9309-89C0-F6E9-2AC2C4CC98CF}"/>
                </a:ext>
              </a:extLst>
            </p:cNvPr>
            <p:cNvSpPr>
              <a:spLocks/>
            </p:cNvSpPr>
            <p:nvPr/>
          </p:nvSpPr>
          <p:spPr bwMode="auto">
            <a:xfrm>
              <a:off x="3698578" y="-1842785"/>
              <a:ext cx="6798" cy="1360"/>
            </a:xfrm>
            <a:custGeom>
              <a:avLst/>
              <a:gdLst/>
              <a:ahLst/>
              <a:cxnLst>
                <a:cxn ang="0">
                  <a:pos x="5" y="1"/>
                </a:cxn>
                <a:cxn ang="0">
                  <a:pos x="0" y="0"/>
                </a:cxn>
                <a:cxn ang="0">
                  <a:pos x="0" y="1"/>
                </a:cxn>
                <a:cxn ang="0">
                  <a:pos x="5" y="1"/>
                </a:cxn>
                <a:cxn ang="0">
                  <a:pos x="5" y="1"/>
                </a:cxn>
              </a:cxnLst>
              <a:rect l="0" t="0" r="r" b="b"/>
              <a:pathLst>
                <a:path w="5" h="1">
                  <a:moveTo>
                    <a:pt x="5" y="1"/>
                  </a:moveTo>
                  <a:lnTo>
                    <a:pt x="0" y="0"/>
                  </a:lnTo>
                  <a:lnTo>
                    <a:pt x="0" y="1"/>
                  </a:lnTo>
                  <a:lnTo>
                    <a:pt x="5" y="1"/>
                  </a:lnTo>
                  <a:lnTo>
                    <a:pt x="5"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1" name="任意多边形(F) 518">
              <a:extLst>
                <a:ext uri="{FF2B5EF4-FFF2-40B4-BE49-F238E27FC236}">
                  <a16:creationId xmlns:a16="http://schemas.microsoft.com/office/drawing/2014/main" id="{B5E4F569-F737-A12E-6C19-2B07CB85F483}"/>
                </a:ext>
              </a:extLst>
            </p:cNvPr>
            <p:cNvSpPr>
              <a:spLocks/>
            </p:cNvSpPr>
            <p:nvPr/>
          </p:nvSpPr>
          <p:spPr bwMode="auto">
            <a:xfrm>
              <a:off x="3727129" y="-1848224"/>
              <a:ext cx="2719" cy="5438"/>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2" name="任意多边形(F) 519">
              <a:extLst>
                <a:ext uri="{FF2B5EF4-FFF2-40B4-BE49-F238E27FC236}">
                  <a16:creationId xmlns:a16="http://schemas.microsoft.com/office/drawing/2014/main" id="{4B445673-AA4B-BDF9-B3F6-5097D37A7862}"/>
                </a:ext>
              </a:extLst>
            </p:cNvPr>
            <p:cNvSpPr>
              <a:spLocks/>
            </p:cNvSpPr>
            <p:nvPr/>
          </p:nvSpPr>
          <p:spPr bwMode="auto">
            <a:xfrm>
              <a:off x="3727129" y="-1837347"/>
              <a:ext cx="6798" cy="5438"/>
            </a:xfrm>
            <a:custGeom>
              <a:avLst/>
              <a:gdLst/>
              <a:ahLst/>
              <a:cxnLst>
                <a:cxn ang="0">
                  <a:pos x="0" y="0"/>
                </a:cxn>
                <a:cxn ang="0">
                  <a:pos x="3" y="2"/>
                </a:cxn>
                <a:cxn ang="0">
                  <a:pos x="5" y="2"/>
                </a:cxn>
                <a:cxn ang="0">
                  <a:pos x="2" y="4"/>
                </a:cxn>
                <a:cxn ang="0">
                  <a:pos x="0" y="0"/>
                </a:cxn>
                <a:cxn ang="0">
                  <a:pos x="0" y="0"/>
                </a:cxn>
              </a:cxnLst>
              <a:rect l="0" t="0" r="r" b="b"/>
              <a:pathLst>
                <a:path w="5" h="4">
                  <a:moveTo>
                    <a:pt x="0" y="0"/>
                  </a:moveTo>
                  <a:lnTo>
                    <a:pt x="3" y="2"/>
                  </a:lnTo>
                  <a:lnTo>
                    <a:pt x="5"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3" name="任意多边形(F) 520">
              <a:extLst>
                <a:ext uri="{FF2B5EF4-FFF2-40B4-BE49-F238E27FC236}">
                  <a16:creationId xmlns:a16="http://schemas.microsoft.com/office/drawing/2014/main" id="{534B749F-8F5F-18CD-030D-FAAC766EB0EF}"/>
                </a:ext>
              </a:extLst>
            </p:cNvPr>
            <p:cNvSpPr>
              <a:spLocks/>
            </p:cNvSpPr>
            <p:nvPr/>
          </p:nvSpPr>
          <p:spPr bwMode="auto">
            <a:xfrm>
              <a:off x="3709455" y="-1823752"/>
              <a:ext cx="6798" cy="6798"/>
            </a:xfrm>
            <a:custGeom>
              <a:avLst/>
              <a:gdLst/>
              <a:ahLst/>
              <a:cxnLst>
                <a:cxn ang="0">
                  <a:pos x="0" y="0"/>
                </a:cxn>
                <a:cxn ang="0">
                  <a:pos x="0" y="5"/>
                </a:cxn>
                <a:cxn ang="0">
                  <a:pos x="5" y="3"/>
                </a:cxn>
                <a:cxn ang="0">
                  <a:pos x="5" y="2"/>
                </a:cxn>
                <a:cxn ang="0">
                  <a:pos x="0" y="0"/>
                </a:cxn>
                <a:cxn ang="0">
                  <a:pos x="0" y="0"/>
                </a:cxn>
              </a:cxnLst>
              <a:rect l="0" t="0" r="r" b="b"/>
              <a:pathLst>
                <a:path w="5" h="5">
                  <a:moveTo>
                    <a:pt x="0" y="0"/>
                  </a:moveTo>
                  <a:lnTo>
                    <a:pt x="0" y="5"/>
                  </a:lnTo>
                  <a:lnTo>
                    <a:pt x="5" y="3"/>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4" name="任意多边形(F) 521">
              <a:extLst>
                <a:ext uri="{FF2B5EF4-FFF2-40B4-BE49-F238E27FC236}">
                  <a16:creationId xmlns:a16="http://schemas.microsoft.com/office/drawing/2014/main" id="{70FCB0BA-6C5B-AEA8-8142-DD942275F0DB}"/>
                </a:ext>
              </a:extLst>
            </p:cNvPr>
            <p:cNvSpPr>
              <a:spLocks/>
            </p:cNvSpPr>
            <p:nvPr/>
          </p:nvSpPr>
          <p:spPr bwMode="auto">
            <a:xfrm>
              <a:off x="3694500" y="-1819673"/>
              <a:ext cx="4079" cy="2719"/>
            </a:xfrm>
            <a:custGeom>
              <a:avLst/>
              <a:gdLst/>
              <a:ahLst/>
              <a:cxnLst>
                <a:cxn ang="0">
                  <a:pos x="2" y="0"/>
                </a:cxn>
                <a:cxn ang="0">
                  <a:pos x="0" y="0"/>
                </a:cxn>
                <a:cxn ang="0">
                  <a:pos x="0" y="2"/>
                </a:cxn>
                <a:cxn ang="0">
                  <a:pos x="3" y="2"/>
                </a:cxn>
                <a:cxn ang="0">
                  <a:pos x="2" y="0"/>
                </a:cxn>
                <a:cxn ang="0">
                  <a:pos x="2" y="0"/>
                </a:cxn>
              </a:cxnLst>
              <a:rect l="0" t="0" r="r" b="b"/>
              <a:pathLst>
                <a:path w="3" h="2">
                  <a:moveTo>
                    <a:pt x="2" y="0"/>
                  </a:moveTo>
                  <a:lnTo>
                    <a:pt x="0" y="0"/>
                  </a:lnTo>
                  <a:lnTo>
                    <a:pt x="0" y="2"/>
                  </a:lnTo>
                  <a:lnTo>
                    <a:pt x="3"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5" name="任意多边形(F) 522">
              <a:extLst>
                <a:ext uri="{FF2B5EF4-FFF2-40B4-BE49-F238E27FC236}">
                  <a16:creationId xmlns:a16="http://schemas.microsoft.com/office/drawing/2014/main" id="{EE5AB148-CA04-373D-C827-1227238201F6}"/>
                </a:ext>
              </a:extLst>
            </p:cNvPr>
            <p:cNvSpPr>
              <a:spLocks/>
            </p:cNvSpPr>
            <p:nvPr/>
          </p:nvSpPr>
          <p:spPr bwMode="auto">
            <a:xfrm>
              <a:off x="3578937" y="-2203068"/>
              <a:ext cx="2719" cy="2719"/>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6" name="长方形 523">
              <a:extLst>
                <a:ext uri="{FF2B5EF4-FFF2-40B4-BE49-F238E27FC236}">
                  <a16:creationId xmlns:a16="http://schemas.microsoft.com/office/drawing/2014/main" id="{F18FAA3B-FF4F-1579-8C8E-59224FAC6EDE}"/>
                </a:ext>
              </a:extLst>
            </p:cNvPr>
            <p:cNvSpPr>
              <a:spLocks noChangeArrowheads="1"/>
            </p:cNvSpPr>
            <p:nvPr/>
          </p:nvSpPr>
          <p:spPr bwMode="auto">
            <a:xfrm>
              <a:off x="3629241" y="-2185394"/>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7" name="任意多边形(F) 524">
              <a:extLst>
                <a:ext uri="{FF2B5EF4-FFF2-40B4-BE49-F238E27FC236}">
                  <a16:creationId xmlns:a16="http://schemas.microsoft.com/office/drawing/2014/main" id="{6FD76A54-220C-AD9A-BE5E-C14D7FA1588F}"/>
                </a:ext>
              </a:extLst>
            </p:cNvPr>
            <p:cNvSpPr>
              <a:spLocks/>
            </p:cNvSpPr>
            <p:nvPr/>
          </p:nvSpPr>
          <p:spPr bwMode="auto">
            <a:xfrm>
              <a:off x="3633319" y="-2185394"/>
              <a:ext cx="8157" cy="1360"/>
            </a:xfrm>
            <a:custGeom>
              <a:avLst/>
              <a:gdLst/>
              <a:ahLst/>
              <a:cxnLst>
                <a:cxn ang="0">
                  <a:pos x="5" y="1"/>
                </a:cxn>
                <a:cxn ang="0">
                  <a:pos x="6" y="1"/>
                </a:cxn>
                <a:cxn ang="0">
                  <a:pos x="5" y="1"/>
                </a:cxn>
                <a:cxn ang="0">
                  <a:pos x="0" y="0"/>
                </a:cxn>
                <a:cxn ang="0">
                  <a:pos x="5" y="1"/>
                </a:cxn>
                <a:cxn ang="0">
                  <a:pos x="5" y="1"/>
                </a:cxn>
              </a:cxnLst>
              <a:rect l="0" t="0" r="r" b="b"/>
              <a:pathLst>
                <a:path w="6" h="1">
                  <a:moveTo>
                    <a:pt x="5" y="1"/>
                  </a:moveTo>
                  <a:lnTo>
                    <a:pt x="6" y="1"/>
                  </a:lnTo>
                  <a:lnTo>
                    <a:pt x="5" y="1"/>
                  </a:lnTo>
                  <a:lnTo>
                    <a:pt x="0" y="0"/>
                  </a:lnTo>
                  <a:lnTo>
                    <a:pt x="5" y="1"/>
                  </a:lnTo>
                  <a:lnTo>
                    <a:pt x="5"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8" name="任意多边形(F) 525">
              <a:extLst>
                <a:ext uri="{FF2B5EF4-FFF2-40B4-BE49-F238E27FC236}">
                  <a16:creationId xmlns:a16="http://schemas.microsoft.com/office/drawing/2014/main" id="{B33B6929-0DC4-C7EC-575E-FA805DBFE83C}"/>
                </a:ext>
              </a:extLst>
            </p:cNvPr>
            <p:cNvSpPr>
              <a:spLocks/>
            </p:cNvSpPr>
            <p:nvPr/>
          </p:nvSpPr>
          <p:spPr bwMode="auto">
            <a:xfrm>
              <a:off x="3637399" y="-2188113"/>
              <a:ext cx="9517" cy="2719"/>
            </a:xfrm>
            <a:custGeom>
              <a:avLst/>
              <a:gdLst/>
              <a:ahLst/>
              <a:cxnLst>
                <a:cxn ang="0">
                  <a:pos x="7" y="2"/>
                </a:cxn>
                <a:cxn ang="0">
                  <a:pos x="0" y="0"/>
                </a:cxn>
                <a:cxn ang="0">
                  <a:pos x="7" y="2"/>
                </a:cxn>
                <a:cxn ang="0">
                  <a:pos x="7" y="2"/>
                </a:cxn>
              </a:cxnLst>
              <a:rect l="0" t="0" r="r" b="b"/>
              <a:pathLst>
                <a:path w="7" h="2">
                  <a:moveTo>
                    <a:pt x="7" y="2"/>
                  </a:moveTo>
                  <a:lnTo>
                    <a:pt x="0" y="0"/>
                  </a:lnTo>
                  <a:lnTo>
                    <a:pt x="7" y="2"/>
                  </a:lnTo>
                  <a:lnTo>
                    <a:pt x="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9" name="任意多边形(F) 526">
              <a:extLst>
                <a:ext uri="{FF2B5EF4-FFF2-40B4-BE49-F238E27FC236}">
                  <a16:creationId xmlns:a16="http://schemas.microsoft.com/office/drawing/2014/main" id="{3ACC8799-4038-BCF0-8561-227A1924F10D}"/>
                </a:ext>
              </a:extLst>
            </p:cNvPr>
            <p:cNvSpPr>
              <a:spLocks/>
            </p:cNvSpPr>
            <p:nvPr/>
          </p:nvSpPr>
          <p:spPr bwMode="auto">
            <a:xfrm>
              <a:off x="3655072" y="-2189473"/>
              <a:ext cx="6798" cy="1360"/>
            </a:xfrm>
            <a:custGeom>
              <a:avLst/>
              <a:gdLst/>
              <a:ahLst/>
              <a:cxnLst>
                <a:cxn ang="0">
                  <a:pos x="3" y="0"/>
                </a:cxn>
                <a:cxn ang="0">
                  <a:pos x="0" y="1"/>
                </a:cxn>
                <a:cxn ang="0">
                  <a:pos x="3" y="1"/>
                </a:cxn>
                <a:cxn ang="0">
                  <a:pos x="5" y="1"/>
                </a:cxn>
                <a:cxn ang="0">
                  <a:pos x="3" y="0"/>
                </a:cxn>
                <a:cxn ang="0">
                  <a:pos x="3" y="0"/>
                </a:cxn>
              </a:cxnLst>
              <a:rect l="0" t="0" r="r" b="b"/>
              <a:pathLst>
                <a:path w="5" h="1">
                  <a:moveTo>
                    <a:pt x="3" y="0"/>
                  </a:moveTo>
                  <a:lnTo>
                    <a:pt x="0" y="1"/>
                  </a:lnTo>
                  <a:lnTo>
                    <a:pt x="3" y="1"/>
                  </a:lnTo>
                  <a:lnTo>
                    <a:pt x="5"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0" name="任意多边形(F) 527">
              <a:extLst>
                <a:ext uri="{FF2B5EF4-FFF2-40B4-BE49-F238E27FC236}">
                  <a16:creationId xmlns:a16="http://schemas.microsoft.com/office/drawing/2014/main" id="{DDCB539D-E578-94FC-6654-05985C6756D2}"/>
                </a:ext>
              </a:extLst>
            </p:cNvPr>
            <p:cNvSpPr>
              <a:spLocks/>
            </p:cNvSpPr>
            <p:nvPr/>
          </p:nvSpPr>
          <p:spPr bwMode="auto">
            <a:xfrm>
              <a:off x="3686343" y="-2174517"/>
              <a:ext cx="12236" cy="4079"/>
            </a:xfrm>
            <a:custGeom>
              <a:avLst/>
              <a:gdLst/>
              <a:ahLst/>
              <a:cxnLst>
                <a:cxn ang="0">
                  <a:pos x="9" y="1"/>
                </a:cxn>
                <a:cxn ang="0">
                  <a:pos x="0" y="0"/>
                </a:cxn>
                <a:cxn ang="0">
                  <a:pos x="4" y="3"/>
                </a:cxn>
                <a:cxn ang="0">
                  <a:pos x="9" y="1"/>
                </a:cxn>
                <a:cxn ang="0">
                  <a:pos x="9" y="1"/>
                </a:cxn>
              </a:cxnLst>
              <a:rect l="0" t="0" r="r" b="b"/>
              <a:pathLst>
                <a:path w="9" h="3">
                  <a:moveTo>
                    <a:pt x="9" y="1"/>
                  </a:moveTo>
                  <a:lnTo>
                    <a:pt x="0" y="0"/>
                  </a:lnTo>
                  <a:lnTo>
                    <a:pt x="4" y="3"/>
                  </a:lnTo>
                  <a:lnTo>
                    <a:pt x="9" y="1"/>
                  </a:lnTo>
                  <a:lnTo>
                    <a:pt x="9"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1" name="任意多边形(F) 528">
              <a:extLst>
                <a:ext uri="{FF2B5EF4-FFF2-40B4-BE49-F238E27FC236}">
                  <a16:creationId xmlns:a16="http://schemas.microsoft.com/office/drawing/2014/main" id="{2042E9CC-812E-3482-0D3F-599457487F6D}"/>
                </a:ext>
              </a:extLst>
            </p:cNvPr>
            <p:cNvSpPr>
              <a:spLocks/>
            </p:cNvSpPr>
            <p:nvPr/>
          </p:nvSpPr>
          <p:spPr bwMode="auto">
            <a:xfrm>
              <a:off x="3698578" y="-2159563"/>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2" name="任意多边形(F) 529">
              <a:extLst>
                <a:ext uri="{FF2B5EF4-FFF2-40B4-BE49-F238E27FC236}">
                  <a16:creationId xmlns:a16="http://schemas.microsoft.com/office/drawing/2014/main" id="{5EC0FDAF-4EE1-1A2B-9A5C-D1A15B785A39}"/>
                </a:ext>
              </a:extLst>
            </p:cNvPr>
            <p:cNvSpPr>
              <a:spLocks/>
            </p:cNvSpPr>
            <p:nvPr/>
          </p:nvSpPr>
          <p:spPr bwMode="auto">
            <a:xfrm>
              <a:off x="4160828" y="-2668037"/>
              <a:ext cx="10876" cy="20394"/>
            </a:xfrm>
            <a:custGeom>
              <a:avLst/>
              <a:gdLst/>
              <a:ahLst/>
              <a:cxnLst>
                <a:cxn ang="0">
                  <a:pos x="5" y="0"/>
                </a:cxn>
                <a:cxn ang="0">
                  <a:pos x="2" y="2"/>
                </a:cxn>
                <a:cxn ang="0">
                  <a:pos x="3" y="5"/>
                </a:cxn>
                <a:cxn ang="0">
                  <a:pos x="0" y="8"/>
                </a:cxn>
                <a:cxn ang="0">
                  <a:pos x="5" y="8"/>
                </a:cxn>
                <a:cxn ang="0">
                  <a:pos x="3" y="15"/>
                </a:cxn>
                <a:cxn ang="0">
                  <a:pos x="6" y="12"/>
                </a:cxn>
                <a:cxn ang="0">
                  <a:pos x="8" y="4"/>
                </a:cxn>
                <a:cxn ang="0">
                  <a:pos x="5" y="4"/>
                </a:cxn>
                <a:cxn ang="0">
                  <a:pos x="5" y="0"/>
                </a:cxn>
                <a:cxn ang="0">
                  <a:pos x="5" y="0"/>
                </a:cxn>
              </a:cxnLst>
              <a:rect l="0" t="0" r="r" b="b"/>
              <a:pathLst>
                <a:path w="8" h="15">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3" name="任意多边形(F) 530">
              <a:extLst>
                <a:ext uri="{FF2B5EF4-FFF2-40B4-BE49-F238E27FC236}">
                  <a16:creationId xmlns:a16="http://schemas.microsoft.com/office/drawing/2014/main" id="{44CA8789-8E20-CEAA-DAF3-F11B66323AF1}"/>
                </a:ext>
              </a:extLst>
            </p:cNvPr>
            <p:cNvSpPr>
              <a:spLocks/>
            </p:cNvSpPr>
            <p:nvPr/>
          </p:nvSpPr>
          <p:spPr bwMode="auto">
            <a:xfrm>
              <a:off x="4060220" y="-2608216"/>
              <a:ext cx="16315" cy="19034"/>
            </a:xfrm>
            <a:custGeom>
              <a:avLst/>
              <a:gdLst/>
              <a:ahLst/>
              <a:cxnLst>
                <a:cxn ang="0">
                  <a:pos x="12" y="0"/>
                </a:cxn>
                <a:cxn ang="0">
                  <a:pos x="4" y="3"/>
                </a:cxn>
                <a:cxn ang="0">
                  <a:pos x="4" y="4"/>
                </a:cxn>
                <a:cxn ang="0">
                  <a:pos x="0" y="4"/>
                </a:cxn>
                <a:cxn ang="0">
                  <a:pos x="0" y="14"/>
                </a:cxn>
                <a:cxn ang="0">
                  <a:pos x="8" y="9"/>
                </a:cxn>
                <a:cxn ang="0">
                  <a:pos x="8" y="6"/>
                </a:cxn>
                <a:cxn ang="0">
                  <a:pos x="12" y="4"/>
                </a:cxn>
                <a:cxn ang="0">
                  <a:pos x="10" y="3"/>
                </a:cxn>
                <a:cxn ang="0">
                  <a:pos x="12" y="0"/>
                </a:cxn>
                <a:cxn ang="0">
                  <a:pos x="12" y="0"/>
                </a:cxn>
              </a:cxnLst>
              <a:rect l="0" t="0" r="r" b="b"/>
              <a:pathLst>
                <a:path w="12" h="14">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4" name="任意多边形(F) 531">
              <a:extLst>
                <a:ext uri="{FF2B5EF4-FFF2-40B4-BE49-F238E27FC236}">
                  <a16:creationId xmlns:a16="http://schemas.microsoft.com/office/drawing/2014/main" id="{55CD82F9-24CC-40CC-76D2-0336FFBD27A2}"/>
                </a:ext>
              </a:extLst>
            </p:cNvPr>
            <p:cNvSpPr>
              <a:spLocks/>
            </p:cNvSpPr>
            <p:nvPr/>
          </p:nvSpPr>
          <p:spPr bwMode="auto">
            <a:xfrm>
              <a:off x="4052063" y="-2586464"/>
              <a:ext cx="6798" cy="1360"/>
            </a:xfrm>
            <a:custGeom>
              <a:avLst/>
              <a:gdLst/>
              <a:ahLst/>
              <a:cxnLst>
                <a:cxn ang="0">
                  <a:pos x="5" y="0"/>
                </a:cxn>
                <a:cxn ang="0">
                  <a:pos x="0" y="0"/>
                </a:cxn>
                <a:cxn ang="0">
                  <a:pos x="5" y="1"/>
                </a:cxn>
                <a:cxn ang="0">
                  <a:pos x="5" y="0"/>
                </a:cxn>
                <a:cxn ang="0">
                  <a:pos x="5" y="0"/>
                </a:cxn>
              </a:cxnLst>
              <a:rect l="0" t="0" r="r" b="b"/>
              <a:pathLst>
                <a:path w="5" h="1">
                  <a:moveTo>
                    <a:pt x="5" y="0"/>
                  </a:moveTo>
                  <a:lnTo>
                    <a:pt x="0" y="0"/>
                  </a:lnTo>
                  <a:lnTo>
                    <a:pt x="5" y="1"/>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5" name="任意多边形(F) 532">
              <a:extLst>
                <a:ext uri="{FF2B5EF4-FFF2-40B4-BE49-F238E27FC236}">
                  <a16:creationId xmlns:a16="http://schemas.microsoft.com/office/drawing/2014/main" id="{E8C4D7B7-7E78-AED2-83DC-85281ED991A6}"/>
                </a:ext>
              </a:extLst>
            </p:cNvPr>
            <p:cNvSpPr>
              <a:spLocks/>
            </p:cNvSpPr>
            <p:nvPr/>
          </p:nvSpPr>
          <p:spPr bwMode="auto">
            <a:xfrm>
              <a:off x="4130917" y="-2628609"/>
              <a:ext cx="10876" cy="6798"/>
            </a:xfrm>
            <a:custGeom>
              <a:avLst/>
              <a:gdLst/>
              <a:ahLst/>
              <a:cxnLst>
                <a:cxn ang="0">
                  <a:pos x="8" y="5"/>
                </a:cxn>
                <a:cxn ang="0">
                  <a:pos x="3" y="3"/>
                </a:cxn>
                <a:cxn ang="0">
                  <a:pos x="1" y="0"/>
                </a:cxn>
                <a:cxn ang="0">
                  <a:pos x="0" y="2"/>
                </a:cxn>
                <a:cxn ang="0">
                  <a:pos x="1" y="5"/>
                </a:cxn>
                <a:cxn ang="0">
                  <a:pos x="8" y="5"/>
                </a:cxn>
                <a:cxn ang="0">
                  <a:pos x="8" y="5"/>
                </a:cxn>
              </a:cxnLst>
              <a:rect l="0" t="0" r="r" b="b"/>
              <a:pathLst>
                <a:path w="8" h="5">
                  <a:moveTo>
                    <a:pt x="8" y="5"/>
                  </a:moveTo>
                  <a:lnTo>
                    <a:pt x="3" y="3"/>
                  </a:lnTo>
                  <a:lnTo>
                    <a:pt x="1" y="0"/>
                  </a:lnTo>
                  <a:lnTo>
                    <a:pt x="0" y="2"/>
                  </a:lnTo>
                  <a:lnTo>
                    <a:pt x="1" y="5"/>
                  </a:lnTo>
                  <a:lnTo>
                    <a:pt x="8" y="5"/>
                  </a:lnTo>
                  <a:lnTo>
                    <a:pt x="8"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6" name="任意多边形(F) 533">
              <a:extLst>
                <a:ext uri="{FF2B5EF4-FFF2-40B4-BE49-F238E27FC236}">
                  <a16:creationId xmlns:a16="http://schemas.microsoft.com/office/drawing/2014/main" id="{11BC1E9F-DBDE-68B5-8AC6-9026C59A84F1}"/>
                </a:ext>
              </a:extLst>
            </p:cNvPr>
            <p:cNvSpPr>
              <a:spLocks/>
            </p:cNvSpPr>
            <p:nvPr/>
          </p:nvSpPr>
          <p:spPr bwMode="auto">
            <a:xfrm>
              <a:off x="4128198" y="-2621812"/>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7" name="任意多边形(F) 534">
              <a:extLst>
                <a:ext uri="{FF2B5EF4-FFF2-40B4-BE49-F238E27FC236}">
                  <a16:creationId xmlns:a16="http://schemas.microsoft.com/office/drawing/2014/main" id="{D59C5080-374C-ECB4-FB7B-40C5F4D8B3BC}"/>
                </a:ext>
              </a:extLst>
            </p:cNvPr>
            <p:cNvSpPr>
              <a:spLocks/>
            </p:cNvSpPr>
            <p:nvPr/>
          </p:nvSpPr>
          <p:spPr bwMode="auto">
            <a:xfrm>
              <a:off x="4077895" y="-2613655"/>
              <a:ext cx="150911" cy="205294"/>
            </a:xfrm>
            <a:custGeom>
              <a:avLst/>
              <a:gdLst/>
              <a:ahLst/>
              <a:cxnLst>
                <a:cxn ang="0">
                  <a:pos x="58" y="140"/>
                </a:cxn>
                <a:cxn ang="0">
                  <a:pos x="67" y="137"/>
                </a:cxn>
                <a:cxn ang="0">
                  <a:pos x="106" y="132"/>
                </a:cxn>
                <a:cxn ang="0">
                  <a:pos x="96" y="127"/>
                </a:cxn>
                <a:cxn ang="0">
                  <a:pos x="104" y="122"/>
                </a:cxn>
                <a:cxn ang="0">
                  <a:pos x="111" y="110"/>
                </a:cxn>
                <a:cxn ang="0">
                  <a:pos x="95" y="103"/>
                </a:cxn>
                <a:cxn ang="0">
                  <a:pos x="87" y="105"/>
                </a:cxn>
                <a:cxn ang="0">
                  <a:pos x="88" y="92"/>
                </a:cxn>
                <a:cxn ang="0">
                  <a:pos x="69" y="74"/>
                </a:cxn>
                <a:cxn ang="0">
                  <a:pos x="56" y="52"/>
                </a:cxn>
                <a:cxn ang="0">
                  <a:pos x="42" y="47"/>
                </a:cxn>
                <a:cxn ang="0">
                  <a:pos x="48" y="41"/>
                </a:cxn>
                <a:cxn ang="0">
                  <a:pos x="59" y="25"/>
                </a:cxn>
                <a:cxn ang="0">
                  <a:pos x="27" y="21"/>
                </a:cxn>
                <a:cxn ang="0">
                  <a:pos x="31" y="17"/>
                </a:cxn>
                <a:cxn ang="0">
                  <a:pos x="40" y="5"/>
                </a:cxn>
                <a:cxn ang="0">
                  <a:pos x="16" y="2"/>
                </a:cxn>
                <a:cxn ang="0">
                  <a:pos x="11" y="10"/>
                </a:cxn>
                <a:cxn ang="0">
                  <a:pos x="5" y="17"/>
                </a:cxn>
                <a:cxn ang="0">
                  <a:pos x="3" y="21"/>
                </a:cxn>
                <a:cxn ang="0">
                  <a:pos x="7" y="26"/>
                </a:cxn>
                <a:cxn ang="0">
                  <a:pos x="0" y="37"/>
                </a:cxn>
                <a:cxn ang="0">
                  <a:pos x="7" y="52"/>
                </a:cxn>
                <a:cxn ang="0">
                  <a:pos x="8" y="61"/>
                </a:cxn>
                <a:cxn ang="0">
                  <a:pos x="15" y="47"/>
                </a:cxn>
                <a:cxn ang="0">
                  <a:pos x="16" y="49"/>
                </a:cxn>
                <a:cxn ang="0">
                  <a:pos x="18" y="55"/>
                </a:cxn>
                <a:cxn ang="0">
                  <a:pos x="13" y="69"/>
                </a:cxn>
                <a:cxn ang="0">
                  <a:pos x="18" y="71"/>
                </a:cxn>
                <a:cxn ang="0">
                  <a:pos x="42" y="69"/>
                </a:cxn>
                <a:cxn ang="0">
                  <a:pos x="40" y="84"/>
                </a:cxn>
                <a:cxn ang="0">
                  <a:pos x="47" y="90"/>
                </a:cxn>
                <a:cxn ang="0">
                  <a:pos x="43" y="97"/>
                </a:cxn>
                <a:cxn ang="0">
                  <a:pos x="29" y="103"/>
                </a:cxn>
                <a:cxn ang="0">
                  <a:pos x="29" y="114"/>
                </a:cxn>
                <a:cxn ang="0">
                  <a:pos x="24" y="122"/>
                </a:cxn>
                <a:cxn ang="0">
                  <a:pos x="39" y="129"/>
                </a:cxn>
                <a:cxn ang="0">
                  <a:pos x="43" y="132"/>
                </a:cxn>
                <a:cxn ang="0">
                  <a:pos x="8" y="151"/>
                </a:cxn>
                <a:cxn ang="0">
                  <a:pos x="21" y="146"/>
                </a:cxn>
                <a:cxn ang="0">
                  <a:pos x="48" y="138"/>
                </a:cxn>
              </a:cxnLst>
              <a:rect l="0" t="0" r="r" b="b"/>
              <a:pathLst>
                <a:path w="111" h="151">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8" name="任意多边形(F) 535">
              <a:extLst>
                <a:ext uri="{FF2B5EF4-FFF2-40B4-BE49-F238E27FC236}">
                  <a16:creationId xmlns:a16="http://schemas.microsoft.com/office/drawing/2014/main" id="{B76F154A-694E-6DD1-BBFB-42E372B18F12}"/>
                </a:ext>
              </a:extLst>
            </p:cNvPr>
            <p:cNvSpPr>
              <a:spLocks/>
            </p:cNvSpPr>
            <p:nvPr/>
          </p:nvSpPr>
          <p:spPr bwMode="auto">
            <a:xfrm>
              <a:off x="4168985" y="-2423317"/>
              <a:ext cx="6798" cy="2719"/>
            </a:xfrm>
            <a:custGeom>
              <a:avLst/>
              <a:gdLst/>
              <a:ahLst/>
              <a:cxnLst>
                <a:cxn ang="0">
                  <a:pos x="4" y="0"/>
                </a:cxn>
                <a:cxn ang="0">
                  <a:pos x="0" y="0"/>
                </a:cxn>
                <a:cxn ang="0">
                  <a:pos x="4" y="2"/>
                </a:cxn>
                <a:cxn ang="0">
                  <a:pos x="5" y="0"/>
                </a:cxn>
                <a:cxn ang="0">
                  <a:pos x="4" y="0"/>
                </a:cxn>
                <a:cxn ang="0">
                  <a:pos x="4" y="0"/>
                </a:cxn>
              </a:cxnLst>
              <a:rect l="0" t="0" r="r" b="b"/>
              <a:pathLst>
                <a:path w="5" h="2">
                  <a:moveTo>
                    <a:pt x="4" y="0"/>
                  </a:moveTo>
                  <a:lnTo>
                    <a:pt x="0" y="0"/>
                  </a:lnTo>
                  <a:lnTo>
                    <a:pt x="4" y="2"/>
                  </a:lnTo>
                  <a:lnTo>
                    <a:pt x="5"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9" name="任意多边形(F) 536">
              <a:extLst>
                <a:ext uri="{FF2B5EF4-FFF2-40B4-BE49-F238E27FC236}">
                  <a16:creationId xmlns:a16="http://schemas.microsoft.com/office/drawing/2014/main" id="{749437C7-A700-1A72-99A7-A0800812FEBC}"/>
                </a:ext>
              </a:extLst>
            </p:cNvPr>
            <p:cNvSpPr>
              <a:spLocks/>
            </p:cNvSpPr>
            <p:nvPr/>
          </p:nvSpPr>
          <p:spPr bwMode="auto">
            <a:xfrm>
              <a:off x="4110524" y="-2484496"/>
              <a:ext cx="6798" cy="4079"/>
            </a:xfrm>
            <a:custGeom>
              <a:avLst/>
              <a:gdLst/>
              <a:ahLst/>
              <a:cxnLst>
                <a:cxn ang="0">
                  <a:pos x="3" y="3"/>
                </a:cxn>
                <a:cxn ang="0">
                  <a:pos x="5" y="2"/>
                </a:cxn>
                <a:cxn ang="0">
                  <a:pos x="0" y="0"/>
                </a:cxn>
                <a:cxn ang="0">
                  <a:pos x="3" y="3"/>
                </a:cxn>
                <a:cxn ang="0">
                  <a:pos x="3" y="3"/>
                </a:cxn>
              </a:cxnLst>
              <a:rect l="0" t="0" r="r" b="b"/>
              <a:pathLst>
                <a:path w="5" h="3">
                  <a:moveTo>
                    <a:pt x="3" y="3"/>
                  </a:moveTo>
                  <a:lnTo>
                    <a:pt x="5" y="2"/>
                  </a:lnTo>
                  <a:lnTo>
                    <a:pt x="0" y="0"/>
                  </a:lnTo>
                  <a:lnTo>
                    <a:pt x="3" y="3"/>
                  </a:lnTo>
                  <a:lnTo>
                    <a:pt x="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0" name="任意多边形(F) 537">
              <a:extLst>
                <a:ext uri="{FF2B5EF4-FFF2-40B4-BE49-F238E27FC236}">
                  <a16:creationId xmlns:a16="http://schemas.microsoft.com/office/drawing/2014/main" id="{B2B4E89F-7BAC-3803-3FCB-28DDE927FE98}"/>
                </a:ext>
              </a:extLst>
            </p:cNvPr>
            <p:cNvSpPr>
              <a:spLocks/>
            </p:cNvSpPr>
            <p:nvPr/>
          </p:nvSpPr>
          <p:spPr bwMode="auto">
            <a:xfrm>
              <a:off x="4103726" y="-2506249"/>
              <a:ext cx="9517" cy="6798"/>
            </a:xfrm>
            <a:custGeom>
              <a:avLst/>
              <a:gdLst/>
              <a:ahLst/>
              <a:cxnLst>
                <a:cxn ang="0">
                  <a:pos x="5" y="0"/>
                </a:cxn>
                <a:cxn ang="0">
                  <a:pos x="0" y="5"/>
                </a:cxn>
                <a:cxn ang="0">
                  <a:pos x="5" y="3"/>
                </a:cxn>
                <a:cxn ang="0">
                  <a:pos x="7" y="2"/>
                </a:cxn>
                <a:cxn ang="0">
                  <a:pos x="5" y="0"/>
                </a:cxn>
                <a:cxn ang="0">
                  <a:pos x="5" y="0"/>
                </a:cxn>
              </a:cxnLst>
              <a:rect l="0" t="0" r="r" b="b"/>
              <a:pathLst>
                <a:path w="7" h="5">
                  <a:moveTo>
                    <a:pt x="5" y="0"/>
                  </a:moveTo>
                  <a:lnTo>
                    <a:pt x="0" y="5"/>
                  </a:lnTo>
                  <a:lnTo>
                    <a:pt x="5" y="3"/>
                  </a:lnTo>
                  <a:lnTo>
                    <a:pt x="7" y="2"/>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1" name="任意多边形(F) 538">
              <a:extLst>
                <a:ext uri="{FF2B5EF4-FFF2-40B4-BE49-F238E27FC236}">
                  <a16:creationId xmlns:a16="http://schemas.microsoft.com/office/drawing/2014/main" id="{AB6A37A7-CF14-7841-ADB5-8F03CDD7E637}"/>
                </a:ext>
              </a:extLst>
            </p:cNvPr>
            <p:cNvSpPr>
              <a:spLocks/>
            </p:cNvSpPr>
            <p:nvPr/>
          </p:nvSpPr>
          <p:spPr bwMode="auto">
            <a:xfrm>
              <a:off x="4092850" y="-2538879"/>
              <a:ext cx="5438" cy="6798"/>
            </a:xfrm>
            <a:custGeom>
              <a:avLst/>
              <a:gdLst/>
              <a:ahLst/>
              <a:cxnLst>
                <a:cxn ang="0">
                  <a:pos x="0" y="2"/>
                </a:cxn>
                <a:cxn ang="0">
                  <a:pos x="0" y="5"/>
                </a:cxn>
                <a:cxn ang="0">
                  <a:pos x="2" y="5"/>
                </a:cxn>
                <a:cxn ang="0">
                  <a:pos x="4" y="0"/>
                </a:cxn>
                <a:cxn ang="0">
                  <a:pos x="0" y="2"/>
                </a:cxn>
                <a:cxn ang="0">
                  <a:pos x="0" y="2"/>
                </a:cxn>
              </a:cxnLst>
              <a:rect l="0" t="0" r="r" b="b"/>
              <a:pathLst>
                <a:path w="4" h="5">
                  <a:moveTo>
                    <a:pt x="0" y="2"/>
                  </a:moveTo>
                  <a:lnTo>
                    <a:pt x="0" y="5"/>
                  </a:lnTo>
                  <a:lnTo>
                    <a:pt x="2" y="5"/>
                  </a:lnTo>
                  <a:lnTo>
                    <a:pt x="4"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2" name="任意多边形(F) 539">
              <a:extLst>
                <a:ext uri="{FF2B5EF4-FFF2-40B4-BE49-F238E27FC236}">
                  <a16:creationId xmlns:a16="http://schemas.microsoft.com/office/drawing/2014/main" id="{D9485C54-FDF8-28C4-A4C0-A7046F366612}"/>
                </a:ext>
              </a:extLst>
            </p:cNvPr>
            <p:cNvSpPr>
              <a:spLocks/>
            </p:cNvSpPr>
            <p:nvPr/>
          </p:nvSpPr>
          <p:spPr bwMode="auto">
            <a:xfrm>
              <a:off x="4071097" y="-2542958"/>
              <a:ext cx="6798" cy="6798"/>
            </a:xfrm>
            <a:custGeom>
              <a:avLst/>
              <a:gdLst/>
              <a:ahLst/>
              <a:cxnLst>
                <a:cxn ang="0">
                  <a:pos x="4" y="0"/>
                </a:cxn>
                <a:cxn ang="0">
                  <a:pos x="0" y="1"/>
                </a:cxn>
                <a:cxn ang="0">
                  <a:pos x="0" y="5"/>
                </a:cxn>
                <a:cxn ang="0">
                  <a:pos x="2" y="3"/>
                </a:cxn>
                <a:cxn ang="0">
                  <a:pos x="4" y="5"/>
                </a:cxn>
                <a:cxn ang="0">
                  <a:pos x="5" y="5"/>
                </a:cxn>
                <a:cxn ang="0">
                  <a:pos x="4" y="0"/>
                </a:cxn>
                <a:cxn ang="0">
                  <a:pos x="4" y="0"/>
                </a:cxn>
              </a:cxnLst>
              <a:rect l="0" t="0" r="r" b="b"/>
              <a:pathLst>
                <a:path w="5" h="5">
                  <a:moveTo>
                    <a:pt x="4" y="0"/>
                  </a:moveTo>
                  <a:lnTo>
                    <a:pt x="0" y="1"/>
                  </a:lnTo>
                  <a:lnTo>
                    <a:pt x="0" y="5"/>
                  </a:lnTo>
                  <a:lnTo>
                    <a:pt x="2" y="3"/>
                  </a:lnTo>
                  <a:lnTo>
                    <a:pt x="4" y="5"/>
                  </a:lnTo>
                  <a:lnTo>
                    <a:pt x="5" y="5"/>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3" name="任意多边形(F) 540">
              <a:extLst>
                <a:ext uri="{FF2B5EF4-FFF2-40B4-BE49-F238E27FC236}">
                  <a16:creationId xmlns:a16="http://schemas.microsoft.com/office/drawing/2014/main" id="{D17E622F-2FCC-131F-C834-9A0C8C9FBD3F}"/>
                </a:ext>
              </a:extLst>
            </p:cNvPr>
            <p:cNvSpPr>
              <a:spLocks/>
            </p:cNvSpPr>
            <p:nvPr/>
          </p:nvSpPr>
          <p:spPr bwMode="auto">
            <a:xfrm>
              <a:off x="4080614" y="-2547036"/>
              <a:ext cx="4079" cy="5438"/>
            </a:xfrm>
            <a:custGeom>
              <a:avLst/>
              <a:gdLst/>
              <a:ahLst/>
              <a:cxnLst>
                <a:cxn ang="0">
                  <a:pos x="3" y="0"/>
                </a:cxn>
                <a:cxn ang="0">
                  <a:pos x="0" y="4"/>
                </a:cxn>
                <a:cxn ang="0">
                  <a:pos x="3" y="0"/>
                </a:cxn>
                <a:cxn ang="0">
                  <a:pos x="3" y="0"/>
                </a:cxn>
              </a:cxnLst>
              <a:rect l="0" t="0" r="r" b="b"/>
              <a:pathLst>
                <a:path w="3" h="4">
                  <a:moveTo>
                    <a:pt x="3" y="0"/>
                  </a:move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4" name="任意多边形(F) 541">
              <a:extLst>
                <a:ext uri="{FF2B5EF4-FFF2-40B4-BE49-F238E27FC236}">
                  <a16:creationId xmlns:a16="http://schemas.microsoft.com/office/drawing/2014/main" id="{C73CBAEA-11CC-6703-D4A1-24FC76F1D174}"/>
                </a:ext>
              </a:extLst>
            </p:cNvPr>
            <p:cNvSpPr>
              <a:spLocks/>
            </p:cNvSpPr>
            <p:nvPr/>
          </p:nvSpPr>
          <p:spPr bwMode="auto">
            <a:xfrm>
              <a:off x="4073816" y="-2560632"/>
              <a:ext cx="10876" cy="6798"/>
            </a:xfrm>
            <a:custGeom>
              <a:avLst/>
              <a:gdLst/>
              <a:ahLst/>
              <a:cxnLst>
                <a:cxn ang="0">
                  <a:pos x="0" y="5"/>
                </a:cxn>
                <a:cxn ang="0">
                  <a:pos x="8" y="5"/>
                </a:cxn>
                <a:cxn ang="0">
                  <a:pos x="3" y="0"/>
                </a:cxn>
                <a:cxn ang="0">
                  <a:pos x="2" y="2"/>
                </a:cxn>
                <a:cxn ang="0">
                  <a:pos x="3" y="5"/>
                </a:cxn>
                <a:cxn ang="0">
                  <a:pos x="0" y="5"/>
                </a:cxn>
                <a:cxn ang="0">
                  <a:pos x="0" y="5"/>
                </a:cxn>
              </a:cxnLst>
              <a:rect l="0" t="0" r="r" b="b"/>
              <a:pathLst>
                <a:path w="8" h="5">
                  <a:moveTo>
                    <a:pt x="0" y="5"/>
                  </a:moveTo>
                  <a:lnTo>
                    <a:pt x="8" y="5"/>
                  </a:lnTo>
                  <a:lnTo>
                    <a:pt x="3" y="0"/>
                  </a:lnTo>
                  <a:lnTo>
                    <a:pt x="2" y="2"/>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5" name="任意多边形(F) 542">
              <a:extLst>
                <a:ext uri="{FF2B5EF4-FFF2-40B4-BE49-F238E27FC236}">
                  <a16:creationId xmlns:a16="http://schemas.microsoft.com/office/drawing/2014/main" id="{A2B6DE02-AC26-419F-29BD-C4AD1FD56537}"/>
                </a:ext>
              </a:extLst>
            </p:cNvPr>
            <p:cNvSpPr>
              <a:spLocks/>
            </p:cNvSpPr>
            <p:nvPr/>
          </p:nvSpPr>
          <p:spPr bwMode="auto">
            <a:xfrm>
              <a:off x="4067019" y="-2589183"/>
              <a:ext cx="17675" cy="14956"/>
            </a:xfrm>
            <a:custGeom>
              <a:avLst/>
              <a:gdLst/>
              <a:ahLst/>
              <a:cxnLst>
                <a:cxn ang="0">
                  <a:pos x="5" y="0"/>
                </a:cxn>
                <a:cxn ang="0">
                  <a:pos x="3" y="5"/>
                </a:cxn>
                <a:cxn ang="0">
                  <a:pos x="2" y="3"/>
                </a:cxn>
                <a:cxn ang="0">
                  <a:pos x="0" y="7"/>
                </a:cxn>
                <a:cxn ang="0">
                  <a:pos x="2" y="7"/>
                </a:cxn>
                <a:cxn ang="0">
                  <a:pos x="5" y="11"/>
                </a:cxn>
                <a:cxn ang="0">
                  <a:pos x="11" y="11"/>
                </a:cxn>
                <a:cxn ang="0">
                  <a:pos x="13" y="10"/>
                </a:cxn>
                <a:cxn ang="0">
                  <a:pos x="8" y="8"/>
                </a:cxn>
                <a:cxn ang="0">
                  <a:pos x="5" y="0"/>
                </a:cxn>
                <a:cxn ang="0">
                  <a:pos x="5" y="0"/>
                </a:cxn>
              </a:cxnLst>
              <a:rect l="0" t="0" r="r" b="b"/>
              <a:pathLst>
                <a:path w="13" h="11">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6" name="任意多边形(F) 543">
              <a:extLst>
                <a:ext uri="{FF2B5EF4-FFF2-40B4-BE49-F238E27FC236}">
                  <a16:creationId xmlns:a16="http://schemas.microsoft.com/office/drawing/2014/main" id="{CF5BCCD4-A8B4-97DD-1ABF-6955F1516037}"/>
                </a:ext>
              </a:extLst>
            </p:cNvPr>
            <p:cNvSpPr>
              <a:spLocks/>
            </p:cNvSpPr>
            <p:nvPr/>
          </p:nvSpPr>
          <p:spPr bwMode="auto">
            <a:xfrm>
              <a:off x="3018800" y="-3343736"/>
              <a:ext cx="50304" cy="16315"/>
            </a:xfrm>
            <a:custGeom>
              <a:avLst/>
              <a:gdLst/>
              <a:ahLst/>
              <a:cxnLst>
                <a:cxn ang="0">
                  <a:pos x="0" y="7"/>
                </a:cxn>
                <a:cxn ang="0">
                  <a:pos x="8" y="0"/>
                </a:cxn>
                <a:cxn ang="0">
                  <a:pos x="22" y="0"/>
                </a:cxn>
                <a:cxn ang="0">
                  <a:pos x="37" y="8"/>
                </a:cxn>
                <a:cxn ang="0">
                  <a:pos x="27" y="12"/>
                </a:cxn>
                <a:cxn ang="0">
                  <a:pos x="0" y="7"/>
                </a:cxn>
                <a:cxn ang="0">
                  <a:pos x="0" y="7"/>
                </a:cxn>
              </a:cxnLst>
              <a:rect l="0" t="0" r="r" b="b"/>
              <a:pathLst>
                <a:path w="37" h="12">
                  <a:moveTo>
                    <a:pt x="0" y="7"/>
                  </a:moveTo>
                  <a:lnTo>
                    <a:pt x="8" y="0"/>
                  </a:lnTo>
                  <a:lnTo>
                    <a:pt x="22" y="0"/>
                  </a:lnTo>
                  <a:lnTo>
                    <a:pt x="37" y="8"/>
                  </a:lnTo>
                  <a:lnTo>
                    <a:pt x="27" y="12"/>
                  </a:lnTo>
                  <a:lnTo>
                    <a:pt x="0" y="7"/>
                  </a:lnTo>
                  <a:lnTo>
                    <a:pt x="0"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7" name="任意多边形(F) 544">
              <a:extLst>
                <a:ext uri="{FF2B5EF4-FFF2-40B4-BE49-F238E27FC236}">
                  <a16:creationId xmlns:a16="http://schemas.microsoft.com/office/drawing/2014/main" id="{9B38258D-8CDD-C58A-F284-40B678D85379}"/>
                </a:ext>
              </a:extLst>
            </p:cNvPr>
            <p:cNvSpPr>
              <a:spLocks/>
            </p:cNvSpPr>
            <p:nvPr/>
          </p:nvSpPr>
          <p:spPr bwMode="auto">
            <a:xfrm>
              <a:off x="3321981" y="-3738008"/>
              <a:ext cx="29910" cy="35348"/>
            </a:xfrm>
            <a:custGeom>
              <a:avLst/>
              <a:gdLst/>
              <a:ahLst/>
              <a:cxnLst>
                <a:cxn ang="0">
                  <a:pos x="3" y="0"/>
                </a:cxn>
                <a:cxn ang="0">
                  <a:pos x="22" y="26"/>
                </a:cxn>
                <a:cxn ang="0">
                  <a:pos x="3" y="18"/>
                </a:cxn>
                <a:cxn ang="0">
                  <a:pos x="0" y="5"/>
                </a:cxn>
                <a:cxn ang="0">
                  <a:pos x="3" y="0"/>
                </a:cxn>
                <a:cxn ang="0">
                  <a:pos x="3" y="0"/>
                </a:cxn>
              </a:cxnLst>
              <a:rect l="0" t="0" r="r" b="b"/>
              <a:pathLst>
                <a:path w="22" h="26">
                  <a:moveTo>
                    <a:pt x="3" y="0"/>
                  </a:moveTo>
                  <a:lnTo>
                    <a:pt x="22" y="26"/>
                  </a:lnTo>
                  <a:lnTo>
                    <a:pt x="3" y="18"/>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8" name="任意多边形(F) 545">
              <a:extLst>
                <a:ext uri="{FF2B5EF4-FFF2-40B4-BE49-F238E27FC236}">
                  <a16:creationId xmlns:a16="http://schemas.microsoft.com/office/drawing/2014/main" id="{F2CC8D52-E365-287E-C4A2-BFE68B04C0DD}"/>
                </a:ext>
              </a:extLst>
            </p:cNvPr>
            <p:cNvSpPr>
              <a:spLocks/>
            </p:cNvSpPr>
            <p:nvPr/>
          </p:nvSpPr>
          <p:spPr bwMode="auto">
            <a:xfrm>
              <a:off x="3413071" y="-3774716"/>
              <a:ext cx="43506" cy="65259"/>
            </a:xfrm>
            <a:custGeom>
              <a:avLst/>
              <a:gdLst/>
              <a:ahLst/>
              <a:cxnLst>
                <a:cxn ang="0">
                  <a:pos x="0" y="3"/>
                </a:cxn>
                <a:cxn ang="0">
                  <a:pos x="18" y="0"/>
                </a:cxn>
                <a:cxn ang="0">
                  <a:pos x="32" y="25"/>
                </a:cxn>
                <a:cxn ang="0">
                  <a:pos x="24" y="35"/>
                </a:cxn>
                <a:cxn ang="0">
                  <a:pos x="24" y="48"/>
                </a:cxn>
                <a:cxn ang="0">
                  <a:pos x="6" y="22"/>
                </a:cxn>
                <a:cxn ang="0">
                  <a:pos x="0" y="3"/>
                </a:cxn>
                <a:cxn ang="0">
                  <a:pos x="0" y="3"/>
                </a:cxn>
              </a:cxnLst>
              <a:rect l="0" t="0" r="r" b="b"/>
              <a:pathLst>
                <a:path w="32" h="48">
                  <a:moveTo>
                    <a:pt x="0" y="3"/>
                  </a:moveTo>
                  <a:lnTo>
                    <a:pt x="18" y="0"/>
                  </a:lnTo>
                  <a:lnTo>
                    <a:pt x="32" y="25"/>
                  </a:lnTo>
                  <a:lnTo>
                    <a:pt x="24" y="35"/>
                  </a:lnTo>
                  <a:lnTo>
                    <a:pt x="24" y="48"/>
                  </a:lnTo>
                  <a:lnTo>
                    <a:pt x="6" y="22"/>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9" name="任意多边形(F) 546">
              <a:extLst>
                <a:ext uri="{FF2B5EF4-FFF2-40B4-BE49-F238E27FC236}">
                  <a16:creationId xmlns:a16="http://schemas.microsoft.com/office/drawing/2014/main" id="{76E0C2A8-2B4E-C511-000B-AE17A3CBC71D}"/>
                </a:ext>
              </a:extLst>
            </p:cNvPr>
            <p:cNvSpPr>
              <a:spLocks/>
            </p:cNvSpPr>
            <p:nvPr/>
          </p:nvSpPr>
          <p:spPr bwMode="auto">
            <a:xfrm>
              <a:off x="3430746" y="-3820941"/>
              <a:ext cx="24472" cy="25832"/>
            </a:xfrm>
            <a:custGeom>
              <a:avLst/>
              <a:gdLst/>
              <a:ahLst/>
              <a:cxnLst>
                <a:cxn ang="0">
                  <a:pos x="6" y="15"/>
                </a:cxn>
                <a:cxn ang="0">
                  <a:pos x="0" y="7"/>
                </a:cxn>
                <a:cxn ang="0">
                  <a:pos x="8" y="0"/>
                </a:cxn>
                <a:cxn ang="0">
                  <a:pos x="18" y="19"/>
                </a:cxn>
                <a:cxn ang="0">
                  <a:pos x="6" y="15"/>
                </a:cxn>
                <a:cxn ang="0">
                  <a:pos x="6" y="15"/>
                </a:cxn>
              </a:cxnLst>
              <a:rect l="0" t="0" r="r" b="b"/>
              <a:pathLst>
                <a:path w="18" h="19">
                  <a:moveTo>
                    <a:pt x="6" y="15"/>
                  </a:moveTo>
                  <a:lnTo>
                    <a:pt x="0" y="7"/>
                  </a:lnTo>
                  <a:lnTo>
                    <a:pt x="8" y="0"/>
                  </a:lnTo>
                  <a:lnTo>
                    <a:pt x="18" y="19"/>
                  </a:lnTo>
                  <a:lnTo>
                    <a:pt x="6" y="15"/>
                  </a:lnTo>
                  <a:lnTo>
                    <a:pt x="6"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0" name="任意多边形(F) 547">
              <a:extLst>
                <a:ext uri="{FF2B5EF4-FFF2-40B4-BE49-F238E27FC236}">
                  <a16:creationId xmlns:a16="http://schemas.microsoft.com/office/drawing/2014/main" id="{2C912BA6-BB71-31EE-8FD1-247C9D8BA228}"/>
                </a:ext>
              </a:extLst>
            </p:cNvPr>
            <p:cNvSpPr>
              <a:spLocks/>
            </p:cNvSpPr>
            <p:nvPr/>
          </p:nvSpPr>
          <p:spPr bwMode="auto">
            <a:xfrm>
              <a:off x="3524555" y="-3829099"/>
              <a:ext cx="17675" cy="21753"/>
            </a:xfrm>
            <a:custGeom>
              <a:avLst/>
              <a:gdLst/>
              <a:ahLst/>
              <a:cxnLst>
                <a:cxn ang="0">
                  <a:pos x="0" y="0"/>
                </a:cxn>
                <a:cxn ang="0">
                  <a:pos x="13" y="8"/>
                </a:cxn>
                <a:cxn ang="0">
                  <a:pos x="9" y="16"/>
                </a:cxn>
                <a:cxn ang="0">
                  <a:pos x="0" y="0"/>
                </a:cxn>
                <a:cxn ang="0">
                  <a:pos x="0" y="0"/>
                </a:cxn>
              </a:cxnLst>
              <a:rect l="0" t="0" r="r" b="b"/>
              <a:pathLst>
                <a:path w="13" h="16">
                  <a:moveTo>
                    <a:pt x="0" y="0"/>
                  </a:moveTo>
                  <a:lnTo>
                    <a:pt x="13" y="8"/>
                  </a:lnTo>
                  <a:lnTo>
                    <a:pt x="9" y="1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1" name="任意多边形(F) 548">
              <a:extLst>
                <a:ext uri="{FF2B5EF4-FFF2-40B4-BE49-F238E27FC236}">
                  <a16:creationId xmlns:a16="http://schemas.microsoft.com/office/drawing/2014/main" id="{F877C768-625B-473A-C04C-1362981EB9F6}"/>
                </a:ext>
              </a:extLst>
            </p:cNvPr>
            <p:cNvSpPr>
              <a:spLocks/>
            </p:cNvSpPr>
            <p:nvPr/>
          </p:nvSpPr>
          <p:spPr bwMode="auto">
            <a:xfrm>
              <a:off x="3524555" y="-3856290"/>
              <a:ext cx="25832" cy="31270"/>
            </a:xfrm>
            <a:custGeom>
              <a:avLst/>
              <a:gdLst/>
              <a:ahLst/>
              <a:cxnLst>
                <a:cxn ang="0">
                  <a:pos x="1" y="0"/>
                </a:cxn>
                <a:cxn ang="0">
                  <a:pos x="19" y="23"/>
                </a:cxn>
                <a:cxn ang="0">
                  <a:pos x="0" y="8"/>
                </a:cxn>
                <a:cxn ang="0">
                  <a:pos x="0" y="5"/>
                </a:cxn>
                <a:cxn ang="0">
                  <a:pos x="1" y="0"/>
                </a:cxn>
                <a:cxn ang="0">
                  <a:pos x="1" y="0"/>
                </a:cxn>
              </a:cxnLst>
              <a:rect l="0" t="0" r="r" b="b"/>
              <a:pathLst>
                <a:path w="19" h="23">
                  <a:moveTo>
                    <a:pt x="1" y="0"/>
                  </a:moveTo>
                  <a:lnTo>
                    <a:pt x="19" y="23"/>
                  </a:lnTo>
                  <a:lnTo>
                    <a:pt x="0" y="8"/>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2" name="任意多边形(F) 549">
              <a:extLst>
                <a:ext uri="{FF2B5EF4-FFF2-40B4-BE49-F238E27FC236}">
                  <a16:creationId xmlns:a16="http://schemas.microsoft.com/office/drawing/2014/main" id="{45C7A2B2-C80F-8589-282B-741164AB0017}"/>
                </a:ext>
              </a:extLst>
            </p:cNvPr>
            <p:cNvSpPr>
              <a:spLocks/>
            </p:cNvSpPr>
            <p:nvPr/>
          </p:nvSpPr>
          <p:spPr bwMode="auto">
            <a:xfrm>
              <a:off x="3831815" y="-3724412"/>
              <a:ext cx="21753" cy="29910"/>
            </a:xfrm>
            <a:custGeom>
              <a:avLst/>
              <a:gdLst/>
              <a:ahLst/>
              <a:cxnLst>
                <a:cxn ang="0">
                  <a:pos x="3" y="0"/>
                </a:cxn>
                <a:cxn ang="0">
                  <a:pos x="16" y="22"/>
                </a:cxn>
                <a:cxn ang="0">
                  <a:pos x="2" y="9"/>
                </a:cxn>
                <a:cxn ang="0">
                  <a:pos x="0" y="4"/>
                </a:cxn>
                <a:cxn ang="0">
                  <a:pos x="3" y="0"/>
                </a:cxn>
                <a:cxn ang="0">
                  <a:pos x="3" y="0"/>
                </a:cxn>
              </a:cxnLst>
              <a:rect l="0" t="0" r="r" b="b"/>
              <a:pathLst>
                <a:path w="16" h="22">
                  <a:moveTo>
                    <a:pt x="3" y="0"/>
                  </a:moveTo>
                  <a:lnTo>
                    <a:pt x="16" y="22"/>
                  </a:lnTo>
                  <a:lnTo>
                    <a:pt x="2"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3" name="任意多边形(F) 550">
              <a:extLst>
                <a:ext uri="{FF2B5EF4-FFF2-40B4-BE49-F238E27FC236}">
                  <a16:creationId xmlns:a16="http://schemas.microsoft.com/office/drawing/2014/main" id="{7507715B-8DF1-6536-7471-5F050BCA7087}"/>
                </a:ext>
              </a:extLst>
            </p:cNvPr>
            <p:cNvSpPr>
              <a:spLocks/>
            </p:cNvSpPr>
            <p:nvPr/>
          </p:nvSpPr>
          <p:spPr bwMode="auto">
            <a:xfrm>
              <a:off x="3849489" y="-3553108"/>
              <a:ext cx="12236" cy="17675"/>
            </a:xfrm>
            <a:custGeom>
              <a:avLst/>
              <a:gdLst/>
              <a:ahLst/>
              <a:cxnLst>
                <a:cxn ang="0">
                  <a:pos x="3" y="0"/>
                </a:cxn>
                <a:cxn ang="0">
                  <a:pos x="9" y="5"/>
                </a:cxn>
                <a:cxn ang="0">
                  <a:pos x="0" y="13"/>
                </a:cxn>
                <a:cxn ang="0">
                  <a:pos x="0" y="4"/>
                </a:cxn>
                <a:cxn ang="0">
                  <a:pos x="3" y="0"/>
                </a:cxn>
                <a:cxn ang="0">
                  <a:pos x="3" y="0"/>
                </a:cxn>
              </a:cxnLst>
              <a:rect l="0" t="0" r="r" b="b"/>
              <a:pathLst>
                <a:path w="9" h="13">
                  <a:moveTo>
                    <a:pt x="3" y="0"/>
                  </a:moveTo>
                  <a:lnTo>
                    <a:pt x="9" y="5"/>
                  </a:lnTo>
                  <a:lnTo>
                    <a:pt x="0" y="13"/>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4" name="任意多边形(F) 551">
              <a:extLst>
                <a:ext uri="{FF2B5EF4-FFF2-40B4-BE49-F238E27FC236}">
                  <a16:creationId xmlns:a16="http://schemas.microsoft.com/office/drawing/2014/main" id="{AAEC94A2-84C2-EFC3-D765-E6A68DD0611D}"/>
                </a:ext>
              </a:extLst>
            </p:cNvPr>
            <p:cNvSpPr>
              <a:spLocks/>
            </p:cNvSpPr>
            <p:nvPr/>
          </p:nvSpPr>
          <p:spPr bwMode="auto">
            <a:xfrm>
              <a:off x="3878040" y="-3471535"/>
              <a:ext cx="8157" cy="12236"/>
            </a:xfrm>
            <a:custGeom>
              <a:avLst/>
              <a:gdLst/>
              <a:ahLst/>
              <a:cxnLst>
                <a:cxn ang="0">
                  <a:pos x="3" y="0"/>
                </a:cxn>
                <a:cxn ang="0">
                  <a:pos x="6" y="4"/>
                </a:cxn>
                <a:cxn ang="0">
                  <a:pos x="0" y="9"/>
                </a:cxn>
                <a:cxn ang="0">
                  <a:pos x="0" y="4"/>
                </a:cxn>
                <a:cxn ang="0">
                  <a:pos x="3" y="0"/>
                </a:cxn>
                <a:cxn ang="0">
                  <a:pos x="3" y="0"/>
                </a:cxn>
              </a:cxnLst>
              <a:rect l="0" t="0" r="r" b="b"/>
              <a:pathLst>
                <a:path w="6" h="9">
                  <a:moveTo>
                    <a:pt x="3" y="0"/>
                  </a:moveTo>
                  <a:lnTo>
                    <a:pt x="6" y="4"/>
                  </a:lnTo>
                  <a:lnTo>
                    <a:pt x="0"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5" name="任意多边形(F) 552">
              <a:extLst>
                <a:ext uri="{FF2B5EF4-FFF2-40B4-BE49-F238E27FC236}">
                  <a16:creationId xmlns:a16="http://schemas.microsoft.com/office/drawing/2014/main" id="{79D2B6D4-9137-5F26-4174-B7DC29FA1322}"/>
                </a:ext>
              </a:extLst>
            </p:cNvPr>
            <p:cNvSpPr>
              <a:spLocks/>
            </p:cNvSpPr>
            <p:nvPr/>
          </p:nvSpPr>
          <p:spPr bwMode="auto">
            <a:xfrm>
              <a:off x="3872601" y="-3383164"/>
              <a:ext cx="10876" cy="17675"/>
            </a:xfrm>
            <a:custGeom>
              <a:avLst/>
              <a:gdLst/>
              <a:ahLst/>
              <a:cxnLst>
                <a:cxn ang="0">
                  <a:pos x="5" y="0"/>
                </a:cxn>
                <a:cxn ang="0">
                  <a:pos x="8" y="4"/>
                </a:cxn>
                <a:cxn ang="0">
                  <a:pos x="7" y="10"/>
                </a:cxn>
                <a:cxn ang="0">
                  <a:pos x="0" y="13"/>
                </a:cxn>
                <a:cxn ang="0">
                  <a:pos x="5" y="0"/>
                </a:cxn>
                <a:cxn ang="0">
                  <a:pos x="5" y="0"/>
                </a:cxn>
              </a:cxnLst>
              <a:rect l="0" t="0" r="r" b="b"/>
              <a:pathLst>
                <a:path w="8" h="13">
                  <a:moveTo>
                    <a:pt x="5" y="0"/>
                  </a:moveTo>
                  <a:lnTo>
                    <a:pt x="8" y="4"/>
                  </a:lnTo>
                  <a:lnTo>
                    <a:pt x="7" y="10"/>
                  </a:lnTo>
                  <a:lnTo>
                    <a:pt x="0" y="13"/>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6" name="任意多边形(F) 553">
              <a:extLst>
                <a:ext uri="{FF2B5EF4-FFF2-40B4-BE49-F238E27FC236}">
                  <a16:creationId xmlns:a16="http://schemas.microsoft.com/office/drawing/2014/main" id="{EF4B8349-0987-3208-8162-B423BF56185C}"/>
                </a:ext>
              </a:extLst>
            </p:cNvPr>
            <p:cNvSpPr>
              <a:spLocks/>
            </p:cNvSpPr>
            <p:nvPr/>
          </p:nvSpPr>
          <p:spPr bwMode="auto">
            <a:xfrm>
              <a:off x="3206419" y="-2987532"/>
              <a:ext cx="51663" cy="39428"/>
            </a:xfrm>
            <a:custGeom>
              <a:avLst/>
              <a:gdLst/>
              <a:ahLst/>
              <a:cxnLst>
                <a:cxn ang="0">
                  <a:pos x="9" y="0"/>
                </a:cxn>
                <a:cxn ang="0">
                  <a:pos x="24" y="3"/>
                </a:cxn>
                <a:cxn ang="0">
                  <a:pos x="30" y="14"/>
                </a:cxn>
                <a:cxn ang="0">
                  <a:pos x="38" y="17"/>
                </a:cxn>
                <a:cxn ang="0">
                  <a:pos x="38" y="21"/>
                </a:cxn>
                <a:cxn ang="0">
                  <a:pos x="33" y="25"/>
                </a:cxn>
                <a:cxn ang="0">
                  <a:pos x="19" y="29"/>
                </a:cxn>
                <a:cxn ang="0">
                  <a:pos x="8" y="27"/>
                </a:cxn>
                <a:cxn ang="0">
                  <a:pos x="17" y="24"/>
                </a:cxn>
                <a:cxn ang="0">
                  <a:pos x="0" y="21"/>
                </a:cxn>
                <a:cxn ang="0">
                  <a:pos x="0" y="17"/>
                </a:cxn>
                <a:cxn ang="0">
                  <a:pos x="6" y="19"/>
                </a:cxn>
                <a:cxn ang="0">
                  <a:pos x="0" y="14"/>
                </a:cxn>
                <a:cxn ang="0">
                  <a:pos x="9" y="11"/>
                </a:cxn>
                <a:cxn ang="0">
                  <a:pos x="3" y="4"/>
                </a:cxn>
                <a:cxn ang="0">
                  <a:pos x="3" y="1"/>
                </a:cxn>
                <a:cxn ang="0">
                  <a:pos x="9" y="0"/>
                </a:cxn>
                <a:cxn ang="0">
                  <a:pos x="9" y="0"/>
                </a:cxn>
              </a:cxnLst>
              <a:rect l="0" t="0" r="r" b="b"/>
              <a:pathLst>
                <a:path w="38" h="29">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7" name="任意多边形(F) 554">
              <a:extLst>
                <a:ext uri="{FF2B5EF4-FFF2-40B4-BE49-F238E27FC236}">
                  <a16:creationId xmlns:a16="http://schemas.microsoft.com/office/drawing/2014/main" id="{8E165013-7F31-5CDF-64DF-D2F16E38D64A}"/>
                </a:ext>
              </a:extLst>
            </p:cNvPr>
            <p:cNvSpPr>
              <a:spLocks/>
            </p:cNvSpPr>
            <p:nvPr/>
          </p:nvSpPr>
          <p:spPr bwMode="auto">
            <a:xfrm>
              <a:off x="3853568" y="-3308388"/>
              <a:ext cx="6798" cy="46225"/>
            </a:xfrm>
            <a:custGeom>
              <a:avLst/>
              <a:gdLst/>
              <a:ahLst/>
              <a:cxnLst>
                <a:cxn ang="0">
                  <a:pos x="5" y="10"/>
                </a:cxn>
                <a:cxn ang="0">
                  <a:pos x="5" y="34"/>
                </a:cxn>
                <a:cxn ang="0">
                  <a:pos x="3" y="18"/>
                </a:cxn>
                <a:cxn ang="0">
                  <a:pos x="0" y="8"/>
                </a:cxn>
                <a:cxn ang="0">
                  <a:pos x="2" y="6"/>
                </a:cxn>
                <a:cxn ang="0">
                  <a:pos x="2" y="0"/>
                </a:cxn>
                <a:cxn ang="0">
                  <a:pos x="5" y="10"/>
                </a:cxn>
                <a:cxn ang="0">
                  <a:pos x="5" y="10"/>
                </a:cxn>
              </a:cxnLst>
              <a:rect l="0" t="0" r="r" b="b"/>
              <a:pathLst>
                <a:path w="5" h="34">
                  <a:moveTo>
                    <a:pt x="5" y="10"/>
                  </a:moveTo>
                  <a:lnTo>
                    <a:pt x="5" y="34"/>
                  </a:lnTo>
                  <a:lnTo>
                    <a:pt x="3" y="18"/>
                  </a:lnTo>
                  <a:lnTo>
                    <a:pt x="0" y="8"/>
                  </a:lnTo>
                  <a:lnTo>
                    <a:pt x="2" y="6"/>
                  </a:lnTo>
                  <a:lnTo>
                    <a:pt x="2" y="0"/>
                  </a:lnTo>
                  <a:lnTo>
                    <a:pt x="5" y="10"/>
                  </a:lnTo>
                  <a:lnTo>
                    <a:pt x="5"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8" name="任意多边形(F) 555">
              <a:extLst>
                <a:ext uri="{FF2B5EF4-FFF2-40B4-BE49-F238E27FC236}">
                  <a16:creationId xmlns:a16="http://schemas.microsoft.com/office/drawing/2014/main" id="{4C4FDC2F-C72E-3980-2F66-CB985DFA2B6B}"/>
                </a:ext>
              </a:extLst>
            </p:cNvPr>
            <p:cNvSpPr>
              <a:spLocks/>
            </p:cNvSpPr>
            <p:nvPr/>
          </p:nvSpPr>
          <p:spPr bwMode="auto">
            <a:xfrm>
              <a:off x="3853568" y="-3232253"/>
              <a:ext cx="25832" cy="25832"/>
            </a:xfrm>
            <a:custGeom>
              <a:avLst/>
              <a:gdLst/>
              <a:ahLst/>
              <a:cxnLst>
                <a:cxn ang="0">
                  <a:pos x="13" y="3"/>
                </a:cxn>
                <a:cxn ang="0">
                  <a:pos x="10" y="8"/>
                </a:cxn>
                <a:cxn ang="0">
                  <a:pos x="13" y="13"/>
                </a:cxn>
                <a:cxn ang="0">
                  <a:pos x="19" y="11"/>
                </a:cxn>
                <a:cxn ang="0">
                  <a:pos x="18" y="19"/>
                </a:cxn>
                <a:cxn ang="0">
                  <a:pos x="2" y="16"/>
                </a:cxn>
                <a:cxn ang="0">
                  <a:pos x="0" y="13"/>
                </a:cxn>
                <a:cxn ang="0">
                  <a:pos x="2" y="3"/>
                </a:cxn>
                <a:cxn ang="0">
                  <a:pos x="13" y="0"/>
                </a:cxn>
                <a:cxn ang="0">
                  <a:pos x="13" y="3"/>
                </a:cxn>
                <a:cxn ang="0">
                  <a:pos x="13" y="3"/>
                </a:cxn>
              </a:cxnLst>
              <a:rect l="0" t="0" r="r" b="b"/>
              <a:pathLst>
                <a:path w="19" h="19">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9" name="任意多边形(F) 556">
              <a:extLst>
                <a:ext uri="{FF2B5EF4-FFF2-40B4-BE49-F238E27FC236}">
                  <a16:creationId xmlns:a16="http://schemas.microsoft.com/office/drawing/2014/main" id="{D32369CE-BD3A-5EC2-1E97-33B95F20FBC9}"/>
                </a:ext>
              </a:extLst>
            </p:cNvPr>
            <p:cNvSpPr>
              <a:spLocks/>
            </p:cNvSpPr>
            <p:nvPr/>
          </p:nvSpPr>
          <p:spPr bwMode="auto">
            <a:xfrm>
              <a:off x="3799185" y="-3177870"/>
              <a:ext cx="32629" cy="14956"/>
            </a:xfrm>
            <a:custGeom>
              <a:avLst/>
              <a:gdLst/>
              <a:ahLst/>
              <a:cxnLst>
                <a:cxn ang="0">
                  <a:pos x="5" y="0"/>
                </a:cxn>
                <a:cxn ang="0">
                  <a:pos x="0" y="7"/>
                </a:cxn>
                <a:cxn ang="0">
                  <a:pos x="11" y="11"/>
                </a:cxn>
                <a:cxn ang="0">
                  <a:pos x="24" y="7"/>
                </a:cxn>
                <a:cxn ang="0">
                  <a:pos x="21" y="5"/>
                </a:cxn>
                <a:cxn ang="0">
                  <a:pos x="19" y="0"/>
                </a:cxn>
                <a:cxn ang="0">
                  <a:pos x="5" y="0"/>
                </a:cxn>
                <a:cxn ang="0">
                  <a:pos x="5" y="0"/>
                </a:cxn>
              </a:cxnLst>
              <a:rect l="0" t="0" r="r" b="b"/>
              <a:pathLst>
                <a:path w="24" h="11">
                  <a:moveTo>
                    <a:pt x="5" y="0"/>
                  </a:moveTo>
                  <a:lnTo>
                    <a:pt x="0" y="7"/>
                  </a:lnTo>
                  <a:lnTo>
                    <a:pt x="11" y="11"/>
                  </a:lnTo>
                  <a:lnTo>
                    <a:pt x="24" y="7"/>
                  </a:lnTo>
                  <a:lnTo>
                    <a:pt x="21" y="5"/>
                  </a:lnTo>
                  <a:lnTo>
                    <a:pt x="19"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0" name="任意多边形(F) 557">
              <a:extLst>
                <a:ext uri="{FF2B5EF4-FFF2-40B4-BE49-F238E27FC236}">
                  <a16:creationId xmlns:a16="http://schemas.microsoft.com/office/drawing/2014/main" id="{A7B126CE-7814-CFB2-7511-9CB56F409F7B}"/>
                </a:ext>
              </a:extLst>
            </p:cNvPr>
            <p:cNvSpPr>
              <a:spLocks/>
            </p:cNvSpPr>
            <p:nvPr/>
          </p:nvSpPr>
          <p:spPr bwMode="auto">
            <a:xfrm>
              <a:off x="3733927" y="-3130286"/>
              <a:ext cx="47585" cy="17675"/>
            </a:xfrm>
            <a:custGeom>
              <a:avLst/>
              <a:gdLst/>
              <a:ahLst/>
              <a:cxnLst>
                <a:cxn ang="0">
                  <a:pos x="1" y="8"/>
                </a:cxn>
                <a:cxn ang="0">
                  <a:pos x="0" y="12"/>
                </a:cxn>
                <a:cxn ang="0">
                  <a:pos x="17" y="13"/>
                </a:cxn>
                <a:cxn ang="0">
                  <a:pos x="35" y="10"/>
                </a:cxn>
                <a:cxn ang="0">
                  <a:pos x="30" y="7"/>
                </a:cxn>
                <a:cxn ang="0">
                  <a:pos x="8" y="0"/>
                </a:cxn>
                <a:cxn ang="0">
                  <a:pos x="1" y="8"/>
                </a:cxn>
                <a:cxn ang="0">
                  <a:pos x="1" y="8"/>
                </a:cxn>
              </a:cxnLst>
              <a:rect l="0" t="0" r="r" b="b"/>
              <a:pathLst>
                <a:path w="35" h="13">
                  <a:moveTo>
                    <a:pt x="1" y="8"/>
                  </a:moveTo>
                  <a:lnTo>
                    <a:pt x="0" y="12"/>
                  </a:lnTo>
                  <a:lnTo>
                    <a:pt x="17" y="13"/>
                  </a:lnTo>
                  <a:lnTo>
                    <a:pt x="35" y="10"/>
                  </a:lnTo>
                  <a:lnTo>
                    <a:pt x="30" y="7"/>
                  </a:lnTo>
                  <a:lnTo>
                    <a:pt x="8" y="0"/>
                  </a:lnTo>
                  <a:lnTo>
                    <a:pt x="1" y="8"/>
                  </a:lnTo>
                  <a:lnTo>
                    <a:pt x="1"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1" name="任意多边形(F) 558">
              <a:extLst>
                <a:ext uri="{FF2B5EF4-FFF2-40B4-BE49-F238E27FC236}">
                  <a16:creationId xmlns:a16="http://schemas.microsoft.com/office/drawing/2014/main" id="{73538A4D-596B-9BB5-89CD-BA2CFBB72965}"/>
                </a:ext>
              </a:extLst>
            </p:cNvPr>
            <p:cNvSpPr>
              <a:spLocks/>
            </p:cNvSpPr>
            <p:nvPr/>
          </p:nvSpPr>
          <p:spPr bwMode="auto">
            <a:xfrm>
              <a:off x="3751601" y="-3112612"/>
              <a:ext cx="44866" cy="17675"/>
            </a:xfrm>
            <a:custGeom>
              <a:avLst/>
              <a:gdLst/>
              <a:ahLst/>
              <a:cxnLst>
                <a:cxn ang="0">
                  <a:pos x="33" y="7"/>
                </a:cxn>
                <a:cxn ang="0">
                  <a:pos x="30" y="8"/>
                </a:cxn>
                <a:cxn ang="0">
                  <a:pos x="33" y="11"/>
                </a:cxn>
                <a:cxn ang="0">
                  <a:pos x="30" y="13"/>
                </a:cxn>
                <a:cxn ang="0">
                  <a:pos x="17" y="5"/>
                </a:cxn>
                <a:cxn ang="0">
                  <a:pos x="4" y="5"/>
                </a:cxn>
                <a:cxn ang="0">
                  <a:pos x="0" y="3"/>
                </a:cxn>
                <a:cxn ang="0">
                  <a:pos x="17" y="0"/>
                </a:cxn>
                <a:cxn ang="0">
                  <a:pos x="33" y="7"/>
                </a:cxn>
                <a:cxn ang="0">
                  <a:pos x="33" y="7"/>
                </a:cxn>
              </a:cxnLst>
              <a:rect l="0" t="0" r="r" b="b"/>
              <a:pathLst>
                <a:path w="33" h="13">
                  <a:moveTo>
                    <a:pt x="33" y="7"/>
                  </a:moveTo>
                  <a:lnTo>
                    <a:pt x="30" y="8"/>
                  </a:lnTo>
                  <a:lnTo>
                    <a:pt x="33" y="11"/>
                  </a:lnTo>
                  <a:lnTo>
                    <a:pt x="30" y="13"/>
                  </a:lnTo>
                  <a:lnTo>
                    <a:pt x="17" y="5"/>
                  </a:lnTo>
                  <a:lnTo>
                    <a:pt x="4" y="5"/>
                  </a:lnTo>
                  <a:lnTo>
                    <a:pt x="0" y="3"/>
                  </a:lnTo>
                  <a:lnTo>
                    <a:pt x="17" y="0"/>
                  </a:lnTo>
                  <a:lnTo>
                    <a:pt x="33" y="7"/>
                  </a:lnTo>
                  <a:lnTo>
                    <a:pt x="33"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2" name="任意多边形(F) 559">
              <a:extLst>
                <a:ext uri="{FF2B5EF4-FFF2-40B4-BE49-F238E27FC236}">
                  <a16:creationId xmlns:a16="http://schemas.microsoft.com/office/drawing/2014/main" id="{462C2BE2-5E7C-2C26-CCB2-983305D9F2C7}"/>
                </a:ext>
              </a:extLst>
            </p:cNvPr>
            <p:cNvSpPr>
              <a:spLocks/>
            </p:cNvSpPr>
            <p:nvPr/>
          </p:nvSpPr>
          <p:spPr bwMode="auto">
            <a:xfrm>
              <a:off x="3752960" y="-3103095"/>
              <a:ext cx="43506" cy="33989"/>
            </a:xfrm>
            <a:custGeom>
              <a:avLst/>
              <a:gdLst/>
              <a:ahLst/>
              <a:cxnLst>
                <a:cxn ang="0">
                  <a:pos x="19" y="4"/>
                </a:cxn>
                <a:cxn ang="0">
                  <a:pos x="31" y="13"/>
                </a:cxn>
                <a:cxn ang="0">
                  <a:pos x="32" y="16"/>
                </a:cxn>
                <a:cxn ang="0">
                  <a:pos x="21" y="17"/>
                </a:cxn>
                <a:cxn ang="0">
                  <a:pos x="29" y="21"/>
                </a:cxn>
                <a:cxn ang="0">
                  <a:pos x="29" y="25"/>
                </a:cxn>
                <a:cxn ang="0">
                  <a:pos x="27" y="25"/>
                </a:cxn>
                <a:cxn ang="0">
                  <a:pos x="7" y="14"/>
                </a:cxn>
                <a:cxn ang="0">
                  <a:pos x="2" y="9"/>
                </a:cxn>
                <a:cxn ang="0">
                  <a:pos x="0" y="1"/>
                </a:cxn>
                <a:cxn ang="0">
                  <a:pos x="13" y="0"/>
                </a:cxn>
                <a:cxn ang="0">
                  <a:pos x="19" y="4"/>
                </a:cxn>
                <a:cxn ang="0">
                  <a:pos x="19" y="4"/>
                </a:cxn>
              </a:cxnLst>
              <a:rect l="0" t="0" r="r" b="b"/>
              <a:pathLst>
                <a:path w="32" h="25">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3" name="任意多边形(F) 560">
              <a:extLst>
                <a:ext uri="{FF2B5EF4-FFF2-40B4-BE49-F238E27FC236}">
                  <a16:creationId xmlns:a16="http://schemas.microsoft.com/office/drawing/2014/main" id="{2CCBAEEB-2840-B52D-9FCD-8BC3C2959406}"/>
                </a:ext>
              </a:extLst>
            </p:cNvPr>
            <p:cNvSpPr>
              <a:spLocks/>
            </p:cNvSpPr>
            <p:nvPr/>
          </p:nvSpPr>
          <p:spPr bwMode="auto">
            <a:xfrm>
              <a:off x="3686343" y="-3022881"/>
              <a:ext cx="47585" cy="25832"/>
            </a:xfrm>
            <a:custGeom>
              <a:avLst/>
              <a:gdLst/>
              <a:ahLst/>
              <a:cxnLst>
                <a:cxn ang="0">
                  <a:pos x="35" y="6"/>
                </a:cxn>
                <a:cxn ang="0">
                  <a:pos x="35" y="13"/>
                </a:cxn>
                <a:cxn ang="0">
                  <a:pos x="32" y="14"/>
                </a:cxn>
                <a:cxn ang="0">
                  <a:pos x="0" y="19"/>
                </a:cxn>
                <a:cxn ang="0">
                  <a:pos x="1" y="14"/>
                </a:cxn>
                <a:cxn ang="0">
                  <a:pos x="12" y="6"/>
                </a:cxn>
                <a:cxn ang="0">
                  <a:pos x="28" y="0"/>
                </a:cxn>
                <a:cxn ang="0">
                  <a:pos x="35" y="6"/>
                </a:cxn>
                <a:cxn ang="0">
                  <a:pos x="35" y="6"/>
                </a:cxn>
              </a:cxnLst>
              <a:rect l="0" t="0" r="r" b="b"/>
              <a:pathLst>
                <a:path w="35" h="19">
                  <a:moveTo>
                    <a:pt x="35" y="6"/>
                  </a:moveTo>
                  <a:lnTo>
                    <a:pt x="35" y="13"/>
                  </a:lnTo>
                  <a:lnTo>
                    <a:pt x="32" y="14"/>
                  </a:lnTo>
                  <a:lnTo>
                    <a:pt x="0" y="19"/>
                  </a:lnTo>
                  <a:lnTo>
                    <a:pt x="1" y="14"/>
                  </a:lnTo>
                  <a:lnTo>
                    <a:pt x="12" y="6"/>
                  </a:lnTo>
                  <a:lnTo>
                    <a:pt x="28" y="0"/>
                  </a:lnTo>
                  <a:lnTo>
                    <a:pt x="35" y="6"/>
                  </a:lnTo>
                  <a:lnTo>
                    <a:pt x="35"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4" name="任意多边形(F) 561">
              <a:extLst>
                <a:ext uri="{FF2B5EF4-FFF2-40B4-BE49-F238E27FC236}">
                  <a16:creationId xmlns:a16="http://schemas.microsoft.com/office/drawing/2014/main" id="{7245629B-D918-CD4A-9313-E656DD4039A0}"/>
                </a:ext>
              </a:extLst>
            </p:cNvPr>
            <p:cNvSpPr>
              <a:spLocks/>
            </p:cNvSpPr>
            <p:nvPr/>
          </p:nvSpPr>
          <p:spPr bwMode="auto">
            <a:xfrm>
              <a:off x="4020794" y="-3029679"/>
              <a:ext cx="21753" cy="14956"/>
            </a:xfrm>
            <a:custGeom>
              <a:avLst/>
              <a:gdLst/>
              <a:ahLst/>
              <a:cxnLst>
                <a:cxn ang="0">
                  <a:pos x="10" y="3"/>
                </a:cxn>
                <a:cxn ang="0">
                  <a:pos x="0" y="11"/>
                </a:cxn>
                <a:cxn ang="0">
                  <a:pos x="13" y="7"/>
                </a:cxn>
                <a:cxn ang="0">
                  <a:pos x="16" y="0"/>
                </a:cxn>
                <a:cxn ang="0">
                  <a:pos x="10" y="3"/>
                </a:cxn>
                <a:cxn ang="0">
                  <a:pos x="10" y="3"/>
                </a:cxn>
              </a:cxnLst>
              <a:rect l="0" t="0" r="r" b="b"/>
              <a:pathLst>
                <a:path w="16" h="11">
                  <a:moveTo>
                    <a:pt x="10" y="3"/>
                  </a:moveTo>
                  <a:lnTo>
                    <a:pt x="0" y="11"/>
                  </a:lnTo>
                  <a:lnTo>
                    <a:pt x="13" y="7"/>
                  </a:lnTo>
                  <a:lnTo>
                    <a:pt x="16"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5" name="任意多边形(F) 562">
              <a:extLst>
                <a:ext uri="{FF2B5EF4-FFF2-40B4-BE49-F238E27FC236}">
                  <a16:creationId xmlns:a16="http://schemas.microsoft.com/office/drawing/2014/main" id="{DD8220FC-FDF9-A688-DF09-3B1D371A998B}"/>
                </a:ext>
              </a:extLst>
            </p:cNvPr>
            <p:cNvSpPr>
              <a:spLocks/>
            </p:cNvSpPr>
            <p:nvPr/>
          </p:nvSpPr>
          <p:spPr bwMode="auto">
            <a:xfrm>
              <a:off x="3740725" y="-2850218"/>
              <a:ext cx="199855" cy="101967"/>
            </a:xfrm>
            <a:custGeom>
              <a:avLst/>
              <a:gdLst/>
              <a:ahLst/>
              <a:cxnLst>
                <a:cxn ang="0">
                  <a:pos x="43" y="65"/>
                </a:cxn>
                <a:cxn ang="0">
                  <a:pos x="22" y="61"/>
                </a:cxn>
                <a:cxn ang="0">
                  <a:pos x="35" y="57"/>
                </a:cxn>
                <a:cxn ang="0">
                  <a:pos x="30" y="54"/>
                </a:cxn>
                <a:cxn ang="0">
                  <a:pos x="30" y="51"/>
                </a:cxn>
                <a:cxn ang="0">
                  <a:pos x="6" y="43"/>
                </a:cxn>
                <a:cxn ang="0">
                  <a:pos x="22" y="37"/>
                </a:cxn>
                <a:cxn ang="0">
                  <a:pos x="36" y="33"/>
                </a:cxn>
                <a:cxn ang="0">
                  <a:pos x="25" y="35"/>
                </a:cxn>
                <a:cxn ang="0">
                  <a:pos x="30" y="27"/>
                </a:cxn>
                <a:cxn ang="0">
                  <a:pos x="20" y="24"/>
                </a:cxn>
                <a:cxn ang="0">
                  <a:pos x="0" y="27"/>
                </a:cxn>
                <a:cxn ang="0">
                  <a:pos x="6" y="24"/>
                </a:cxn>
                <a:cxn ang="0">
                  <a:pos x="4" y="19"/>
                </a:cxn>
                <a:cxn ang="0">
                  <a:pos x="17" y="22"/>
                </a:cxn>
                <a:cxn ang="0">
                  <a:pos x="16" y="19"/>
                </a:cxn>
                <a:cxn ang="0">
                  <a:pos x="12" y="16"/>
                </a:cxn>
                <a:cxn ang="0">
                  <a:pos x="12" y="14"/>
                </a:cxn>
                <a:cxn ang="0">
                  <a:pos x="14" y="13"/>
                </a:cxn>
                <a:cxn ang="0">
                  <a:pos x="19" y="11"/>
                </a:cxn>
                <a:cxn ang="0">
                  <a:pos x="22" y="13"/>
                </a:cxn>
                <a:cxn ang="0">
                  <a:pos x="25" y="16"/>
                </a:cxn>
                <a:cxn ang="0">
                  <a:pos x="28" y="16"/>
                </a:cxn>
                <a:cxn ang="0">
                  <a:pos x="22" y="8"/>
                </a:cxn>
                <a:cxn ang="0">
                  <a:pos x="27" y="8"/>
                </a:cxn>
                <a:cxn ang="0">
                  <a:pos x="19" y="4"/>
                </a:cxn>
                <a:cxn ang="0">
                  <a:pos x="28" y="3"/>
                </a:cxn>
                <a:cxn ang="0">
                  <a:pos x="40" y="14"/>
                </a:cxn>
                <a:cxn ang="0">
                  <a:pos x="43" y="19"/>
                </a:cxn>
                <a:cxn ang="0">
                  <a:pos x="41" y="24"/>
                </a:cxn>
                <a:cxn ang="0">
                  <a:pos x="41" y="24"/>
                </a:cxn>
                <a:cxn ang="0">
                  <a:pos x="41" y="27"/>
                </a:cxn>
                <a:cxn ang="0">
                  <a:pos x="43" y="32"/>
                </a:cxn>
                <a:cxn ang="0">
                  <a:pos x="48" y="29"/>
                </a:cxn>
                <a:cxn ang="0">
                  <a:pos x="54" y="25"/>
                </a:cxn>
                <a:cxn ang="0">
                  <a:pos x="56" y="17"/>
                </a:cxn>
                <a:cxn ang="0">
                  <a:pos x="57" y="11"/>
                </a:cxn>
                <a:cxn ang="0">
                  <a:pos x="69" y="16"/>
                </a:cxn>
                <a:cxn ang="0">
                  <a:pos x="78" y="8"/>
                </a:cxn>
                <a:cxn ang="0">
                  <a:pos x="86" y="16"/>
                </a:cxn>
                <a:cxn ang="0">
                  <a:pos x="88" y="9"/>
                </a:cxn>
                <a:cxn ang="0">
                  <a:pos x="96" y="13"/>
                </a:cxn>
                <a:cxn ang="0">
                  <a:pos x="107" y="9"/>
                </a:cxn>
                <a:cxn ang="0">
                  <a:pos x="112" y="0"/>
                </a:cxn>
                <a:cxn ang="0">
                  <a:pos x="117" y="6"/>
                </a:cxn>
                <a:cxn ang="0">
                  <a:pos x="133" y="3"/>
                </a:cxn>
                <a:cxn ang="0">
                  <a:pos x="125" y="11"/>
                </a:cxn>
                <a:cxn ang="0">
                  <a:pos x="131" y="11"/>
                </a:cxn>
                <a:cxn ang="0">
                  <a:pos x="131" y="21"/>
                </a:cxn>
                <a:cxn ang="0">
                  <a:pos x="136" y="22"/>
                </a:cxn>
                <a:cxn ang="0">
                  <a:pos x="141" y="21"/>
                </a:cxn>
                <a:cxn ang="0">
                  <a:pos x="142" y="30"/>
                </a:cxn>
                <a:cxn ang="0">
                  <a:pos x="147" y="32"/>
                </a:cxn>
                <a:cxn ang="0">
                  <a:pos x="144" y="40"/>
                </a:cxn>
                <a:cxn ang="0">
                  <a:pos x="133" y="46"/>
                </a:cxn>
                <a:cxn ang="0">
                  <a:pos x="128" y="56"/>
                </a:cxn>
                <a:cxn ang="0">
                  <a:pos x="121" y="54"/>
                </a:cxn>
                <a:cxn ang="0">
                  <a:pos x="99" y="64"/>
                </a:cxn>
                <a:cxn ang="0">
                  <a:pos x="77" y="75"/>
                </a:cxn>
                <a:cxn ang="0">
                  <a:pos x="59" y="72"/>
                </a:cxn>
              </a:cxnLst>
              <a:rect l="0" t="0" r="r" b="b"/>
              <a:pathLst>
                <a:path w="147" h="75">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6" name="任意多边形(F) 563">
              <a:extLst>
                <a:ext uri="{FF2B5EF4-FFF2-40B4-BE49-F238E27FC236}">
                  <a16:creationId xmlns:a16="http://schemas.microsoft.com/office/drawing/2014/main" id="{2875201E-203B-4645-F88D-AC43B65510A4}"/>
                </a:ext>
              </a:extLst>
            </p:cNvPr>
            <p:cNvSpPr>
              <a:spLocks/>
            </p:cNvSpPr>
            <p:nvPr/>
          </p:nvSpPr>
          <p:spPr bwMode="auto">
            <a:xfrm>
              <a:off x="2961698" y="-3886200"/>
              <a:ext cx="1014229" cy="1238557"/>
            </a:xfrm>
            <a:custGeom>
              <a:avLst/>
              <a:gdLst/>
              <a:ahLst/>
              <a:cxnLst>
                <a:cxn ang="0">
                  <a:pos x="311" y="909"/>
                </a:cxn>
                <a:cxn ang="0">
                  <a:pos x="271" y="896"/>
                </a:cxn>
                <a:cxn ang="0">
                  <a:pos x="244" y="880"/>
                </a:cxn>
                <a:cxn ang="0">
                  <a:pos x="223" y="853"/>
                </a:cxn>
                <a:cxn ang="0">
                  <a:pos x="225" y="815"/>
                </a:cxn>
                <a:cxn ang="0">
                  <a:pos x="201" y="802"/>
                </a:cxn>
                <a:cxn ang="0">
                  <a:pos x="194" y="773"/>
                </a:cxn>
                <a:cxn ang="0">
                  <a:pos x="188" y="744"/>
                </a:cxn>
                <a:cxn ang="0">
                  <a:pos x="221" y="717"/>
                </a:cxn>
                <a:cxn ang="0">
                  <a:pos x="239" y="693"/>
                </a:cxn>
                <a:cxn ang="0">
                  <a:pos x="209" y="662"/>
                </a:cxn>
                <a:cxn ang="0">
                  <a:pos x="237" y="649"/>
                </a:cxn>
                <a:cxn ang="0">
                  <a:pos x="226" y="617"/>
                </a:cxn>
                <a:cxn ang="0">
                  <a:pos x="177" y="617"/>
                </a:cxn>
                <a:cxn ang="0">
                  <a:pos x="186" y="561"/>
                </a:cxn>
                <a:cxn ang="0">
                  <a:pos x="175" y="513"/>
                </a:cxn>
                <a:cxn ang="0">
                  <a:pos x="136" y="462"/>
                </a:cxn>
                <a:cxn ang="0">
                  <a:pos x="42" y="460"/>
                </a:cxn>
                <a:cxn ang="0">
                  <a:pos x="82" y="407"/>
                </a:cxn>
                <a:cxn ang="0">
                  <a:pos x="31" y="390"/>
                </a:cxn>
                <a:cxn ang="0">
                  <a:pos x="19" y="340"/>
                </a:cxn>
                <a:cxn ang="0">
                  <a:pos x="112" y="268"/>
                </a:cxn>
                <a:cxn ang="0">
                  <a:pos x="112" y="221"/>
                </a:cxn>
                <a:cxn ang="0">
                  <a:pos x="213" y="165"/>
                </a:cxn>
                <a:cxn ang="0">
                  <a:pos x="305" y="140"/>
                </a:cxn>
                <a:cxn ang="0">
                  <a:pos x="374" y="103"/>
                </a:cxn>
                <a:cxn ang="0">
                  <a:pos x="364" y="63"/>
                </a:cxn>
                <a:cxn ang="0">
                  <a:pos x="433" y="50"/>
                </a:cxn>
                <a:cxn ang="0">
                  <a:pos x="481" y="2"/>
                </a:cxn>
                <a:cxn ang="0">
                  <a:pos x="500" y="50"/>
                </a:cxn>
                <a:cxn ang="0">
                  <a:pos x="592" y="47"/>
                </a:cxn>
                <a:cxn ang="0">
                  <a:pos x="491" y="148"/>
                </a:cxn>
                <a:cxn ang="0">
                  <a:pos x="624" y="127"/>
                </a:cxn>
                <a:cxn ang="0">
                  <a:pos x="658" y="162"/>
                </a:cxn>
                <a:cxn ang="0">
                  <a:pos x="714" y="207"/>
                </a:cxn>
                <a:cxn ang="0">
                  <a:pos x="648" y="274"/>
                </a:cxn>
                <a:cxn ang="0">
                  <a:pos x="656" y="303"/>
                </a:cxn>
                <a:cxn ang="0">
                  <a:pos x="629" y="383"/>
                </a:cxn>
                <a:cxn ang="0">
                  <a:pos x="667" y="399"/>
                </a:cxn>
                <a:cxn ang="0">
                  <a:pos x="637" y="451"/>
                </a:cxn>
                <a:cxn ang="0">
                  <a:pos x="635" y="489"/>
                </a:cxn>
                <a:cxn ang="0">
                  <a:pos x="621" y="534"/>
                </a:cxn>
                <a:cxn ang="0">
                  <a:pos x="565" y="563"/>
                </a:cxn>
                <a:cxn ang="0">
                  <a:pos x="577" y="582"/>
                </a:cxn>
                <a:cxn ang="0">
                  <a:pos x="608" y="624"/>
                </a:cxn>
                <a:cxn ang="0">
                  <a:pos x="603" y="654"/>
                </a:cxn>
                <a:cxn ang="0">
                  <a:pos x="563" y="622"/>
                </a:cxn>
                <a:cxn ang="0">
                  <a:pos x="521" y="654"/>
                </a:cxn>
                <a:cxn ang="0">
                  <a:pos x="597" y="669"/>
                </a:cxn>
                <a:cxn ang="0">
                  <a:pos x="563" y="698"/>
                </a:cxn>
                <a:cxn ang="0">
                  <a:pos x="499" y="722"/>
                </a:cxn>
                <a:cxn ang="0">
                  <a:pos x="472" y="709"/>
                </a:cxn>
                <a:cxn ang="0">
                  <a:pos x="457" y="736"/>
                </a:cxn>
                <a:cxn ang="0">
                  <a:pos x="430" y="768"/>
                </a:cxn>
                <a:cxn ang="0">
                  <a:pos x="401" y="778"/>
                </a:cxn>
                <a:cxn ang="0">
                  <a:pos x="387" y="779"/>
                </a:cxn>
                <a:cxn ang="0">
                  <a:pos x="361" y="800"/>
                </a:cxn>
                <a:cxn ang="0">
                  <a:pos x="342" y="829"/>
                </a:cxn>
                <a:cxn ang="0">
                  <a:pos x="330" y="845"/>
                </a:cxn>
              </a:cxnLst>
              <a:rect l="0" t="0" r="r" b="b"/>
              <a:pathLst>
                <a:path w="746" h="911">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7" name="任意多边形(F) 564">
              <a:extLst>
                <a:ext uri="{FF2B5EF4-FFF2-40B4-BE49-F238E27FC236}">
                  <a16:creationId xmlns:a16="http://schemas.microsoft.com/office/drawing/2014/main" id="{15E9F3CB-0D0D-DB3D-8864-405C7E848E52}"/>
                </a:ext>
              </a:extLst>
            </p:cNvPr>
            <p:cNvSpPr>
              <a:spLocks/>
            </p:cNvSpPr>
            <p:nvPr/>
          </p:nvSpPr>
          <p:spPr bwMode="auto">
            <a:xfrm>
              <a:off x="3366846" y="-2646284"/>
              <a:ext cx="6798" cy="5438"/>
            </a:xfrm>
            <a:custGeom>
              <a:avLst/>
              <a:gdLst/>
              <a:ahLst/>
              <a:cxnLst>
                <a:cxn ang="0">
                  <a:pos x="0" y="0"/>
                </a:cxn>
                <a:cxn ang="0">
                  <a:pos x="0" y="0"/>
                </a:cxn>
                <a:cxn ang="0">
                  <a:pos x="0" y="4"/>
                </a:cxn>
                <a:cxn ang="0">
                  <a:pos x="5" y="2"/>
                </a:cxn>
                <a:cxn ang="0">
                  <a:pos x="0" y="0"/>
                </a:cxn>
                <a:cxn ang="0">
                  <a:pos x="0" y="0"/>
                </a:cxn>
              </a:cxnLst>
              <a:rect l="0" t="0" r="r" b="b"/>
              <a:pathLst>
                <a:path w="5" h="4">
                  <a:moveTo>
                    <a:pt x="0" y="0"/>
                  </a:moveTo>
                  <a:lnTo>
                    <a:pt x="0" y="0"/>
                  </a:lnTo>
                  <a:lnTo>
                    <a:pt x="0" y="4"/>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8" name="任意多边形(F) 565">
              <a:extLst>
                <a:ext uri="{FF2B5EF4-FFF2-40B4-BE49-F238E27FC236}">
                  <a16:creationId xmlns:a16="http://schemas.microsoft.com/office/drawing/2014/main" id="{76960FDF-B2EA-CBED-B390-468DD7C25A94}"/>
                </a:ext>
              </a:extLst>
            </p:cNvPr>
            <p:cNvSpPr>
              <a:spLocks/>
            </p:cNvSpPr>
            <p:nvPr/>
          </p:nvSpPr>
          <p:spPr bwMode="auto">
            <a:xfrm>
              <a:off x="3369565" y="-2647643"/>
              <a:ext cx="14956" cy="1360"/>
            </a:xfrm>
            <a:custGeom>
              <a:avLst/>
              <a:gdLst/>
              <a:ahLst/>
              <a:cxnLst>
                <a:cxn ang="0">
                  <a:pos x="11" y="0"/>
                </a:cxn>
                <a:cxn ang="0">
                  <a:pos x="0" y="0"/>
                </a:cxn>
                <a:cxn ang="0">
                  <a:pos x="3" y="1"/>
                </a:cxn>
                <a:cxn ang="0">
                  <a:pos x="11" y="0"/>
                </a:cxn>
                <a:cxn ang="0">
                  <a:pos x="11" y="0"/>
                </a:cxn>
              </a:cxnLst>
              <a:rect l="0" t="0" r="r" b="b"/>
              <a:pathLst>
                <a:path w="11" h="1">
                  <a:moveTo>
                    <a:pt x="11" y="0"/>
                  </a:moveTo>
                  <a:lnTo>
                    <a:pt x="0" y="0"/>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9" name="任意多边形(F) 566">
              <a:extLst>
                <a:ext uri="{FF2B5EF4-FFF2-40B4-BE49-F238E27FC236}">
                  <a16:creationId xmlns:a16="http://schemas.microsoft.com/office/drawing/2014/main" id="{1DA4A20F-8E43-0EFC-19AA-AC7CFCE0AAE7}"/>
                </a:ext>
              </a:extLst>
            </p:cNvPr>
            <p:cNvSpPr>
              <a:spLocks/>
            </p:cNvSpPr>
            <p:nvPr/>
          </p:nvSpPr>
          <p:spPr bwMode="auto">
            <a:xfrm>
              <a:off x="4054782" y="-2715621"/>
              <a:ext cx="8157" cy="9517"/>
            </a:xfrm>
            <a:custGeom>
              <a:avLst/>
              <a:gdLst/>
              <a:ahLst/>
              <a:cxnLst>
                <a:cxn ang="0">
                  <a:pos x="6" y="7"/>
                </a:cxn>
                <a:cxn ang="0">
                  <a:pos x="3" y="2"/>
                </a:cxn>
                <a:cxn ang="0">
                  <a:pos x="1" y="0"/>
                </a:cxn>
                <a:cxn ang="0">
                  <a:pos x="0" y="2"/>
                </a:cxn>
                <a:cxn ang="0">
                  <a:pos x="6" y="7"/>
                </a:cxn>
                <a:cxn ang="0">
                  <a:pos x="6" y="7"/>
                </a:cxn>
              </a:cxnLst>
              <a:rect l="0" t="0" r="r" b="b"/>
              <a:pathLst>
                <a:path w="6" h="7">
                  <a:moveTo>
                    <a:pt x="6" y="7"/>
                  </a:moveTo>
                  <a:lnTo>
                    <a:pt x="3" y="2"/>
                  </a:lnTo>
                  <a:lnTo>
                    <a:pt x="1" y="0"/>
                  </a:lnTo>
                  <a:lnTo>
                    <a:pt x="0" y="2"/>
                  </a:lnTo>
                  <a:lnTo>
                    <a:pt x="6" y="7"/>
                  </a:lnTo>
                  <a:lnTo>
                    <a:pt x="6"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0" name="任意多边形(F) 567">
              <a:extLst>
                <a:ext uri="{FF2B5EF4-FFF2-40B4-BE49-F238E27FC236}">
                  <a16:creationId xmlns:a16="http://schemas.microsoft.com/office/drawing/2014/main" id="{5E2AA86B-8D13-FD26-2B5E-1C04F2B3737A}"/>
                </a:ext>
              </a:extLst>
            </p:cNvPr>
            <p:cNvSpPr>
              <a:spLocks/>
            </p:cNvSpPr>
            <p:nvPr/>
          </p:nvSpPr>
          <p:spPr bwMode="auto">
            <a:xfrm>
              <a:off x="4062939" y="-2702025"/>
              <a:ext cx="4079" cy="1360"/>
            </a:xfrm>
            <a:custGeom>
              <a:avLst/>
              <a:gdLst/>
              <a:ahLst/>
              <a:cxnLst>
                <a:cxn ang="0">
                  <a:pos x="3" y="1"/>
                </a:cxn>
                <a:cxn ang="0">
                  <a:pos x="3" y="0"/>
                </a:cxn>
                <a:cxn ang="0">
                  <a:pos x="0" y="0"/>
                </a:cxn>
                <a:cxn ang="0">
                  <a:pos x="3" y="1"/>
                </a:cxn>
                <a:cxn ang="0">
                  <a:pos x="3" y="1"/>
                </a:cxn>
              </a:cxnLst>
              <a:rect l="0" t="0" r="r" b="b"/>
              <a:pathLst>
                <a:path w="3" h="1">
                  <a:moveTo>
                    <a:pt x="3" y="1"/>
                  </a:moveTo>
                  <a:lnTo>
                    <a:pt x="3" y="0"/>
                  </a:lnTo>
                  <a:lnTo>
                    <a:pt x="0" y="0"/>
                  </a:lnTo>
                  <a:lnTo>
                    <a:pt x="3" y="1"/>
                  </a:lnTo>
                  <a:lnTo>
                    <a:pt x="3"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1" name="任意多边形(F) 568">
              <a:extLst>
                <a:ext uri="{FF2B5EF4-FFF2-40B4-BE49-F238E27FC236}">
                  <a16:creationId xmlns:a16="http://schemas.microsoft.com/office/drawing/2014/main" id="{E6BB6EA7-9F19-1860-02F7-B29AA7A64883}"/>
                </a:ext>
              </a:extLst>
            </p:cNvPr>
            <p:cNvSpPr>
              <a:spLocks/>
            </p:cNvSpPr>
            <p:nvPr/>
          </p:nvSpPr>
          <p:spPr bwMode="auto">
            <a:xfrm>
              <a:off x="4060220" y="-2695228"/>
              <a:ext cx="5438" cy="5438"/>
            </a:xfrm>
            <a:custGeom>
              <a:avLst/>
              <a:gdLst/>
              <a:ahLst/>
              <a:cxnLst>
                <a:cxn ang="0">
                  <a:pos x="0" y="0"/>
                </a:cxn>
                <a:cxn ang="0">
                  <a:pos x="0" y="3"/>
                </a:cxn>
                <a:cxn ang="0">
                  <a:pos x="4" y="4"/>
                </a:cxn>
                <a:cxn ang="0">
                  <a:pos x="0" y="0"/>
                </a:cxn>
                <a:cxn ang="0">
                  <a:pos x="0" y="0"/>
                </a:cxn>
              </a:cxnLst>
              <a:rect l="0" t="0" r="r" b="b"/>
              <a:pathLst>
                <a:path w="4" h="4">
                  <a:moveTo>
                    <a:pt x="0" y="0"/>
                  </a:moveTo>
                  <a:lnTo>
                    <a:pt x="0"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2" name="任意多边形(F) 569">
              <a:extLst>
                <a:ext uri="{FF2B5EF4-FFF2-40B4-BE49-F238E27FC236}">
                  <a16:creationId xmlns:a16="http://schemas.microsoft.com/office/drawing/2014/main" id="{C91F04C8-2110-8146-BFAD-FBC528F69CAE}"/>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3" name="任意多边形(F) 570">
              <a:extLst>
                <a:ext uri="{FF2B5EF4-FFF2-40B4-BE49-F238E27FC236}">
                  <a16:creationId xmlns:a16="http://schemas.microsoft.com/office/drawing/2014/main" id="{19640CD1-4CE7-A4C3-C9C0-D52F5A9A01CA}"/>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4" name="任意多边形(F) 571">
              <a:extLst>
                <a:ext uri="{FF2B5EF4-FFF2-40B4-BE49-F238E27FC236}">
                  <a16:creationId xmlns:a16="http://schemas.microsoft.com/office/drawing/2014/main" id="{B3EB1CA1-3187-3934-64B6-43267993827C}"/>
                </a:ext>
              </a:extLst>
            </p:cNvPr>
            <p:cNvSpPr>
              <a:spLocks/>
            </p:cNvSpPr>
            <p:nvPr/>
          </p:nvSpPr>
          <p:spPr bwMode="auto">
            <a:xfrm>
              <a:off x="1969222" y="-3177870"/>
              <a:ext cx="209372" cy="163147"/>
            </a:xfrm>
            <a:custGeom>
              <a:avLst/>
              <a:gdLst/>
              <a:ahLst/>
              <a:cxnLst>
                <a:cxn ang="0">
                  <a:pos x="45" y="23"/>
                </a:cxn>
                <a:cxn ang="0">
                  <a:pos x="49" y="27"/>
                </a:cxn>
                <a:cxn ang="0">
                  <a:pos x="42" y="35"/>
                </a:cxn>
                <a:cxn ang="0">
                  <a:pos x="26" y="55"/>
                </a:cxn>
                <a:cxn ang="0">
                  <a:pos x="28" y="59"/>
                </a:cxn>
                <a:cxn ang="0">
                  <a:pos x="21" y="61"/>
                </a:cxn>
                <a:cxn ang="0">
                  <a:pos x="20" y="68"/>
                </a:cxn>
                <a:cxn ang="0">
                  <a:pos x="18" y="71"/>
                </a:cxn>
                <a:cxn ang="0">
                  <a:pos x="20" y="72"/>
                </a:cxn>
                <a:cxn ang="0">
                  <a:pos x="17" y="76"/>
                </a:cxn>
                <a:cxn ang="0">
                  <a:pos x="12" y="77"/>
                </a:cxn>
                <a:cxn ang="0">
                  <a:pos x="10" y="80"/>
                </a:cxn>
                <a:cxn ang="0">
                  <a:pos x="10" y="84"/>
                </a:cxn>
                <a:cxn ang="0">
                  <a:pos x="7" y="85"/>
                </a:cxn>
                <a:cxn ang="0">
                  <a:pos x="7" y="87"/>
                </a:cxn>
                <a:cxn ang="0">
                  <a:pos x="5" y="88"/>
                </a:cxn>
                <a:cxn ang="0">
                  <a:pos x="5" y="90"/>
                </a:cxn>
                <a:cxn ang="0">
                  <a:pos x="0" y="93"/>
                </a:cxn>
                <a:cxn ang="0">
                  <a:pos x="10" y="95"/>
                </a:cxn>
                <a:cxn ang="0">
                  <a:pos x="15" y="98"/>
                </a:cxn>
                <a:cxn ang="0">
                  <a:pos x="17" y="96"/>
                </a:cxn>
                <a:cxn ang="0">
                  <a:pos x="21" y="100"/>
                </a:cxn>
                <a:cxn ang="0">
                  <a:pos x="28" y="120"/>
                </a:cxn>
                <a:cxn ang="0">
                  <a:pos x="50" y="108"/>
                </a:cxn>
                <a:cxn ang="0">
                  <a:pos x="53" y="111"/>
                </a:cxn>
                <a:cxn ang="0">
                  <a:pos x="65" y="106"/>
                </a:cxn>
                <a:cxn ang="0">
                  <a:pos x="69" y="100"/>
                </a:cxn>
                <a:cxn ang="0">
                  <a:pos x="71" y="93"/>
                </a:cxn>
                <a:cxn ang="0">
                  <a:pos x="77" y="84"/>
                </a:cxn>
                <a:cxn ang="0">
                  <a:pos x="90" y="80"/>
                </a:cxn>
                <a:cxn ang="0">
                  <a:pos x="95" y="71"/>
                </a:cxn>
                <a:cxn ang="0">
                  <a:pos x="97" y="69"/>
                </a:cxn>
                <a:cxn ang="0">
                  <a:pos x="153" y="42"/>
                </a:cxn>
                <a:cxn ang="0">
                  <a:pos x="154" y="37"/>
                </a:cxn>
                <a:cxn ang="0">
                  <a:pos x="134" y="13"/>
                </a:cxn>
                <a:cxn ang="0">
                  <a:pos x="118" y="13"/>
                </a:cxn>
                <a:cxn ang="0">
                  <a:pos x="114" y="16"/>
                </a:cxn>
                <a:cxn ang="0">
                  <a:pos x="116" y="18"/>
                </a:cxn>
                <a:cxn ang="0">
                  <a:pos x="113" y="21"/>
                </a:cxn>
                <a:cxn ang="0">
                  <a:pos x="110" y="23"/>
                </a:cxn>
                <a:cxn ang="0">
                  <a:pos x="113" y="15"/>
                </a:cxn>
                <a:cxn ang="0">
                  <a:pos x="110" y="15"/>
                </a:cxn>
                <a:cxn ang="0">
                  <a:pos x="103" y="21"/>
                </a:cxn>
                <a:cxn ang="0">
                  <a:pos x="103" y="16"/>
                </a:cxn>
                <a:cxn ang="0">
                  <a:pos x="106" y="15"/>
                </a:cxn>
                <a:cxn ang="0">
                  <a:pos x="87" y="0"/>
                </a:cxn>
                <a:cxn ang="0">
                  <a:pos x="66" y="3"/>
                </a:cxn>
                <a:cxn ang="0">
                  <a:pos x="65" y="8"/>
                </a:cxn>
                <a:cxn ang="0">
                  <a:pos x="63" y="3"/>
                </a:cxn>
                <a:cxn ang="0">
                  <a:pos x="45" y="8"/>
                </a:cxn>
                <a:cxn ang="0">
                  <a:pos x="49" y="15"/>
                </a:cxn>
                <a:cxn ang="0">
                  <a:pos x="45" y="18"/>
                </a:cxn>
                <a:cxn ang="0">
                  <a:pos x="45" y="23"/>
                </a:cxn>
                <a:cxn ang="0">
                  <a:pos x="45" y="23"/>
                </a:cxn>
              </a:cxnLst>
              <a:rect l="0" t="0" r="r" b="b"/>
              <a:pathLst>
                <a:path w="154" h="12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5" name="任意多边形(F) 572">
              <a:extLst>
                <a:ext uri="{FF2B5EF4-FFF2-40B4-BE49-F238E27FC236}">
                  <a16:creationId xmlns:a16="http://schemas.microsoft.com/office/drawing/2014/main" id="{80160227-3400-FD15-D03D-D381965D3367}"/>
                </a:ext>
              </a:extLst>
            </p:cNvPr>
            <p:cNvSpPr>
              <a:spLocks/>
            </p:cNvSpPr>
            <p:nvPr/>
          </p:nvSpPr>
          <p:spPr bwMode="auto">
            <a:xfrm>
              <a:off x="2090223" y="-3116691"/>
              <a:ext cx="300463" cy="205294"/>
            </a:xfrm>
            <a:custGeom>
              <a:avLst/>
              <a:gdLst/>
              <a:ahLst/>
              <a:cxnLst>
                <a:cxn ang="0">
                  <a:pos x="11" y="124"/>
                </a:cxn>
                <a:cxn ang="0">
                  <a:pos x="46" y="98"/>
                </a:cxn>
                <a:cxn ang="0">
                  <a:pos x="73" y="96"/>
                </a:cxn>
                <a:cxn ang="0">
                  <a:pos x="25" y="90"/>
                </a:cxn>
                <a:cxn ang="0">
                  <a:pos x="13" y="72"/>
                </a:cxn>
                <a:cxn ang="0">
                  <a:pos x="35" y="66"/>
                </a:cxn>
                <a:cxn ang="0">
                  <a:pos x="13" y="63"/>
                </a:cxn>
                <a:cxn ang="0">
                  <a:pos x="0" y="51"/>
                </a:cxn>
                <a:cxn ang="0">
                  <a:pos x="16" y="35"/>
                </a:cxn>
                <a:cxn ang="0">
                  <a:pos x="19" y="26"/>
                </a:cxn>
                <a:cxn ang="0">
                  <a:pos x="75" y="3"/>
                </a:cxn>
                <a:cxn ang="0">
                  <a:pos x="64" y="26"/>
                </a:cxn>
                <a:cxn ang="0">
                  <a:pos x="80" y="21"/>
                </a:cxn>
                <a:cxn ang="0">
                  <a:pos x="89" y="11"/>
                </a:cxn>
                <a:cxn ang="0">
                  <a:pos x="96" y="35"/>
                </a:cxn>
                <a:cxn ang="0">
                  <a:pos x="106" y="35"/>
                </a:cxn>
                <a:cxn ang="0">
                  <a:pos x="120" y="27"/>
                </a:cxn>
                <a:cxn ang="0">
                  <a:pos x="126" y="23"/>
                </a:cxn>
                <a:cxn ang="0">
                  <a:pos x="139" y="29"/>
                </a:cxn>
                <a:cxn ang="0">
                  <a:pos x="141" y="48"/>
                </a:cxn>
                <a:cxn ang="0">
                  <a:pos x="139" y="58"/>
                </a:cxn>
                <a:cxn ang="0">
                  <a:pos x="149" y="45"/>
                </a:cxn>
                <a:cxn ang="0">
                  <a:pos x="150" y="11"/>
                </a:cxn>
                <a:cxn ang="0">
                  <a:pos x="155" y="5"/>
                </a:cxn>
                <a:cxn ang="0">
                  <a:pos x="168" y="6"/>
                </a:cxn>
                <a:cxn ang="0">
                  <a:pos x="173" y="3"/>
                </a:cxn>
                <a:cxn ang="0">
                  <a:pos x="184" y="26"/>
                </a:cxn>
                <a:cxn ang="0">
                  <a:pos x="186" y="64"/>
                </a:cxn>
                <a:cxn ang="0">
                  <a:pos x="181" y="75"/>
                </a:cxn>
                <a:cxn ang="0">
                  <a:pos x="208" y="98"/>
                </a:cxn>
                <a:cxn ang="0">
                  <a:pos x="221" y="103"/>
                </a:cxn>
                <a:cxn ang="0">
                  <a:pos x="213" y="117"/>
                </a:cxn>
                <a:cxn ang="0">
                  <a:pos x="208" y="117"/>
                </a:cxn>
                <a:cxn ang="0">
                  <a:pos x="195" y="114"/>
                </a:cxn>
                <a:cxn ang="0">
                  <a:pos x="186" y="128"/>
                </a:cxn>
                <a:cxn ang="0">
                  <a:pos x="202" y="124"/>
                </a:cxn>
                <a:cxn ang="0">
                  <a:pos x="200" y="128"/>
                </a:cxn>
                <a:cxn ang="0">
                  <a:pos x="187" y="140"/>
                </a:cxn>
                <a:cxn ang="0">
                  <a:pos x="160" y="133"/>
                </a:cxn>
                <a:cxn ang="0">
                  <a:pos x="141" y="122"/>
                </a:cxn>
                <a:cxn ang="0">
                  <a:pos x="126" y="136"/>
                </a:cxn>
                <a:cxn ang="0">
                  <a:pos x="96" y="146"/>
                </a:cxn>
                <a:cxn ang="0">
                  <a:pos x="45" y="144"/>
                </a:cxn>
                <a:cxn ang="0">
                  <a:pos x="41" y="130"/>
                </a:cxn>
              </a:cxnLst>
              <a:rect l="0" t="0" r="r" b="b"/>
              <a:pathLst>
                <a:path w="221" h="151">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6" name="任意多边形(F) 573">
              <a:extLst>
                <a:ext uri="{FF2B5EF4-FFF2-40B4-BE49-F238E27FC236}">
                  <a16:creationId xmlns:a16="http://schemas.microsoft.com/office/drawing/2014/main" id="{FFE3A684-D05D-7281-B1A6-8EB057388C17}"/>
                </a:ext>
              </a:extLst>
            </p:cNvPr>
            <p:cNvSpPr>
              <a:spLocks/>
            </p:cNvSpPr>
            <p:nvPr/>
          </p:nvSpPr>
          <p:spPr bwMode="auto">
            <a:xfrm>
              <a:off x="2321347" y="-3135725"/>
              <a:ext cx="44866" cy="40787"/>
            </a:xfrm>
            <a:custGeom>
              <a:avLst/>
              <a:gdLst/>
              <a:ahLst/>
              <a:cxnLst>
                <a:cxn ang="0">
                  <a:pos x="24" y="24"/>
                </a:cxn>
                <a:cxn ang="0">
                  <a:pos x="33" y="6"/>
                </a:cxn>
                <a:cxn ang="0">
                  <a:pos x="30" y="1"/>
                </a:cxn>
                <a:cxn ang="0">
                  <a:pos x="11" y="0"/>
                </a:cxn>
                <a:cxn ang="0">
                  <a:pos x="0" y="9"/>
                </a:cxn>
                <a:cxn ang="0">
                  <a:pos x="9" y="16"/>
                </a:cxn>
                <a:cxn ang="0">
                  <a:pos x="16" y="30"/>
                </a:cxn>
                <a:cxn ang="0">
                  <a:pos x="24" y="24"/>
                </a:cxn>
                <a:cxn ang="0">
                  <a:pos x="24" y="24"/>
                </a:cxn>
              </a:cxnLst>
              <a:rect l="0" t="0" r="r" b="b"/>
              <a:pathLst>
                <a:path w="33" h="30">
                  <a:moveTo>
                    <a:pt x="24" y="24"/>
                  </a:moveTo>
                  <a:lnTo>
                    <a:pt x="33" y="6"/>
                  </a:lnTo>
                  <a:lnTo>
                    <a:pt x="30" y="1"/>
                  </a:lnTo>
                  <a:lnTo>
                    <a:pt x="11" y="0"/>
                  </a:lnTo>
                  <a:lnTo>
                    <a:pt x="0" y="9"/>
                  </a:lnTo>
                  <a:lnTo>
                    <a:pt x="9" y="16"/>
                  </a:lnTo>
                  <a:lnTo>
                    <a:pt x="16" y="30"/>
                  </a:lnTo>
                  <a:lnTo>
                    <a:pt x="24" y="24"/>
                  </a:lnTo>
                  <a:lnTo>
                    <a:pt x="24"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7" name="任意多边形(F) 574">
              <a:extLst>
                <a:ext uri="{FF2B5EF4-FFF2-40B4-BE49-F238E27FC236}">
                  <a16:creationId xmlns:a16="http://schemas.microsoft.com/office/drawing/2014/main" id="{7AFEB40E-44FC-16B3-64D2-0DC90B7D8323}"/>
                </a:ext>
              </a:extLst>
            </p:cNvPr>
            <p:cNvSpPr>
              <a:spLocks/>
            </p:cNvSpPr>
            <p:nvPr/>
          </p:nvSpPr>
          <p:spPr bwMode="auto">
            <a:xfrm>
              <a:off x="2390684" y="-3142522"/>
              <a:ext cx="107405" cy="119641"/>
            </a:xfrm>
            <a:custGeom>
              <a:avLst/>
              <a:gdLst/>
              <a:ahLst/>
              <a:cxnLst>
                <a:cxn ang="0">
                  <a:pos x="26" y="69"/>
                </a:cxn>
                <a:cxn ang="0">
                  <a:pos x="24" y="61"/>
                </a:cxn>
                <a:cxn ang="0">
                  <a:pos x="19" y="62"/>
                </a:cxn>
                <a:cxn ang="0">
                  <a:pos x="18" y="58"/>
                </a:cxn>
                <a:cxn ang="0">
                  <a:pos x="10" y="59"/>
                </a:cxn>
                <a:cxn ang="0">
                  <a:pos x="0" y="45"/>
                </a:cxn>
                <a:cxn ang="0">
                  <a:pos x="2" y="42"/>
                </a:cxn>
                <a:cxn ang="0">
                  <a:pos x="5" y="33"/>
                </a:cxn>
                <a:cxn ang="0">
                  <a:pos x="10" y="32"/>
                </a:cxn>
                <a:cxn ang="0">
                  <a:pos x="16" y="40"/>
                </a:cxn>
                <a:cxn ang="0">
                  <a:pos x="18" y="45"/>
                </a:cxn>
                <a:cxn ang="0">
                  <a:pos x="30" y="40"/>
                </a:cxn>
                <a:cxn ang="0">
                  <a:pos x="30" y="35"/>
                </a:cxn>
                <a:cxn ang="0">
                  <a:pos x="32" y="37"/>
                </a:cxn>
                <a:cxn ang="0">
                  <a:pos x="34" y="33"/>
                </a:cxn>
                <a:cxn ang="0">
                  <a:pos x="30" y="30"/>
                </a:cxn>
                <a:cxn ang="0">
                  <a:pos x="30" y="25"/>
                </a:cxn>
                <a:cxn ang="0">
                  <a:pos x="38" y="25"/>
                </a:cxn>
                <a:cxn ang="0">
                  <a:pos x="34" y="21"/>
                </a:cxn>
                <a:cxn ang="0">
                  <a:pos x="30" y="24"/>
                </a:cxn>
                <a:cxn ang="0">
                  <a:pos x="24" y="22"/>
                </a:cxn>
                <a:cxn ang="0">
                  <a:pos x="21" y="16"/>
                </a:cxn>
                <a:cxn ang="0">
                  <a:pos x="27" y="14"/>
                </a:cxn>
                <a:cxn ang="0">
                  <a:pos x="30" y="17"/>
                </a:cxn>
                <a:cxn ang="0">
                  <a:pos x="32" y="13"/>
                </a:cxn>
                <a:cxn ang="0">
                  <a:pos x="26" y="8"/>
                </a:cxn>
                <a:cxn ang="0">
                  <a:pos x="34" y="3"/>
                </a:cxn>
                <a:cxn ang="0">
                  <a:pos x="38" y="6"/>
                </a:cxn>
                <a:cxn ang="0">
                  <a:pos x="40" y="3"/>
                </a:cxn>
                <a:cxn ang="0">
                  <a:pos x="37" y="1"/>
                </a:cxn>
                <a:cxn ang="0">
                  <a:pos x="40" y="0"/>
                </a:cxn>
                <a:cxn ang="0">
                  <a:pos x="55" y="6"/>
                </a:cxn>
                <a:cxn ang="0">
                  <a:pos x="75" y="0"/>
                </a:cxn>
                <a:cxn ang="0">
                  <a:pos x="79" y="5"/>
                </a:cxn>
                <a:cxn ang="0">
                  <a:pos x="77" y="8"/>
                </a:cxn>
                <a:cxn ang="0">
                  <a:pos x="69" y="13"/>
                </a:cxn>
                <a:cxn ang="0">
                  <a:pos x="74" y="14"/>
                </a:cxn>
                <a:cxn ang="0">
                  <a:pos x="72" y="19"/>
                </a:cxn>
                <a:cxn ang="0">
                  <a:pos x="64" y="22"/>
                </a:cxn>
                <a:cxn ang="0">
                  <a:pos x="56" y="30"/>
                </a:cxn>
                <a:cxn ang="0">
                  <a:pos x="55" y="35"/>
                </a:cxn>
                <a:cxn ang="0">
                  <a:pos x="66" y="30"/>
                </a:cxn>
                <a:cxn ang="0">
                  <a:pos x="71" y="40"/>
                </a:cxn>
                <a:cxn ang="0">
                  <a:pos x="67" y="45"/>
                </a:cxn>
                <a:cxn ang="0">
                  <a:pos x="75" y="40"/>
                </a:cxn>
                <a:cxn ang="0">
                  <a:pos x="77" y="50"/>
                </a:cxn>
                <a:cxn ang="0">
                  <a:pos x="72" y="54"/>
                </a:cxn>
                <a:cxn ang="0">
                  <a:pos x="72" y="61"/>
                </a:cxn>
                <a:cxn ang="0">
                  <a:pos x="69" y="64"/>
                </a:cxn>
                <a:cxn ang="0">
                  <a:pos x="72" y="66"/>
                </a:cxn>
                <a:cxn ang="0">
                  <a:pos x="71" y="70"/>
                </a:cxn>
                <a:cxn ang="0">
                  <a:pos x="58" y="78"/>
                </a:cxn>
                <a:cxn ang="0">
                  <a:pos x="48" y="77"/>
                </a:cxn>
                <a:cxn ang="0">
                  <a:pos x="48" y="83"/>
                </a:cxn>
                <a:cxn ang="0">
                  <a:pos x="42" y="88"/>
                </a:cxn>
                <a:cxn ang="0">
                  <a:pos x="38" y="85"/>
                </a:cxn>
                <a:cxn ang="0">
                  <a:pos x="34" y="86"/>
                </a:cxn>
                <a:cxn ang="0">
                  <a:pos x="32" y="74"/>
                </a:cxn>
                <a:cxn ang="0">
                  <a:pos x="26" y="69"/>
                </a:cxn>
                <a:cxn ang="0">
                  <a:pos x="26" y="69"/>
                </a:cxn>
              </a:cxnLst>
              <a:rect l="0" t="0" r="r" b="b"/>
              <a:pathLst>
                <a:path w="79" h="88">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8" name="任意多边形(F) 575">
              <a:extLst>
                <a:ext uri="{FF2B5EF4-FFF2-40B4-BE49-F238E27FC236}">
                  <a16:creationId xmlns:a16="http://schemas.microsoft.com/office/drawing/2014/main" id="{A042D3D6-2736-C05D-D1E1-9E9723800950}"/>
                </a:ext>
              </a:extLst>
            </p:cNvPr>
            <p:cNvSpPr>
              <a:spLocks/>
            </p:cNvSpPr>
            <p:nvPr/>
          </p:nvSpPr>
          <p:spPr bwMode="auto">
            <a:xfrm>
              <a:off x="2487213" y="-3108533"/>
              <a:ext cx="10876" cy="13596"/>
            </a:xfrm>
            <a:custGeom>
              <a:avLst/>
              <a:gdLst/>
              <a:ahLst/>
              <a:cxnLst>
                <a:cxn ang="0">
                  <a:pos x="6" y="5"/>
                </a:cxn>
                <a:cxn ang="0">
                  <a:pos x="8" y="4"/>
                </a:cxn>
                <a:cxn ang="0">
                  <a:pos x="6" y="0"/>
                </a:cxn>
                <a:cxn ang="0">
                  <a:pos x="0" y="2"/>
                </a:cxn>
                <a:cxn ang="0">
                  <a:pos x="1" y="10"/>
                </a:cxn>
                <a:cxn ang="0">
                  <a:pos x="6" y="5"/>
                </a:cxn>
                <a:cxn ang="0">
                  <a:pos x="6" y="5"/>
                </a:cxn>
              </a:cxnLst>
              <a:rect l="0" t="0" r="r" b="b"/>
              <a:pathLst>
                <a:path w="8" h="10">
                  <a:moveTo>
                    <a:pt x="6" y="5"/>
                  </a:moveTo>
                  <a:lnTo>
                    <a:pt x="8" y="4"/>
                  </a:lnTo>
                  <a:lnTo>
                    <a:pt x="6" y="0"/>
                  </a:lnTo>
                  <a:lnTo>
                    <a:pt x="0" y="2"/>
                  </a:lnTo>
                  <a:lnTo>
                    <a:pt x="1" y="10"/>
                  </a:lnTo>
                  <a:lnTo>
                    <a:pt x="6" y="5"/>
                  </a:lnTo>
                  <a:lnTo>
                    <a:pt x="6"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9" name="任意多边形(F) 576">
              <a:extLst>
                <a:ext uri="{FF2B5EF4-FFF2-40B4-BE49-F238E27FC236}">
                  <a16:creationId xmlns:a16="http://schemas.microsoft.com/office/drawing/2014/main" id="{4AEFBF60-440A-9495-03C5-5CF4EF4F942B}"/>
                </a:ext>
              </a:extLst>
            </p:cNvPr>
            <p:cNvSpPr>
              <a:spLocks/>
            </p:cNvSpPr>
            <p:nvPr/>
          </p:nvSpPr>
          <p:spPr bwMode="auto">
            <a:xfrm>
              <a:off x="2458662" y="-3153398"/>
              <a:ext cx="29910" cy="12236"/>
            </a:xfrm>
            <a:custGeom>
              <a:avLst/>
              <a:gdLst/>
              <a:ahLst/>
              <a:cxnLst>
                <a:cxn ang="0">
                  <a:pos x="9" y="9"/>
                </a:cxn>
                <a:cxn ang="0">
                  <a:pos x="17" y="6"/>
                </a:cxn>
                <a:cxn ang="0">
                  <a:pos x="22" y="0"/>
                </a:cxn>
                <a:cxn ang="0">
                  <a:pos x="0" y="8"/>
                </a:cxn>
                <a:cxn ang="0">
                  <a:pos x="9" y="9"/>
                </a:cxn>
                <a:cxn ang="0">
                  <a:pos x="9" y="9"/>
                </a:cxn>
              </a:cxnLst>
              <a:rect l="0" t="0" r="r" b="b"/>
              <a:pathLst>
                <a:path w="22" h="9">
                  <a:moveTo>
                    <a:pt x="9" y="9"/>
                  </a:moveTo>
                  <a:lnTo>
                    <a:pt x="17" y="6"/>
                  </a:lnTo>
                  <a:lnTo>
                    <a:pt x="22" y="0"/>
                  </a:lnTo>
                  <a:lnTo>
                    <a:pt x="0" y="8"/>
                  </a:lnTo>
                  <a:lnTo>
                    <a:pt x="9" y="9"/>
                  </a:lnTo>
                  <a:lnTo>
                    <a:pt x="9" y="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0" name="任意多边形(F) 577">
              <a:extLst>
                <a:ext uri="{FF2B5EF4-FFF2-40B4-BE49-F238E27FC236}">
                  <a16:creationId xmlns:a16="http://schemas.microsoft.com/office/drawing/2014/main" id="{8AB0A3F7-AF2C-6598-D786-7C028946B4F1}"/>
                </a:ext>
              </a:extLst>
            </p:cNvPr>
            <p:cNvSpPr>
              <a:spLocks/>
            </p:cNvSpPr>
            <p:nvPr/>
          </p:nvSpPr>
          <p:spPr bwMode="auto">
            <a:xfrm>
              <a:off x="2404280" y="-2965779"/>
              <a:ext cx="76135" cy="54382"/>
            </a:xfrm>
            <a:custGeom>
              <a:avLst/>
              <a:gdLst/>
              <a:ahLst/>
              <a:cxnLst>
                <a:cxn ang="0">
                  <a:pos x="38" y="9"/>
                </a:cxn>
                <a:cxn ang="0">
                  <a:pos x="33" y="6"/>
                </a:cxn>
                <a:cxn ang="0">
                  <a:pos x="33" y="3"/>
                </a:cxn>
                <a:cxn ang="0">
                  <a:pos x="27" y="0"/>
                </a:cxn>
                <a:cxn ang="0">
                  <a:pos x="20" y="8"/>
                </a:cxn>
                <a:cxn ang="0">
                  <a:pos x="20" y="11"/>
                </a:cxn>
                <a:cxn ang="0">
                  <a:pos x="16" y="11"/>
                </a:cxn>
                <a:cxn ang="0">
                  <a:pos x="16" y="16"/>
                </a:cxn>
                <a:cxn ang="0">
                  <a:pos x="12" y="19"/>
                </a:cxn>
                <a:cxn ang="0">
                  <a:pos x="1" y="22"/>
                </a:cxn>
                <a:cxn ang="0">
                  <a:pos x="0" y="27"/>
                </a:cxn>
                <a:cxn ang="0">
                  <a:pos x="3" y="30"/>
                </a:cxn>
                <a:cxn ang="0">
                  <a:pos x="8" y="27"/>
                </a:cxn>
                <a:cxn ang="0">
                  <a:pos x="24" y="37"/>
                </a:cxn>
                <a:cxn ang="0">
                  <a:pos x="38" y="40"/>
                </a:cxn>
                <a:cxn ang="0">
                  <a:pos x="43" y="35"/>
                </a:cxn>
                <a:cxn ang="0">
                  <a:pos x="51" y="33"/>
                </a:cxn>
                <a:cxn ang="0">
                  <a:pos x="56" y="30"/>
                </a:cxn>
                <a:cxn ang="0">
                  <a:pos x="51" y="30"/>
                </a:cxn>
                <a:cxn ang="0">
                  <a:pos x="46" y="19"/>
                </a:cxn>
                <a:cxn ang="0">
                  <a:pos x="38" y="9"/>
                </a:cxn>
                <a:cxn ang="0">
                  <a:pos x="38" y="9"/>
                </a:cxn>
              </a:cxnLst>
              <a:rect l="0" t="0" r="r" b="b"/>
              <a:pathLst>
                <a:path w="56" h="4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1" name="任意多边形(F) 578">
              <a:extLst>
                <a:ext uri="{FF2B5EF4-FFF2-40B4-BE49-F238E27FC236}">
                  <a16:creationId xmlns:a16="http://schemas.microsoft.com/office/drawing/2014/main" id="{372130D0-F9C6-8941-6D05-1A5B27DE9307}"/>
                </a:ext>
              </a:extLst>
            </p:cNvPr>
            <p:cNvSpPr>
              <a:spLocks/>
            </p:cNvSpPr>
            <p:nvPr/>
          </p:nvSpPr>
          <p:spPr bwMode="auto">
            <a:xfrm>
              <a:off x="2519843" y="-3240410"/>
              <a:ext cx="19034" cy="16315"/>
            </a:xfrm>
            <a:custGeom>
              <a:avLst/>
              <a:gdLst/>
              <a:ahLst/>
              <a:cxnLst>
                <a:cxn ang="0">
                  <a:pos x="11" y="3"/>
                </a:cxn>
                <a:cxn ang="0">
                  <a:pos x="4" y="12"/>
                </a:cxn>
                <a:cxn ang="0">
                  <a:pos x="1" y="11"/>
                </a:cxn>
                <a:cxn ang="0">
                  <a:pos x="0" y="8"/>
                </a:cxn>
                <a:cxn ang="0">
                  <a:pos x="11" y="0"/>
                </a:cxn>
                <a:cxn ang="0">
                  <a:pos x="14" y="3"/>
                </a:cxn>
                <a:cxn ang="0">
                  <a:pos x="14" y="6"/>
                </a:cxn>
                <a:cxn ang="0">
                  <a:pos x="12" y="8"/>
                </a:cxn>
                <a:cxn ang="0">
                  <a:pos x="11" y="3"/>
                </a:cxn>
                <a:cxn ang="0">
                  <a:pos x="11" y="3"/>
                </a:cxn>
              </a:cxnLst>
              <a:rect l="0" t="0" r="r" b="b"/>
              <a:pathLst>
                <a:path w="14" h="12">
                  <a:moveTo>
                    <a:pt x="11" y="3"/>
                  </a:moveTo>
                  <a:lnTo>
                    <a:pt x="4" y="12"/>
                  </a:lnTo>
                  <a:lnTo>
                    <a:pt x="1" y="11"/>
                  </a:lnTo>
                  <a:lnTo>
                    <a:pt x="0" y="8"/>
                  </a:lnTo>
                  <a:lnTo>
                    <a:pt x="11" y="0"/>
                  </a:lnTo>
                  <a:lnTo>
                    <a:pt x="14" y="3"/>
                  </a:lnTo>
                  <a:lnTo>
                    <a:pt x="14" y="6"/>
                  </a:lnTo>
                  <a:lnTo>
                    <a:pt x="12" y="8"/>
                  </a:lnTo>
                  <a:lnTo>
                    <a:pt x="11" y="3"/>
                  </a:lnTo>
                  <a:lnTo>
                    <a:pt x="11"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2" name="任意多边形(F) 579">
              <a:extLst>
                <a:ext uri="{FF2B5EF4-FFF2-40B4-BE49-F238E27FC236}">
                  <a16:creationId xmlns:a16="http://schemas.microsoft.com/office/drawing/2014/main" id="{90C30C5C-B9A1-FF4D-B43C-18D0C5FBCD42}"/>
                </a:ext>
              </a:extLst>
            </p:cNvPr>
            <p:cNvSpPr>
              <a:spLocks/>
            </p:cNvSpPr>
            <p:nvPr/>
          </p:nvSpPr>
          <p:spPr bwMode="auto">
            <a:xfrm>
              <a:off x="2423314" y="-3294792"/>
              <a:ext cx="100607" cy="93810"/>
            </a:xfrm>
            <a:custGeom>
              <a:avLst/>
              <a:gdLst/>
              <a:ahLst/>
              <a:cxnLst>
                <a:cxn ang="0">
                  <a:pos x="69" y="28"/>
                </a:cxn>
                <a:cxn ang="0">
                  <a:pos x="67" y="33"/>
                </a:cxn>
                <a:cxn ang="0">
                  <a:pos x="64" y="36"/>
                </a:cxn>
                <a:cxn ang="0">
                  <a:pos x="69" y="38"/>
                </a:cxn>
                <a:cxn ang="0">
                  <a:pos x="66" y="51"/>
                </a:cxn>
                <a:cxn ang="0">
                  <a:pos x="64" y="44"/>
                </a:cxn>
                <a:cxn ang="0">
                  <a:pos x="61" y="43"/>
                </a:cxn>
                <a:cxn ang="0">
                  <a:pos x="61" y="48"/>
                </a:cxn>
                <a:cxn ang="0">
                  <a:pos x="59" y="48"/>
                </a:cxn>
                <a:cxn ang="0">
                  <a:pos x="59" y="51"/>
                </a:cxn>
                <a:cxn ang="0">
                  <a:pos x="55" y="54"/>
                </a:cxn>
                <a:cxn ang="0">
                  <a:pos x="59" y="62"/>
                </a:cxn>
                <a:cxn ang="0">
                  <a:pos x="53" y="60"/>
                </a:cxn>
                <a:cxn ang="0">
                  <a:pos x="53" y="67"/>
                </a:cxn>
                <a:cxn ang="0">
                  <a:pos x="35" y="69"/>
                </a:cxn>
                <a:cxn ang="0">
                  <a:pos x="37" y="64"/>
                </a:cxn>
                <a:cxn ang="0">
                  <a:pos x="32" y="69"/>
                </a:cxn>
                <a:cxn ang="0">
                  <a:pos x="27" y="69"/>
                </a:cxn>
                <a:cxn ang="0">
                  <a:pos x="22" y="67"/>
                </a:cxn>
                <a:cxn ang="0">
                  <a:pos x="24" y="59"/>
                </a:cxn>
                <a:cxn ang="0">
                  <a:pos x="24" y="54"/>
                </a:cxn>
                <a:cxn ang="0">
                  <a:pos x="26" y="51"/>
                </a:cxn>
                <a:cxn ang="0">
                  <a:pos x="32" y="48"/>
                </a:cxn>
                <a:cxn ang="0">
                  <a:pos x="40" y="43"/>
                </a:cxn>
                <a:cxn ang="0">
                  <a:pos x="40" y="41"/>
                </a:cxn>
                <a:cxn ang="0">
                  <a:pos x="3" y="48"/>
                </a:cxn>
                <a:cxn ang="0">
                  <a:pos x="0" y="44"/>
                </a:cxn>
                <a:cxn ang="0">
                  <a:pos x="5" y="40"/>
                </a:cxn>
                <a:cxn ang="0">
                  <a:pos x="11" y="41"/>
                </a:cxn>
                <a:cxn ang="0">
                  <a:pos x="8" y="36"/>
                </a:cxn>
                <a:cxn ang="0">
                  <a:pos x="13" y="33"/>
                </a:cxn>
                <a:cxn ang="0">
                  <a:pos x="19" y="38"/>
                </a:cxn>
                <a:cxn ang="0">
                  <a:pos x="21" y="36"/>
                </a:cxn>
                <a:cxn ang="0">
                  <a:pos x="19" y="32"/>
                </a:cxn>
                <a:cxn ang="0">
                  <a:pos x="22" y="27"/>
                </a:cxn>
                <a:cxn ang="0">
                  <a:pos x="16" y="28"/>
                </a:cxn>
                <a:cxn ang="0">
                  <a:pos x="16" y="24"/>
                </a:cxn>
                <a:cxn ang="0">
                  <a:pos x="18" y="19"/>
                </a:cxn>
                <a:cxn ang="0">
                  <a:pos x="14" y="19"/>
                </a:cxn>
                <a:cxn ang="0">
                  <a:pos x="16" y="16"/>
                </a:cxn>
                <a:cxn ang="0">
                  <a:pos x="22" y="9"/>
                </a:cxn>
                <a:cxn ang="0">
                  <a:pos x="27" y="9"/>
                </a:cxn>
                <a:cxn ang="0">
                  <a:pos x="32" y="24"/>
                </a:cxn>
                <a:cxn ang="0">
                  <a:pos x="35" y="24"/>
                </a:cxn>
                <a:cxn ang="0">
                  <a:pos x="34" y="25"/>
                </a:cxn>
                <a:cxn ang="0">
                  <a:pos x="43" y="28"/>
                </a:cxn>
                <a:cxn ang="0">
                  <a:pos x="39" y="20"/>
                </a:cxn>
                <a:cxn ang="0">
                  <a:pos x="42" y="19"/>
                </a:cxn>
                <a:cxn ang="0">
                  <a:pos x="42" y="16"/>
                </a:cxn>
                <a:cxn ang="0">
                  <a:pos x="32" y="8"/>
                </a:cxn>
                <a:cxn ang="0">
                  <a:pos x="42" y="1"/>
                </a:cxn>
                <a:cxn ang="0">
                  <a:pos x="50" y="0"/>
                </a:cxn>
                <a:cxn ang="0">
                  <a:pos x="58" y="6"/>
                </a:cxn>
                <a:cxn ang="0">
                  <a:pos x="56" y="9"/>
                </a:cxn>
                <a:cxn ang="0">
                  <a:pos x="61" y="6"/>
                </a:cxn>
                <a:cxn ang="0">
                  <a:pos x="61" y="1"/>
                </a:cxn>
                <a:cxn ang="0">
                  <a:pos x="63" y="0"/>
                </a:cxn>
                <a:cxn ang="0">
                  <a:pos x="66" y="0"/>
                </a:cxn>
                <a:cxn ang="0">
                  <a:pos x="74" y="8"/>
                </a:cxn>
                <a:cxn ang="0">
                  <a:pos x="71" y="16"/>
                </a:cxn>
                <a:cxn ang="0">
                  <a:pos x="71" y="22"/>
                </a:cxn>
                <a:cxn ang="0">
                  <a:pos x="69" y="28"/>
                </a:cxn>
                <a:cxn ang="0">
                  <a:pos x="69" y="28"/>
                </a:cxn>
              </a:cxnLst>
              <a:rect l="0" t="0" r="r" b="b"/>
              <a:pathLst>
                <a:path w="74" h="69">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3" name="任意多边形(F) 580">
              <a:extLst>
                <a:ext uri="{FF2B5EF4-FFF2-40B4-BE49-F238E27FC236}">
                  <a16:creationId xmlns:a16="http://schemas.microsoft.com/office/drawing/2014/main" id="{4878B03D-9B50-9595-251D-83967131D7CF}"/>
                </a:ext>
              </a:extLst>
            </p:cNvPr>
            <p:cNvSpPr>
              <a:spLocks/>
            </p:cNvSpPr>
            <p:nvPr/>
          </p:nvSpPr>
          <p:spPr bwMode="auto">
            <a:xfrm>
              <a:off x="2545674" y="-3441624"/>
              <a:ext cx="57101" cy="78854"/>
            </a:xfrm>
            <a:custGeom>
              <a:avLst/>
              <a:gdLst/>
              <a:ahLst/>
              <a:cxnLst>
                <a:cxn ang="0">
                  <a:pos x="34" y="50"/>
                </a:cxn>
                <a:cxn ang="0">
                  <a:pos x="16" y="50"/>
                </a:cxn>
                <a:cxn ang="0">
                  <a:pos x="9" y="58"/>
                </a:cxn>
                <a:cxn ang="0">
                  <a:pos x="5" y="56"/>
                </a:cxn>
                <a:cxn ang="0">
                  <a:pos x="8" y="51"/>
                </a:cxn>
                <a:cxn ang="0">
                  <a:pos x="1" y="43"/>
                </a:cxn>
                <a:cxn ang="0">
                  <a:pos x="11" y="42"/>
                </a:cxn>
                <a:cxn ang="0">
                  <a:pos x="14" y="39"/>
                </a:cxn>
                <a:cxn ang="0">
                  <a:pos x="14" y="37"/>
                </a:cxn>
                <a:cxn ang="0">
                  <a:pos x="3" y="34"/>
                </a:cxn>
                <a:cxn ang="0">
                  <a:pos x="5" y="32"/>
                </a:cxn>
                <a:cxn ang="0">
                  <a:pos x="1" y="29"/>
                </a:cxn>
                <a:cxn ang="0">
                  <a:pos x="3" y="23"/>
                </a:cxn>
                <a:cxn ang="0">
                  <a:pos x="0" y="18"/>
                </a:cxn>
                <a:cxn ang="0">
                  <a:pos x="5" y="15"/>
                </a:cxn>
                <a:cxn ang="0">
                  <a:pos x="3" y="10"/>
                </a:cxn>
                <a:cxn ang="0">
                  <a:pos x="5" y="3"/>
                </a:cxn>
                <a:cxn ang="0">
                  <a:pos x="9" y="0"/>
                </a:cxn>
                <a:cxn ang="0">
                  <a:pos x="30" y="11"/>
                </a:cxn>
                <a:cxn ang="0">
                  <a:pos x="30" y="13"/>
                </a:cxn>
                <a:cxn ang="0">
                  <a:pos x="29" y="19"/>
                </a:cxn>
                <a:cxn ang="0">
                  <a:pos x="35" y="18"/>
                </a:cxn>
                <a:cxn ang="0">
                  <a:pos x="42" y="27"/>
                </a:cxn>
                <a:cxn ang="0">
                  <a:pos x="38" y="32"/>
                </a:cxn>
                <a:cxn ang="0">
                  <a:pos x="37" y="40"/>
                </a:cxn>
                <a:cxn ang="0">
                  <a:pos x="37" y="45"/>
                </a:cxn>
                <a:cxn ang="0">
                  <a:pos x="34" y="50"/>
                </a:cxn>
                <a:cxn ang="0">
                  <a:pos x="34" y="50"/>
                </a:cxn>
              </a:cxnLst>
              <a:rect l="0" t="0" r="r" b="b"/>
              <a:pathLst>
                <a:path w="42" h="58">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4" name="任意多边形(F) 581">
              <a:extLst>
                <a:ext uri="{FF2B5EF4-FFF2-40B4-BE49-F238E27FC236}">
                  <a16:creationId xmlns:a16="http://schemas.microsoft.com/office/drawing/2014/main" id="{1E22972E-87A5-8FB6-4D42-ABD1826BD5CF}"/>
                </a:ext>
              </a:extLst>
            </p:cNvPr>
            <p:cNvSpPr>
              <a:spLocks/>
            </p:cNvSpPr>
            <p:nvPr/>
          </p:nvSpPr>
          <p:spPr bwMode="auto">
            <a:xfrm>
              <a:off x="2434190" y="-3471535"/>
              <a:ext cx="91091" cy="106045"/>
            </a:xfrm>
            <a:custGeom>
              <a:avLst/>
              <a:gdLst/>
              <a:ahLst/>
              <a:cxnLst>
                <a:cxn ang="0">
                  <a:pos x="64" y="32"/>
                </a:cxn>
                <a:cxn ang="0">
                  <a:pos x="67" y="37"/>
                </a:cxn>
                <a:cxn ang="0">
                  <a:pos x="61" y="45"/>
                </a:cxn>
                <a:cxn ang="0">
                  <a:pos x="61" y="51"/>
                </a:cxn>
                <a:cxn ang="0">
                  <a:pos x="67" y="65"/>
                </a:cxn>
                <a:cxn ang="0">
                  <a:pos x="63" y="75"/>
                </a:cxn>
                <a:cxn ang="0">
                  <a:pos x="53" y="78"/>
                </a:cxn>
                <a:cxn ang="0">
                  <a:pos x="45" y="73"/>
                </a:cxn>
                <a:cxn ang="0">
                  <a:pos x="45" y="57"/>
                </a:cxn>
                <a:cxn ang="0">
                  <a:pos x="26" y="56"/>
                </a:cxn>
                <a:cxn ang="0">
                  <a:pos x="26" y="49"/>
                </a:cxn>
                <a:cxn ang="0">
                  <a:pos x="11" y="57"/>
                </a:cxn>
                <a:cxn ang="0">
                  <a:pos x="2" y="53"/>
                </a:cxn>
                <a:cxn ang="0">
                  <a:pos x="0" y="49"/>
                </a:cxn>
                <a:cxn ang="0">
                  <a:pos x="2" y="43"/>
                </a:cxn>
                <a:cxn ang="0">
                  <a:pos x="18" y="45"/>
                </a:cxn>
                <a:cxn ang="0">
                  <a:pos x="21" y="40"/>
                </a:cxn>
                <a:cxn ang="0">
                  <a:pos x="14" y="38"/>
                </a:cxn>
                <a:cxn ang="0">
                  <a:pos x="23" y="30"/>
                </a:cxn>
                <a:cxn ang="0">
                  <a:pos x="13" y="30"/>
                </a:cxn>
                <a:cxn ang="0">
                  <a:pos x="18" y="24"/>
                </a:cxn>
                <a:cxn ang="0">
                  <a:pos x="16" y="19"/>
                </a:cxn>
                <a:cxn ang="0">
                  <a:pos x="5" y="29"/>
                </a:cxn>
                <a:cxn ang="0">
                  <a:pos x="3" y="27"/>
                </a:cxn>
                <a:cxn ang="0">
                  <a:pos x="10" y="17"/>
                </a:cxn>
                <a:cxn ang="0">
                  <a:pos x="0" y="19"/>
                </a:cxn>
                <a:cxn ang="0">
                  <a:pos x="0" y="9"/>
                </a:cxn>
                <a:cxn ang="0">
                  <a:pos x="5" y="3"/>
                </a:cxn>
                <a:cxn ang="0">
                  <a:pos x="24" y="0"/>
                </a:cxn>
                <a:cxn ang="0">
                  <a:pos x="31" y="3"/>
                </a:cxn>
                <a:cxn ang="0">
                  <a:pos x="27" y="17"/>
                </a:cxn>
                <a:cxn ang="0">
                  <a:pos x="29" y="21"/>
                </a:cxn>
                <a:cxn ang="0">
                  <a:pos x="34" y="11"/>
                </a:cxn>
                <a:cxn ang="0">
                  <a:pos x="40" y="8"/>
                </a:cxn>
                <a:cxn ang="0">
                  <a:pos x="50" y="14"/>
                </a:cxn>
                <a:cxn ang="0">
                  <a:pos x="48" y="22"/>
                </a:cxn>
                <a:cxn ang="0">
                  <a:pos x="50" y="25"/>
                </a:cxn>
                <a:cxn ang="0">
                  <a:pos x="56" y="21"/>
                </a:cxn>
                <a:cxn ang="0">
                  <a:pos x="64" y="32"/>
                </a:cxn>
                <a:cxn ang="0">
                  <a:pos x="64" y="32"/>
                </a:cxn>
              </a:cxnLst>
              <a:rect l="0" t="0" r="r" b="b"/>
              <a:pathLst>
                <a:path w="67" h="78">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5" name="任意多边形(F) 582">
              <a:extLst>
                <a:ext uri="{FF2B5EF4-FFF2-40B4-BE49-F238E27FC236}">
                  <a16:creationId xmlns:a16="http://schemas.microsoft.com/office/drawing/2014/main" id="{061FC532-69CF-59E5-AAD5-D4E83CB653F1}"/>
                </a:ext>
              </a:extLst>
            </p:cNvPr>
            <p:cNvSpPr>
              <a:spLocks/>
            </p:cNvSpPr>
            <p:nvPr/>
          </p:nvSpPr>
          <p:spPr bwMode="auto">
            <a:xfrm>
              <a:off x="2465460" y="-3373647"/>
              <a:ext cx="25832" cy="10876"/>
            </a:xfrm>
            <a:custGeom>
              <a:avLst/>
              <a:gdLst/>
              <a:ahLst/>
              <a:cxnLst>
                <a:cxn ang="0">
                  <a:pos x="8" y="0"/>
                </a:cxn>
                <a:cxn ang="0">
                  <a:pos x="19" y="6"/>
                </a:cxn>
                <a:cxn ang="0">
                  <a:pos x="3" y="8"/>
                </a:cxn>
                <a:cxn ang="0">
                  <a:pos x="0" y="1"/>
                </a:cxn>
                <a:cxn ang="0">
                  <a:pos x="8" y="0"/>
                </a:cxn>
                <a:cxn ang="0">
                  <a:pos x="8" y="0"/>
                </a:cxn>
              </a:cxnLst>
              <a:rect l="0" t="0" r="r" b="b"/>
              <a:pathLst>
                <a:path w="19" h="8">
                  <a:moveTo>
                    <a:pt x="8" y="0"/>
                  </a:moveTo>
                  <a:lnTo>
                    <a:pt x="19" y="6"/>
                  </a:lnTo>
                  <a:lnTo>
                    <a:pt x="3" y="8"/>
                  </a:lnTo>
                  <a:lnTo>
                    <a:pt x="0" y="1"/>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6" name="任意多边形(F) 583">
              <a:extLst>
                <a:ext uri="{FF2B5EF4-FFF2-40B4-BE49-F238E27FC236}">
                  <a16:creationId xmlns:a16="http://schemas.microsoft.com/office/drawing/2014/main" id="{1252B22F-8F2D-FD89-7B23-0B5732BE77D1}"/>
                </a:ext>
              </a:extLst>
            </p:cNvPr>
            <p:cNvSpPr>
              <a:spLocks/>
            </p:cNvSpPr>
            <p:nvPr/>
          </p:nvSpPr>
          <p:spPr bwMode="auto">
            <a:xfrm>
              <a:off x="2404280" y="-3361411"/>
              <a:ext cx="21753" cy="39428"/>
            </a:xfrm>
            <a:custGeom>
              <a:avLst/>
              <a:gdLst/>
              <a:ahLst/>
              <a:cxnLst>
                <a:cxn ang="0">
                  <a:pos x="9" y="8"/>
                </a:cxn>
                <a:cxn ang="0">
                  <a:pos x="9" y="15"/>
                </a:cxn>
                <a:cxn ang="0">
                  <a:pos x="16" y="20"/>
                </a:cxn>
                <a:cxn ang="0">
                  <a:pos x="12" y="21"/>
                </a:cxn>
                <a:cxn ang="0">
                  <a:pos x="14" y="26"/>
                </a:cxn>
                <a:cxn ang="0">
                  <a:pos x="9" y="29"/>
                </a:cxn>
                <a:cxn ang="0">
                  <a:pos x="4" y="28"/>
                </a:cxn>
                <a:cxn ang="0">
                  <a:pos x="0" y="0"/>
                </a:cxn>
                <a:cxn ang="0">
                  <a:pos x="6" y="0"/>
                </a:cxn>
                <a:cxn ang="0">
                  <a:pos x="9" y="8"/>
                </a:cxn>
                <a:cxn ang="0">
                  <a:pos x="9" y="8"/>
                </a:cxn>
              </a:cxnLst>
              <a:rect l="0" t="0" r="r" b="b"/>
              <a:pathLst>
                <a:path w="16" h="29">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7" name="任意多边形(F) 584">
              <a:extLst>
                <a:ext uri="{FF2B5EF4-FFF2-40B4-BE49-F238E27FC236}">
                  <a16:creationId xmlns:a16="http://schemas.microsoft.com/office/drawing/2014/main" id="{D14A3106-D19A-BA91-963F-1BB2AA6B8446}"/>
                </a:ext>
              </a:extLst>
            </p:cNvPr>
            <p:cNvSpPr>
              <a:spLocks/>
            </p:cNvSpPr>
            <p:nvPr/>
          </p:nvSpPr>
          <p:spPr bwMode="auto">
            <a:xfrm>
              <a:off x="2408359" y="-3294792"/>
              <a:ext cx="23113" cy="21753"/>
            </a:xfrm>
            <a:custGeom>
              <a:avLst/>
              <a:gdLst/>
              <a:ahLst/>
              <a:cxnLst>
                <a:cxn ang="0">
                  <a:pos x="8" y="3"/>
                </a:cxn>
                <a:cxn ang="0">
                  <a:pos x="17" y="11"/>
                </a:cxn>
                <a:cxn ang="0">
                  <a:pos x="1" y="16"/>
                </a:cxn>
                <a:cxn ang="0">
                  <a:pos x="3" y="14"/>
                </a:cxn>
                <a:cxn ang="0">
                  <a:pos x="0" y="11"/>
                </a:cxn>
                <a:cxn ang="0">
                  <a:pos x="1" y="6"/>
                </a:cxn>
                <a:cxn ang="0">
                  <a:pos x="0" y="4"/>
                </a:cxn>
                <a:cxn ang="0">
                  <a:pos x="6" y="0"/>
                </a:cxn>
                <a:cxn ang="0">
                  <a:pos x="8" y="3"/>
                </a:cxn>
                <a:cxn ang="0">
                  <a:pos x="8" y="3"/>
                </a:cxn>
              </a:cxnLst>
              <a:rect l="0" t="0" r="r" b="b"/>
              <a:pathLst>
                <a:path w="17" h="16">
                  <a:moveTo>
                    <a:pt x="8" y="3"/>
                  </a:moveTo>
                  <a:lnTo>
                    <a:pt x="17" y="11"/>
                  </a:lnTo>
                  <a:lnTo>
                    <a:pt x="1" y="16"/>
                  </a:lnTo>
                  <a:lnTo>
                    <a:pt x="3" y="14"/>
                  </a:lnTo>
                  <a:lnTo>
                    <a:pt x="0" y="11"/>
                  </a:lnTo>
                  <a:lnTo>
                    <a:pt x="1" y="6"/>
                  </a:lnTo>
                  <a:lnTo>
                    <a:pt x="0" y="4"/>
                  </a:lnTo>
                  <a:lnTo>
                    <a:pt x="6" y="0"/>
                  </a:lnTo>
                  <a:lnTo>
                    <a:pt x="8" y="3"/>
                  </a:lnTo>
                  <a:lnTo>
                    <a:pt x="8"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8" name="任意多边形(F) 585">
              <a:extLst>
                <a:ext uri="{FF2B5EF4-FFF2-40B4-BE49-F238E27FC236}">
                  <a16:creationId xmlns:a16="http://schemas.microsoft.com/office/drawing/2014/main" id="{C078AB44-8F81-AD46-EB0A-543111E32596}"/>
                </a:ext>
              </a:extLst>
            </p:cNvPr>
            <p:cNvSpPr>
              <a:spLocks/>
            </p:cNvSpPr>
            <p:nvPr/>
          </p:nvSpPr>
          <p:spPr bwMode="auto">
            <a:xfrm>
              <a:off x="2404280" y="-3273039"/>
              <a:ext cx="33989" cy="14956"/>
            </a:xfrm>
            <a:custGeom>
              <a:avLst/>
              <a:gdLst/>
              <a:ahLst/>
              <a:cxnLst>
                <a:cxn ang="0">
                  <a:pos x="20" y="0"/>
                </a:cxn>
                <a:cxn ang="0">
                  <a:pos x="25" y="3"/>
                </a:cxn>
                <a:cxn ang="0">
                  <a:pos x="22" y="6"/>
                </a:cxn>
                <a:cxn ang="0">
                  <a:pos x="16" y="9"/>
                </a:cxn>
                <a:cxn ang="0">
                  <a:pos x="3" y="11"/>
                </a:cxn>
                <a:cxn ang="0">
                  <a:pos x="0" y="6"/>
                </a:cxn>
                <a:cxn ang="0">
                  <a:pos x="20" y="0"/>
                </a:cxn>
                <a:cxn ang="0">
                  <a:pos x="20" y="0"/>
                </a:cxn>
              </a:cxnLst>
              <a:rect l="0" t="0" r="r" b="b"/>
              <a:pathLst>
                <a:path w="25" h="11">
                  <a:moveTo>
                    <a:pt x="20" y="0"/>
                  </a:moveTo>
                  <a:lnTo>
                    <a:pt x="25" y="3"/>
                  </a:lnTo>
                  <a:lnTo>
                    <a:pt x="22" y="6"/>
                  </a:lnTo>
                  <a:lnTo>
                    <a:pt x="16" y="9"/>
                  </a:lnTo>
                  <a:lnTo>
                    <a:pt x="3" y="11"/>
                  </a:lnTo>
                  <a:lnTo>
                    <a:pt x="0" y="6"/>
                  </a:lnTo>
                  <a:lnTo>
                    <a:pt x="20" y="0"/>
                  </a:lnTo>
                  <a:lnTo>
                    <a:pt x="2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9" name="任意多边形(F) 586">
              <a:extLst>
                <a:ext uri="{FF2B5EF4-FFF2-40B4-BE49-F238E27FC236}">
                  <a16:creationId xmlns:a16="http://schemas.microsoft.com/office/drawing/2014/main" id="{BF63207A-8668-92C0-7380-2953E0A764C3}"/>
                </a:ext>
              </a:extLst>
            </p:cNvPr>
            <p:cNvSpPr>
              <a:spLocks/>
            </p:cNvSpPr>
            <p:nvPr/>
          </p:nvSpPr>
          <p:spPr bwMode="auto">
            <a:xfrm>
              <a:off x="2409718" y="-3260804"/>
              <a:ext cx="28551" cy="10876"/>
            </a:xfrm>
            <a:custGeom>
              <a:avLst/>
              <a:gdLst/>
              <a:ahLst/>
              <a:cxnLst>
                <a:cxn ang="0">
                  <a:pos x="13" y="0"/>
                </a:cxn>
                <a:cxn ang="0">
                  <a:pos x="21" y="0"/>
                </a:cxn>
                <a:cxn ang="0">
                  <a:pos x="18" y="3"/>
                </a:cxn>
                <a:cxn ang="0">
                  <a:pos x="0" y="8"/>
                </a:cxn>
                <a:cxn ang="0">
                  <a:pos x="13" y="0"/>
                </a:cxn>
                <a:cxn ang="0">
                  <a:pos x="13" y="0"/>
                </a:cxn>
              </a:cxnLst>
              <a:rect l="0" t="0" r="r" b="b"/>
              <a:pathLst>
                <a:path w="21" h="8">
                  <a:moveTo>
                    <a:pt x="13" y="0"/>
                  </a:moveTo>
                  <a:lnTo>
                    <a:pt x="21" y="0"/>
                  </a:lnTo>
                  <a:lnTo>
                    <a:pt x="18" y="3"/>
                  </a:lnTo>
                  <a:lnTo>
                    <a:pt x="0" y="8"/>
                  </a:lnTo>
                  <a:lnTo>
                    <a:pt x="13" y="0"/>
                  </a:lnTo>
                  <a:lnTo>
                    <a:pt x="1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0" name="任意多边形(F) 587">
              <a:extLst>
                <a:ext uri="{FF2B5EF4-FFF2-40B4-BE49-F238E27FC236}">
                  <a16:creationId xmlns:a16="http://schemas.microsoft.com/office/drawing/2014/main" id="{EADFF2CC-7A17-E09B-5E06-074FC48E0929}"/>
                </a:ext>
              </a:extLst>
            </p:cNvPr>
            <p:cNvSpPr>
              <a:spLocks/>
            </p:cNvSpPr>
            <p:nvPr/>
          </p:nvSpPr>
          <p:spPr bwMode="auto">
            <a:xfrm>
              <a:off x="2416516" y="-3251286"/>
              <a:ext cx="24472" cy="10876"/>
            </a:xfrm>
            <a:custGeom>
              <a:avLst/>
              <a:gdLst/>
              <a:ahLst/>
              <a:cxnLst>
                <a:cxn ang="0">
                  <a:pos x="7" y="0"/>
                </a:cxn>
                <a:cxn ang="0">
                  <a:pos x="18" y="0"/>
                </a:cxn>
                <a:cxn ang="0">
                  <a:pos x="10" y="6"/>
                </a:cxn>
                <a:cxn ang="0">
                  <a:pos x="3" y="8"/>
                </a:cxn>
                <a:cxn ang="0">
                  <a:pos x="0" y="6"/>
                </a:cxn>
                <a:cxn ang="0">
                  <a:pos x="7" y="0"/>
                </a:cxn>
                <a:cxn ang="0">
                  <a:pos x="7" y="0"/>
                </a:cxn>
              </a:cxnLst>
              <a:rect l="0" t="0" r="r" b="b"/>
              <a:pathLst>
                <a:path w="18" h="8">
                  <a:moveTo>
                    <a:pt x="7" y="0"/>
                  </a:moveTo>
                  <a:lnTo>
                    <a:pt x="18" y="0"/>
                  </a:lnTo>
                  <a:lnTo>
                    <a:pt x="10" y="6"/>
                  </a:lnTo>
                  <a:lnTo>
                    <a:pt x="3" y="8"/>
                  </a:lnTo>
                  <a:lnTo>
                    <a:pt x="0" y="6"/>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1" name="任意多边形(F) 588">
              <a:extLst>
                <a:ext uri="{FF2B5EF4-FFF2-40B4-BE49-F238E27FC236}">
                  <a16:creationId xmlns:a16="http://schemas.microsoft.com/office/drawing/2014/main" id="{7B06D87A-DC75-E3D8-718B-35C215B5DC7F}"/>
                </a:ext>
              </a:extLst>
            </p:cNvPr>
            <p:cNvSpPr>
              <a:spLocks/>
            </p:cNvSpPr>
            <p:nvPr/>
          </p:nvSpPr>
          <p:spPr bwMode="auto">
            <a:xfrm>
              <a:off x="2382527" y="-3225455"/>
              <a:ext cx="21753" cy="21753"/>
            </a:xfrm>
            <a:custGeom>
              <a:avLst/>
              <a:gdLst/>
              <a:ahLst/>
              <a:cxnLst>
                <a:cxn ang="0">
                  <a:pos x="12" y="0"/>
                </a:cxn>
                <a:cxn ang="0">
                  <a:pos x="16" y="11"/>
                </a:cxn>
                <a:cxn ang="0">
                  <a:pos x="12" y="14"/>
                </a:cxn>
                <a:cxn ang="0">
                  <a:pos x="8" y="16"/>
                </a:cxn>
                <a:cxn ang="0">
                  <a:pos x="0" y="11"/>
                </a:cxn>
                <a:cxn ang="0">
                  <a:pos x="6" y="1"/>
                </a:cxn>
                <a:cxn ang="0">
                  <a:pos x="12" y="0"/>
                </a:cxn>
                <a:cxn ang="0">
                  <a:pos x="12" y="0"/>
                </a:cxn>
              </a:cxnLst>
              <a:rect l="0" t="0" r="r" b="b"/>
              <a:pathLst>
                <a:path w="16" h="16">
                  <a:moveTo>
                    <a:pt x="12" y="0"/>
                  </a:moveTo>
                  <a:lnTo>
                    <a:pt x="16" y="11"/>
                  </a:lnTo>
                  <a:lnTo>
                    <a:pt x="12" y="14"/>
                  </a:lnTo>
                  <a:lnTo>
                    <a:pt x="8" y="16"/>
                  </a:lnTo>
                  <a:lnTo>
                    <a:pt x="0" y="11"/>
                  </a:lnTo>
                  <a:lnTo>
                    <a:pt x="6" y="1"/>
                  </a:lnTo>
                  <a:lnTo>
                    <a:pt x="12" y="0"/>
                  </a:lnTo>
                  <a:lnTo>
                    <a:pt x="1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2" name="任意多边形(F) 589">
              <a:extLst>
                <a:ext uri="{FF2B5EF4-FFF2-40B4-BE49-F238E27FC236}">
                  <a16:creationId xmlns:a16="http://schemas.microsoft.com/office/drawing/2014/main" id="{1441B7D3-A532-E899-9738-E101DC2D3BCF}"/>
                </a:ext>
              </a:extLst>
            </p:cNvPr>
            <p:cNvSpPr>
              <a:spLocks/>
            </p:cNvSpPr>
            <p:nvPr/>
          </p:nvSpPr>
          <p:spPr bwMode="auto">
            <a:xfrm>
              <a:off x="2163639" y="-3304310"/>
              <a:ext cx="218889" cy="133237"/>
            </a:xfrm>
            <a:custGeom>
              <a:avLst/>
              <a:gdLst/>
              <a:ahLst/>
              <a:cxnLst>
                <a:cxn ang="0">
                  <a:pos x="116" y="13"/>
                </a:cxn>
                <a:cxn ang="0">
                  <a:pos x="132" y="0"/>
                </a:cxn>
                <a:cxn ang="0">
                  <a:pos x="130" y="8"/>
                </a:cxn>
                <a:cxn ang="0">
                  <a:pos x="130" y="18"/>
                </a:cxn>
                <a:cxn ang="0">
                  <a:pos x="125" y="32"/>
                </a:cxn>
                <a:cxn ang="0">
                  <a:pos x="129" y="45"/>
                </a:cxn>
                <a:cxn ang="0">
                  <a:pos x="141" y="48"/>
                </a:cxn>
                <a:cxn ang="0">
                  <a:pos x="145" y="37"/>
                </a:cxn>
                <a:cxn ang="0">
                  <a:pos x="159" y="39"/>
                </a:cxn>
                <a:cxn ang="0">
                  <a:pos x="159" y="51"/>
                </a:cxn>
                <a:cxn ang="0">
                  <a:pos x="129" y="79"/>
                </a:cxn>
                <a:cxn ang="0">
                  <a:pos x="125" y="72"/>
                </a:cxn>
                <a:cxn ang="0">
                  <a:pos x="111" y="77"/>
                </a:cxn>
                <a:cxn ang="0">
                  <a:pos x="112" y="71"/>
                </a:cxn>
                <a:cxn ang="0">
                  <a:pos x="84" y="84"/>
                </a:cxn>
                <a:cxn ang="0">
                  <a:pos x="55" y="98"/>
                </a:cxn>
                <a:cxn ang="0">
                  <a:pos x="34" y="90"/>
                </a:cxn>
                <a:cxn ang="0">
                  <a:pos x="50" y="82"/>
                </a:cxn>
                <a:cxn ang="0">
                  <a:pos x="72" y="77"/>
                </a:cxn>
                <a:cxn ang="0">
                  <a:pos x="68" y="71"/>
                </a:cxn>
                <a:cxn ang="0">
                  <a:pos x="63" y="66"/>
                </a:cxn>
                <a:cxn ang="0">
                  <a:pos x="56" y="71"/>
                </a:cxn>
                <a:cxn ang="0">
                  <a:pos x="45" y="74"/>
                </a:cxn>
                <a:cxn ang="0">
                  <a:pos x="50" y="63"/>
                </a:cxn>
                <a:cxn ang="0">
                  <a:pos x="48" y="59"/>
                </a:cxn>
                <a:cxn ang="0">
                  <a:pos x="40" y="64"/>
                </a:cxn>
                <a:cxn ang="0">
                  <a:pos x="34" y="77"/>
                </a:cxn>
                <a:cxn ang="0">
                  <a:pos x="31" y="71"/>
                </a:cxn>
                <a:cxn ang="0">
                  <a:pos x="24" y="77"/>
                </a:cxn>
                <a:cxn ang="0">
                  <a:pos x="18" y="72"/>
                </a:cxn>
                <a:cxn ang="0">
                  <a:pos x="13" y="72"/>
                </a:cxn>
                <a:cxn ang="0">
                  <a:pos x="8" y="58"/>
                </a:cxn>
                <a:cxn ang="0">
                  <a:pos x="39" y="48"/>
                </a:cxn>
                <a:cxn ang="0">
                  <a:pos x="10" y="55"/>
                </a:cxn>
                <a:cxn ang="0">
                  <a:pos x="15" y="45"/>
                </a:cxn>
                <a:cxn ang="0">
                  <a:pos x="24" y="37"/>
                </a:cxn>
                <a:cxn ang="0">
                  <a:pos x="26" y="29"/>
                </a:cxn>
                <a:cxn ang="0">
                  <a:pos x="42" y="16"/>
                </a:cxn>
                <a:cxn ang="0">
                  <a:pos x="60" y="18"/>
                </a:cxn>
                <a:cxn ang="0">
                  <a:pos x="56" y="27"/>
                </a:cxn>
                <a:cxn ang="0">
                  <a:pos x="76" y="27"/>
                </a:cxn>
                <a:cxn ang="0">
                  <a:pos x="76" y="43"/>
                </a:cxn>
                <a:cxn ang="0">
                  <a:pos x="85" y="47"/>
                </a:cxn>
                <a:cxn ang="0">
                  <a:pos x="84" y="55"/>
                </a:cxn>
                <a:cxn ang="0">
                  <a:pos x="116" y="48"/>
                </a:cxn>
                <a:cxn ang="0">
                  <a:pos x="116" y="35"/>
                </a:cxn>
                <a:cxn ang="0">
                  <a:pos x="106" y="23"/>
                </a:cxn>
                <a:cxn ang="0">
                  <a:pos x="111" y="15"/>
                </a:cxn>
              </a:cxnLst>
              <a:rect l="0" t="0" r="r" b="b"/>
              <a:pathLst>
                <a:path w="161" h="98">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3" name="任意多边形(F) 590">
              <a:extLst>
                <a:ext uri="{FF2B5EF4-FFF2-40B4-BE49-F238E27FC236}">
                  <a16:creationId xmlns:a16="http://schemas.microsoft.com/office/drawing/2014/main" id="{477E5563-0385-4975-991F-C590C1126548}"/>
                </a:ext>
              </a:extLst>
            </p:cNvPr>
            <p:cNvSpPr>
              <a:spLocks/>
            </p:cNvSpPr>
            <p:nvPr/>
          </p:nvSpPr>
          <p:spPr bwMode="auto">
            <a:xfrm>
              <a:off x="2141886" y="-3260804"/>
              <a:ext cx="36708" cy="32629"/>
            </a:xfrm>
            <a:custGeom>
              <a:avLst/>
              <a:gdLst/>
              <a:ahLst/>
              <a:cxnLst>
                <a:cxn ang="0">
                  <a:pos x="23" y="3"/>
                </a:cxn>
                <a:cxn ang="0">
                  <a:pos x="27" y="0"/>
                </a:cxn>
                <a:cxn ang="0">
                  <a:pos x="27" y="3"/>
                </a:cxn>
                <a:cxn ang="0">
                  <a:pos x="10" y="24"/>
                </a:cxn>
                <a:cxn ang="0">
                  <a:pos x="0" y="18"/>
                </a:cxn>
                <a:cxn ang="0">
                  <a:pos x="23" y="3"/>
                </a:cxn>
                <a:cxn ang="0">
                  <a:pos x="23" y="3"/>
                </a:cxn>
              </a:cxnLst>
              <a:rect l="0" t="0" r="r" b="b"/>
              <a:pathLst>
                <a:path w="27" h="24">
                  <a:moveTo>
                    <a:pt x="23" y="3"/>
                  </a:moveTo>
                  <a:lnTo>
                    <a:pt x="27" y="0"/>
                  </a:lnTo>
                  <a:lnTo>
                    <a:pt x="27" y="3"/>
                  </a:lnTo>
                  <a:lnTo>
                    <a:pt x="10" y="24"/>
                  </a:lnTo>
                  <a:lnTo>
                    <a:pt x="0" y="18"/>
                  </a:lnTo>
                  <a:lnTo>
                    <a:pt x="23" y="3"/>
                  </a:lnTo>
                  <a:lnTo>
                    <a:pt x="2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4" name="任意多边形(F) 591">
              <a:extLst>
                <a:ext uri="{FF2B5EF4-FFF2-40B4-BE49-F238E27FC236}">
                  <a16:creationId xmlns:a16="http://schemas.microsoft.com/office/drawing/2014/main" id="{A58B2A56-E3C6-68E5-F74C-E713692FE712}"/>
                </a:ext>
              </a:extLst>
            </p:cNvPr>
            <p:cNvSpPr>
              <a:spLocks/>
            </p:cNvSpPr>
            <p:nvPr/>
          </p:nvSpPr>
          <p:spPr bwMode="auto">
            <a:xfrm>
              <a:off x="2090223" y="-3347815"/>
              <a:ext cx="145473" cy="104686"/>
            </a:xfrm>
            <a:custGeom>
              <a:avLst/>
              <a:gdLst/>
              <a:ahLst/>
              <a:cxnLst>
                <a:cxn ang="0">
                  <a:pos x="46" y="26"/>
                </a:cxn>
                <a:cxn ang="0">
                  <a:pos x="67" y="10"/>
                </a:cxn>
                <a:cxn ang="0">
                  <a:pos x="78" y="8"/>
                </a:cxn>
                <a:cxn ang="0">
                  <a:pos x="77" y="15"/>
                </a:cxn>
                <a:cxn ang="0">
                  <a:pos x="80" y="10"/>
                </a:cxn>
                <a:cxn ang="0">
                  <a:pos x="88" y="11"/>
                </a:cxn>
                <a:cxn ang="0">
                  <a:pos x="91" y="8"/>
                </a:cxn>
                <a:cxn ang="0">
                  <a:pos x="88" y="5"/>
                </a:cxn>
                <a:cxn ang="0">
                  <a:pos x="98" y="0"/>
                </a:cxn>
                <a:cxn ang="0">
                  <a:pos x="107" y="13"/>
                </a:cxn>
                <a:cxn ang="0">
                  <a:pos x="93" y="19"/>
                </a:cxn>
                <a:cxn ang="0">
                  <a:pos x="96" y="27"/>
                </a:cxn>
                <a:cxn ang="0">
                  <a:pos x="91" y="31"/>
                </a:cxn>
                <a:cxn ang="0">
                  <a:pos x="93" y="39"/>
                </a:cxn>
                <a:cxn ang="0">
                  <a:pos x="78" y="47"/>
                </a:cxn>
                <a:cxn ang="0">
                  <a:pos x="73" y="56"/>
                </a:cxn>
                <a:cxn ang="0">
                  <a:pos x="67" y="58"/>
                </a:cxn>
                <a:cxn ang="0">
                  <a:pos x="65" y="50"/>
                </a:cxn>
                <a:cxn ang="0">
                  <a:pos x="72" y="34"/>
                </a:cxn>
                <a:cxn ang="0">
                  <a:pos x="65" y="35"/>
                </a:cxn>
                <a:cxn ang="0">
                  <a:pos x="62" y="40"/>
                </a:cxn>
                <a:cxn ang="0">
                  <a:pos x="62" y="47"/>
                </a:cxn>
                <a:cxn ang="0">
                  <a:pos x="53" y="48"/>
                </a:cxn>
                <a:cxn ang="0">
                  <a:pos x="56" y="55"/>
                </a:cxn>
                <a:cxn ang="0">
                  <a:pos x="51" y="58"/>
                </a:cxn>
                <a:cxn ang="0">
                  <a:pos x="48" y="64"/>
                </a:cxn>
                <a:cxn ang="0">
                  <a:pos x="46" y="64"/>
                </a:cxn>
                <a:cxn ang="0">
                  <a:pos x="46" y="53"/>
                </a:cxn>
                <a:cxn ang="0">
                  <a:pos x="43" y="55"/>
                </a:cxn>
                <a:cxn ang="0">
                  <a:pos x="41" y="61"/>
                </a:cxn>
                <a:cxn ang="0">
                  <a:pos x="40" y="63"/>
                </a:cxn>
                <a:cxn ang="0">
                  <a:pos x="37" y="64"/>
                </a:cxn>
                <a:cxn ang="0">
                  <a:pos x="40" y="71"/>
                </a:cxn>
                <a:cxn ang="0">
                  <a:pos x="33" y="74"/>
                </a:cxn>
                <a:cxn ang="0">
                  <a:pos x="30" y="72"/>
                </a:cxn>
                <a:cxn ang="0">
                  <a:pos x="29" y="77"/>
                </a:cxn>
                <a:cxn ang="0">
                  <a:pos x="29" y="69"/>
                </a:cxn>
                <a:cxn ang="0">
                  <a:pos x="25" y="66"/>
                </a:cxn>
                <a:cxn ang="0">
                  <a:pos x="27" y="59"/>
                </a:cxn>
                <a:cxn ang="0">
                  <a:pos x="24" y="61"/>
                </a:cxn>
                <a:cxn ang="0">
                  <a:pos x="19" y="72"/>
                </a:cxn>
                <a:cxn ang="0">
                  <a:pos x="13" y="67"/>
                </a:cxn>
                <a:cxn ang="0">
                  <a:pos x="14" y="63"/>
                </a:cxn>
                <a:cxn ang="0">
                  <a:pos x="3" y="72"/>
                </a:cxn>
                <a:cxn ang="0">
                  <a:pos x="1" y="71"/>
                </a:cxn>
                <a:cxn ang="0">
                  <a:pos x="6" y="63"/>
                </a:cxn>
                <a:cxn ang="0">
                  <a:pos x="0" y="64"/>
                </a:cxn>
                <a:cxn ang="0">
                  <a:pos x="1" y="61"/>
                </a:cxn>
                <a:cxn ang="0">
                  <a:pos x="11" y="51"/>
                </a:cxn>
                <a:cxn ang="0">
                  <a:pos x="21" y="51"/>
                </a:cxn>
                <a:cxn ang="0">
                  <a:pos x="27" y="43"/>
                </a:cxn>
                <a:cxn ang="0">
                  <a:pos x="29" y="40"/>
                </a:cxn>
                <a:cxn ang="0">
                  <a:pos x="41" y="32"/>
                </a:cxn>
                <a:cxn ang="0">
                  <a:pos x="46" y="26"/>
                </a:cxn>
                <a:cxn ang="0">
                  <a:pos x="46" y="26"/>
                </a:cxn>
              </a:cxnLst>
              <a:rect l="0" t="0" r="r" b="b"/>
              <a:pathLst>
                <a:path w="107" h="77">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5" name="任意多边形(F) 592">
              <a:extLst>
                <a:ext uri="{FF2B5EF4-FFF2-40B4-BE49-F238E27FC236}">
                  <a16:creationId xmlns:a16="http://schemas.microsoft.com/office/drawing/2014/main" id="{5A073B39-2516-58E3-ABFE-0A3AB311074F}"/>
                </a:ext>
              </a:extLst>
            </p:cNvPr>
            <p:cNvSpPr>
              <a:spLocks/>
            </p:cNvSpPr>
            <p:nvPr/>
          </p:nvSpPr>
          <p:spPr bwMode="auto">
            <a:xfrm>
              <a:off x="2238414" y="-3305669"/>
              <a:ext cx="21753" cy="8157"/>
            </a:xfrm>
            <a:custGeom>
              <a:avLst/>
              <a:gdLst/>
              <a:ahLst/>
              <a:cxnLst>
                <a:cxn ang="0">
                  <a:pos x="11" y="0"/>
                </a:cxn>
                <a:cxn ang="0">
                  <a:pos x="16" y="3"/>
                </a:cxn>
                <a:cxn ang="0">
                  <a:pos x="14" y="6"/>
                </a:cxn>
                <a:cxn ang="0">
                  <a:pos x="0" y="3"/>
                </a:cxn>
                <a:cxn ang="0">
                  <a:pos x="11" y="0"/>
                </a:cxn>
                <a:cxn ang="0">
                  <a:pos x="11" y="0"/>
                </a:cxn>
              </a:cxnLst>
              <a:rect l="0" t="0" r="r" b="b"/>
              <a:pathLst>
                <a:path w="16" h="6">
                  <a:moveTo>
                    <a:pt x="11" y="0"/>
                  </a:moveTo>
                  <a:lnTo>
                    <a:pt x="16" y="3"/>
                  </a:lnTo>
                  <a:lnTo>
                    <a:pt x="14" y="6"/>
                  </a:lnTo>
                  <a:lnTo>
                    <a:pt x="0"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6" name="任意多边形(F) 593">
              <a:extLst>
                <a:ext uri="{FF2B5EF4-FFF2-40B4-BE49-F238E27FC236}">
                  <a16:creationId xmlns:a16="http://schemas.microsoft.com/office/drawing/2014/main" id="{A58D5D33-CA80-DC49-6AA5-207C819E4A07}"/>
                </a:ext>
              </a:extLst>
            </p:cNvPr>
            <p:cNvSpPr>
              <a:spLocks/>
            </p:cNvSpPr>
            <p:nvPr/>
          </p:nvSpPr>
          <p:spPr bwMode="auto">
            <a:xfrm>
              <a:off x="2277842" y="-3384523"/>
              <a:ext cx="66619" cy="50304"/>
            </a:xfrm>
            <a:custGeom>
              <a:avLst/>
              <a:gdLst/>
              <a:ahLst/>
              <a:cxnLst>
                <a:cxn ang="0">
                  <a:pos x="22" y="5"/>
                </a:cxn>
                <a:cxn ang="0">
                  <a:pos x="45" y="0"/>
                </a:cxn>
                <a:cxn ang="0">
                  <a:pos x="49" y="5"/>
                </a:cxn>
                <a:cxn ang="0">
                  <a:pos x="48" y="9"/>
                </a:cxn>
                <a:cxn ang="0">
                  <a:pos x="25" y="16"/>
                </a:cxn>
                <a:cxn ang="0">
                  <a:pos x="27" y="16"/>
                </a:cxn>
                <a:cxn ang="0">
                  <a:pos x="25" y="19"/>
                </a:cxn>
                <a:cxn ang="0">
                  <a:pos x="40" y="16"/>
                </a:cxn>
                <a:cxn ang="0">
                  <a:pos x="40" y="22"/>
                </a:cxn>
                <a:cxn ang="0">
                  <a:pos x="35" y="29"/>
                </a:cxn>
                <a:cxn ang="0">
                  <a:pos x="11" y="37"/>
                </a:cxn>
                <a:cxn ang="0">
                  <a:pos x="0" y="29"/>
                </a:cxn>
                <a:cxn ang="0">
                  <a:pos x="1" y="24"/>
                </a:cxn>
                <a:cxn ang="0">
                  <a:pos x="1" y="16"/>
                </a:cxn>
                <a:cxn ang="0">
                  <a:pos x="4" y="11"/>
                </a:cxn>
                <a:cxn ang="0">
                  <a:pos x="22" y="5"/>
                </a:cxn>
                <a:cxn ang="0">
                  <a:pos x="22" y="5"/>
                </a:cxn>
              </a:cxnLst>
              <a:rect l="0" t="0" r="r" b="b"/>
              <a:pathLst>
                <a:path w="49" h="37">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7" name="任意多边形(F) 594">
              <a:extLst>
                <a:ext uri="{FF2B5EF4-FFF2-40B4-BE49-F238E27FC236}">
                  <a16:creationId xmlns:a16="http://schemas.microsoft.com/office/drawing/2014/main" id="{FB164DFC-DACE-4115-4106-1AF604A706FF}"/>
                </a:ext>
              </a:extLst>
            </p:cNvPr>
            <p:cNvSpPr>
              <a:spLocks/>
            </p:cNvSpPr>
            <p:nvPr/>
          </p:nvSpPr>
          <p:spPr bwMode="auto">
            <a:xfrm>
              <a:off x="2257448" y="-3380445"/>
              <a:ext cx="17675" cy="24472"/>
            </a:xfrm>
            <a:custGeom>
              <a:avLst/>
              <a:gdLst/>
              <a:ahLst/>
              <a:cxnLst>
                <a:cxn ang="0">
                  <a:pos x="0" y="6"/>
                </a:cxn>
                <a:cxn ang="0">
                  <a:pos x="8" y="0"/>
                </a:cxn>
                <a:cxn ang="0">
                  <a:pos x="13" y="13"/>
                </a:cxn>
                <a:cxn ang="0">
                  <a:pos x="5" y="18"/>
                </a:cxn>
                <a:cxn ang="0">
                  <a:pos x="0" y="6"/>
                </a:cxn>
                <a:cxn ang="0">
                  <a:pos x="0" y="6"/>
                </a:cxn>
              </a:cxnLst>
              <a:rect l="0" t="0" r="r" b="b"/>
              <a:pathLst>
                <a:path w="13" h="18">
                  <a:moveTo>
                    <a:pt x="0" y="6"/>
                  </a:moveTo>
                  <a:lnTo>
                    <a:pt x="8" y="0"/>
                  </a:lnTo>
                  <a:lnTo>
                    <a:pt x="13" y="13"/>
                  </a:lnTo>
                  <a:lnTo>
                    <a:pt x="5" y="18"/>
                  </a:lnTo>
                  <a:lnTo>
                    <a:pt x="0" y="6"/>
                  </a:lnTo>
                  <a:lnTo>
                    <a:pt x="0"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8" name="任意多边形(F) 595">
              <a:extLst>
                <a:ext uri="{FF2B5EF4-FFF2-40B4-BE49-F238E27FC236}">
                  <a16:creationId xmlns:a16="http://schemas.microsoft.com/office/drawing/2014/main" id="{F0FEC4D5-47BF-2CBF-D128-80ECEE29DF82}"/>
                </a:ext>
              </a:extLst>
            </p:cNvPr>
            <p:cNvSpPr>
              <a:spLocks/>
            </p:cNvSpPr>
            <p:nvPr/>
          </p:nvSpPr>
          <p:spPr bwMode="auto">
            <a:xfrm>
              <a:off x="2290077" y="-3426670"/>
              <a:ext cx="70697" cy="32629"/>
            </a:xfrm>
            <a:custGeom>
              <a:avLst/>
              <a:gdLst/>
              <a:ahLst/>
              <a:cxnLst>
                <a:cxn ang="0">
                  <a:pos x="45" y="5"/>
                </a:cxn>
                <a:cxn ang="0">
                  <a:pos x="52" y="12"/>
                </a:cxn>
                <a:cxn ang="0">
                  <a:pos x="50" y="18"/>
                </a:cxn>
                <a:cxn ang="0">
                  <a:pos x="47" y="21"/>
                </a:cxn>
                <a:cxn ang="0">
                  <a:pos x="32" y="23"/>
                </a:cxn>
                <a:cxn ang="0">
                  <a:pos x="26" y="16"/>
                </a:cxn>
                <a:cxn ang="0">
                  <a:pos x="26" y="21"/>
                </a:cxn>
                <a:cxn ang="0">
                  <a:pos x="24" y="23"/>
                </a:cxn>
                <a:cxn ang="0">
                  <a:pos x="15" y="18"/>
                </a:cxn>
                <a:cxn ang="0">
                  <a:pos x="7" y="24"/>
                </a:cxn>
                <a:cxn ang="0">
                  <a:pos x="0" y="21"/>
                </a:cxn>
                <a:cxn ang="0">
                  <a:pos x="8" y="13"/>
                </a:cxn>
                <a:cxn ang="0">
                  <a:pos x="37" y="0"/>
                </a:cxn>
                <a:cxn ang="0">
                  <a:pos x="45" y="5"/>
                </a:cxn>
                <a:cxn ang="0">
                  <a:pos x="45" y="5"/>
                </a:cxn>
              </a:cxnLst>
              <a:rect l="0" t="0" r="r" b="b"/>
              <a:pathLst>
                <a:path w="52" h="24">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9" name="任意多边形(F) 596">
              <a:extLst>
                <a:ext uri="{FF2B5EF4-FFF2-40B4-BE49-F238E27FC236}">
                  <a16:creationId xmlns:a16="http://schemas.microsoft.com/office/drawing/2014/main" id="{95A04B77-C5A8-51D3-4970-1834A287F468}"/>
                </a:ext>
              </a:extLst>
            </p:cNvPr>
            <p:cNvSpPr>
              <a:spLocks/>
            </p:cNvSpPr>
            <p:nvPr/>
          </p:nvSpPr>
          <p:spPr bwMode="auto">
            <a:xfrm>
              <a:off x="2549753" y="-3528636"/>
              <a:ext cx="24472" cy="35348"/>
            </a:xfrm>
            <a:custGeom>
              <a:avLst/>
              <a:gdLst/>
              <a:ahLst/>
              <a:cxnLst>
                <a:cxn ang="0">
                  <a:pos x="8" y="0"/>
                </a:cxn>
                <a:cxn ang="0">
                  <a:pos x="18" y="3"/>
                </a:cxn>
                <a:cxn ang="0">
                  <a:pos x="14" y="16"/>
                </a:cxn>
                <a:cxn ang="0">
                  <a:pos x="11" y="26"/>
                </a:cxn>
                <a:cxn ang="0">
                  <a:pos x="6" y="14"/>
                </a:cxn>
                <a:cxn ang="0">
                  <a:pos x="0" y="13"/>
                </a:cxn>
                <a:cxn ang="0">
                  <a:pos x="3" y="5"/>
                </a:cxn>
                <a:cxn ang="0">
                  <a:pos x="8" y="0"/>
                </a:cxn>
                <a:cxn ang="0">
                  <a:pos x="8" y="0"/>
                </a:cxn>
              </a:cxnLst>
              <a:rect l="0" t="0" r="r" b="b"/>
              <a:pathLst>
                <a:path w="18" h="26">
                  <a:moveTo>
                    <a:pt x="8" y="0"/>
                  </a:moveTo>
                  <a:lnTo>
                    <a:pt x="18" y="3"/>
                  </a:lnTo>
                  <a:lnTo>
                    <a:pt x="14" y="16"/>
                  </a:lnTo>
                  <a:lnTo>
                    <a:pt x="11" y="26"/>
                  </a:lnTo>
                  <a:lnTo>
                    <a:pt x="6" y="14"/>
                  </a:lnTo>
                  <a:lnTo>
                    <a:pt x="0" y="13"/>
                  </a:lnTo>
                  <a:lnTo>
                    <a:pt x="3" y="5"/>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0" name="任意多边形(F) 597">
              <a:extLst>
                <a:ext uri="{FF2B5EF4-FFF2-40B4-BE49-F238E27FC236}">
                  <a16:creationId xmlns:a16="http://schemas.microsoft.com/office/drawing/2014/main" id="{B028CD51-B5F9-3563-B61B-48B78974841B}"/>
                </a:ext>
              </a:extLst>
            </p:cNvPr>
            <p:cNvSpPr>
              <a:spLocks/>
            </p:cNvSpPr>
            <p:nvPr/>
          </p:nvSpPr>
          <p:spPr bwMode="auto">
            <a:xfrm>
              <a:off x="2606854" y="-3636042"/>
              <a:ext cx="171304" cy="251518"/>
            </a:xfrm>
            <a:custGeom>
              <a:avLst/>
              <a:gdLst/>
              <a:ahLst/>
              <a:cxnLst>
                <a:cxn ang="0">
                  <a:pos x="40" y="52"/>
                </a:cxn>
                <a:cxn ang="0">
                  <a:pos x="27" y="36"/>
                </a:cxn>
                <a:cxn ang="0">
                  <a:pos x="30" y="31"/>
                </a:cxn>
                <a:cxn ang="0">
                  <a:pos x="35" y="21"/>
                </a:cxn>
                <a:cxn ang="0">
                  <a:pos x="43" y="16"/>
                </a:cxn>
                <a:cxn ang="0">
                  <a:pos x="40" y="10"/>
                </a:cxn>
                <a:cxn ang="0">
                  <a:pos x="40" y="0"/>
                </a:cxn>
                <a:cxn ang="0">
                  <a:pos x="72" y="15"/>
                </a:cxn>
                <a:cxn ang="0">
                  <a:pos x="77" y="47"/>
                </a:cxn>
                <a:cxn ang="0">
                  <a:pos x="77" y="49"/>
                </a:cxn>
                <a:cxn ang="0">
                  <a:pos x="93" y="58"/>
                </a:cxn>
                <a:cxn ang="0">
                  <a:pos x="91" y="65"/>
                </a:cxn>
                <a:cxn ang="0">
                  <a:pos x="93" y="77"/>
                </a:cxn>
                <a:cxn ang="0">
                  <a:pos x="96" y="68"/>
                </a:cxn>
                <a:cxn ang="0">
                  <a:pos x="109" y="61"/>
                </a:cxn>
                <a:cxn ang="0">
                  <a:pos x="101" y="77"/>
                </a:cxn>
                <a:cxn ang="0">
                  <a:pos x="109" y="85"/>
                </a:cxn>
                <a:cxn ang="0">
                  <a:pos x="98" y="106"/>
                </a:cxn>
                <a:cxn ang="0">
                  <a:pos x="114" y="106"/>
                </a:cxn>
                <a:cxn ang="0">
                  <a:pos x="120" y="105"/>
                </a:cxn>
                <a:cxn ang="0">
                  <a:pos x="125" y="124"/>
                </a:cxn>
                <a:cxn ang="0">
                  <a:pos x="102" y="140"/>
                </a:cxn>
                <a:cxn ang="0">
                  <a:pos x="96" y="135"/>
                </a:cxn>
                <a:cxn ang="0">
                  <a:pos x="85" y="158"/>
                </a:cxn>
                <a:cxn ang="0">
                  <a:pos x="85" y="135"/>
                </a:cxn>
                <a:cxn ang="0">
                  <a:pos x="78" y="158"/>
                </a:cxn>
                <a:cxn ang="0">
                  <a:pos x="78" y="167"/>
                </a:cxn>
                <a:cxn ang="0">
                  <a:pos x="70" y="166"/>
                </a:cxn>
                <a:cxn ang="0">
                  <a:pos x="67" y="183"/>
                </a:cxn>
                <a:cxn ang="0">
                  <a:pos x="54" y="164"/>
                </a:cxn>
                <a:cxn ang="0">
                  <a:pos x="53" y="177"/>
                </a:cxn>
                <a:cxn ang="0">
                  <a:pos x="49" y="180"/>
                </a:cxn>
                <a:cxn ang="0">
                  <a:pos x="29" y="182"/>
                </a:cxn>
                <a:cxn ang="0">
                  <a:pos x="27" y="175"/>
                </a:cxn>
                <a:cxn ang="0">
                  <a:pos x="21" y="167"/>
                </a:cxn>
                <a:cxn ang="0">
                  <a:pos x="21" y="161"/>
                </a:cxn>
                <a:cxn ang="0">
                  <a:pos x="17" y="150"/>
                </a:cxn>
                <a:cxn ang="0">
                  <a:pos x="29" y="132"/>
                </a:cxn>
                <a:cxn ang="0">
                  <a:pos x="38" y="124"/>
                </a:cxn>
                <a:cxn ang="0">
                  <a:pos x="40" y="119"/>
                </a:cxn>
                <a:cxn ang="0">
                  <a:pos x="30" y="122"/>
                </a:cxn>
                <a:cxn ang="0">
                  <a:pos x="33" y="114"/>
                </a:cxn>
                <a:cxn ang="0">
                  <a:pos x="21" y="124"/>
                </a:cxn>
                <a:cxn ang="0">
                  <a:pos x="19" y="116"/>
                </a:cxn>
                <a:cxn ang="0">
                  <a:pos x="9" y="117"/>
                </a:cxn>
                <a:cxn ang="0">
                  <a:pos x="6" y="109"/>
                </a:cxn>
                <a:cxn ang="0">
                  <a:pos x="25" y="101"/>
                </a:cxn>
                <a:cxn ang="0">
                  <a:pos x="5" y="101"/>
                </a:cxn>
                <a:cxn ang="0">
                  <a:pos x="1" y="84"/>
                </a:cxn>
                <a:cxn ang="0">
                  <a:pos x="3" y="74"/>
                </a:cxn>
                <a:cxn ang="0">
                  <a:pos x="24" y="79"/>
                </a:cxn>
                <a:cxn ang="0">
                  <a:pos x="27" y="71"/>
                </a:cxn>
                <a:cxn ang="0">
                  <a:pos x="14" y="74"/>
                </a:cxn>
                <a:cxn ang="0">
                  <a:pos x="5" y="63"/>
                </a:cxn>
                <a:cxn ang="0">
                  <a:pos x="22" y="63"/>
                </a:cxn>
                <a:cxn ang="0">
                  <a:pos x="14" y="55"/>
                </a:cxn>
                <a:cxn ang="0">
                  <a:pos x="21" y="49"/>
                </a:cxn>
              </a:cxnLst>
              <a:rect l="0" t="0" r="r" b="b"/>
              <a:pathLst>
                <a:path w="126" h="185">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1" name="任意多边形(F) 598">
              <a:extLst>
                <a:ext uri="{FF2B5EF4-FFF2-40B4-BE49-F238E27FC236}">
                  <a16:creationId xmlns:a16="http://schemas.microsoft.com/office/drawing/2014/main" id="{C5304723-9A58-2BBA-2F5C-AF3437E7D009}"/>
                </a:ext>
              </a:extLst>
            </p:cNvPr>
            <p:cNvSpPr>
              <a:spLocks/>
            </p:cNvSpPr>
            <p:nvPr/>
          </p:nvSpPr>
          <p:spPr bwMode="auto">
            <a:xfrm>
              <a:off x="2567427" y="-3365489"/>
              <a:ext cx="50304" cy="24472"/>
            </a:xfrm>
            <a:custGeom>
              <a:avLst/>
              <a:gdLst/>
              <a:ahLst/>
              <a:cxnLst>
                <a:cxn ang="0">
                  <a:pos x="14" y="2"/>
                </a:cxn>
                <a:cxn ang="0">
                  <a:pos x="32" y="3"/>
                </a:cxn>
                <a:cxn ang="0">
                  <a:pos x="37" y="8"/>
                </a:cxn>
                <a:cxn ang="0">
                  <a:pos x="32" y="10"/>
                </a:cxn>
                <a:cxn ang="0">
                  <a:pos x="32" y="16"/>
                </a:cxn>
                <a:cxn ang="0">
                  <a:pos x="30" y="18"/>
                </a:cxn>
                <a:cxn ang="0">
                  <a:pos x="11" y="18"/>
                </a:cxn>
                <a:cxn ang="0">
                  <a:pos x="1" y="15"/>
                </a:cxn>
                <a:cxn ang="0">
                  <a:pos x="0" y="8"/>
                </a:cxn>
                <a:cxn ang="0">
                  <a:pos x="9" y="0"/>
                </a:cxn>
                <a:cxn ang="0">
                  <a:pos x="14" y="2"/>
                </a:cxn>
                <a:cxn ang="0">
                  <a:pos x="14" y="2"/>
                </a:cxn>
              </a:cxnLst>
              <a:rect l="0" t="0" r="r" b="b"/>
              <a:pathLst>
                <a:path w="37" h="18">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2" name="任意多边形(F) 599">
              <a:extLst>
                <a:ext uri="{FF2B5EF4-FFF2-40B4-BE49-F238E27FC236}">
                  <a16:creationId xmlns:a16="http://schemas.microsoft.com/office/drawing/2014/main" id="{4E2BB91C-0667-4CB4-75CC-442DF3CBF032}"/>
                </a:ext>
              </a:extLst>
            </p:cNvPr>
            <p:cNvSpPr>
              <a:spLocks/>
            </p:cNvSpPr>
            <p:nvPr/>
          </p:nvSpPr>
          <p:spPr bwMode="auto">
            <a:xfrm>
              <a:off x="2538877" y="-3316545"/>
              <a:ext cx="277350" cy="142754"/>
            </a:xfrm>
            <a:custGeom>
              <a:avLst/>
              <a:gdLst/>
              <a:ahLst/>
              <a:cxnLst>
                <a:cxn ang="0">
                  <a:pos x="3" y="4"/>
                </a:cxn>
                <a:cxn ang="0">
                  <a:pos x="0" y="12"/>
                </a:cxn>
                <a:cxn ang="0">
                  <a:pos x="19" y="30"/>
                </a:cxn>
                <a:cxn ang="0">
                  <a:pos x="34" y="35"/>
                </a:cxn>
                <a:cxn ang="0">
                  <a:pos x="45" y="46"/>
                </a:cxn>
                <a:cxn ang="0">
                  <a:pos x="50" y="62"/>
                </a:cxn>
                <a:cxn ang="0">
                  <a:pos x="39" y="76"/>
                </a:cxn>
                <a:cxn ang="0">
                  <a:pos x="40" y="93"/>
                </a:cxn>
                <a:cxn ang="0">
                  <a:pos x="50" y="99"/>
                </a:cxn>
                <a:cxn ang="0">
                  <a:pos x="53" y="96"/>
                </a:cxn>
                <a:cxn ang="0">
                  <a:pos x="61" y="99"/>
                </a:cxn>
                <a:cxn ang="0">
                  <a:pos x="75" y="99"/>
                </a:cxn>
                <a:cxn ang="0">
                  <a:pos x="77" y="91"/>
                </a:cxn>
                <a:cxn ang="0">
                  <a:pos x="83" y="93"/>
                </a:cxn>
                <a:cxn ang="0">
                  <a:pos x="85" y="105"/>
                </a:cxn>
                <a:cxn ang="0">
                  <a:pos x="107" y="104"/>
                </a:cxn>
                <a:cxn ang="0">
                  <a:pos x="112" y="101"/>
                </a:cxn>
                <a:cxn ang="0">
                  <a:pos x="122" y="97"/>
                </a:cxn>
                <a:cxn ang="0">
                  <a:pos x="130" y="96"/>
                </a:cxn>
                <a:cxn ang="0">
                  <a:pos x="152" y="94"/>
                </a:cxn>
                <a:cxn ang="0">
                  <a:pos x="156" y="91"/>
                </a:cxn>
                <a:cxn ang="0">
                  <a:pos x="160" y="101"/>
                </a:cxn>
                <a:cxn ang="0">
                  <a:pos x="191" y="94"/>
                </a:cxn>
                <a:cxn ang="0">
                  <a:pos x="189" y="81"/>
                </a:cxn>
                <a:cxn ang="0">
                  <a:pos x="202" y="62"/>
                </a:cxn>
                <a:cxn ang="0">
                  <a:pos x="197" y="59"/>
                </a:cxn>
                <a:cxn ang="0">
                  <a:pos x="173" y="49"/>
                </a:cxn>
                <a:cxn ang="0">
                  <a:pos x="143" y="59"/>
                </a:cxn>
                <a:cxn ang="0">
                  <a:pos x="133" y="64"/>
                </a:cxn>
                <a:cxn ang="0">
                  <a:pos x="128" y="70"/>
                </a:cxn>
                <a:cxn ang="0">
                  <a:pos x="106" y="60"/>
                </a:cxn>
                <a:cxn ang="0">
                  <a:pos x="93" y="67"/>
                </a:cxn>
                <a:cxn ang="0">
                  <a:pos x="88" y="60"/>
                </a:cxn>
                <a:cxn ang="0">
                  <a:pos x="85" y="64"/>
                </a:cxn>
                <a:cxn ang="0">
                  <a:pos x="83" y="52"/>
                </a:cxn>
                <a:cxn ang="0">
                  <a:pos x="77" y="46"/>
                </a:cxn>
                <a:cxn ang="0">
                  <a:pos x="74" y="44"/>
                </a:cxn>
                <a:cxn ang="0">
                  <a:pos x="72" y="41"/>
                </a:cxn>
                <a:cxn ang="0">
                  <a:pos x="90" y="32"/>
                </a:cxn>
                <a:cxn ang="0">
                  <a:pos x="66" y="14"/>
                </a:cxn>
                <a:cxn ang="0">
                  <a:pos x="42" y="19"/>
                </a:cxn>
                <a:cxn ang="0">
                  <a:pos x="42" y="3"/>
                </a:cxn>
                <a:cxn ang="0">
                  <a:pos x="29" y="0"/>
                </a:cxn>
              </a:cxnLst>
              <a:rect l="0" t="0" r="r" b="b"/>
              <a:pathLst>
                <a:path w="204" h="105">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3" name="任意多边形(F) 600">
              <a:extLst>
                <a:ext uri="{FF2B5EF4-FFF2-40B4-BE49-F238E27FC236}">
                  <a16:creationId xmlns:a16="http://schemas.microsoft.com/office/drawing/2014/main" id="{599027ED-AC8D-7147-7F9D-1759D00579A3}"/>
                </a:ext>
              </a:extLst>
            </p:cNvPr>
            <p:cNvSpPr>
              <a:spLocks/>
            </p:cNvSpPr>
            <p:nvPr/>
          </p:nvSpPr>
          <p:spPr bwMode="auto">
            <a:xfrm>
              <a:off x="2817585" y="-3262163"/>
              <a:ext cx="13596" cy="14956"/>
            </a:xfrm>
            <a:custGeom>
              <a:avLst/>
              <a:gdLst/>
              <a:ahLst/>
              <a:cxnLst>
                <a:cxn ang="0">
                  <a:pos x="10" y="1"/>
                </a:cxn>
                <a:cxn ang="0">
                  <a:pos x="8" y="6"/>
                </a:cxn>
                <a:cxn ang="0">
                  <a:pos x="10" y="11"/>
                </a:cxn>
                <a:cxn ang="0">
                  <a:pos x="0" y="11"/>
                </a:cxn>
                <a:cxn ang="0">
                  <a:pos x="7" y="0"/>
                </a:cxn>
                <a:cxn ang="0">
                  <a:pos x="10" y="1"/>
                </a:cxn>
                <a:cxn ang="0">
                  <a:pos x="10" y="1"/>
                </a:cxn>
              </a:cxnLst>
              <a:rect l="0" t="0" r="r" b="b"/>
              <a:pathLst>
                <a:path w="10" h="11">
                  <a:moveTo>
                    <a:pt x="10" y="1"/>
                  </a:moveTo>
                  <a:lnTo>
                    <a:pt x="8" y="6"/>
                  </a:lnTo>
                  <a:lnTo>
                    <a:pt x="10" y="11"/>
                  </a:lnTo>
                  <a:lnTo>
                    <a:pt x="0" y="11"/>
                  </a:lnTo>
                  <a:lnTo>
                    <a:pt x="7" y="0"/>
                  </a:lnTo>
                  <a:lnTo>
                    <a:pt x="10" y="1"/>
                  </a:lnTo>
                  <a:lnTo>
                    <a:pt x="1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4" name="任意多边形(F) 601">
              <a:extLst>
                <a:ext uri="{FF2B5EF4-FFF2-40B4-BE49-F238E27FC236}">
                  <a16:creationId xmlns:a16="http://schemas.microsoft.com/office/drawing/2014/main" id="{61DFB60A-B105-408A-6560-DE8632F9C25E}"/>
                </a:ext>
              </a:extLst>
            </p:cNvPr>
            <p:cNvSpPr>
              <a:spLocks/>
            </p:cNvSpPr>
            <p:nvPr/>
          </p:nvSpPr>
          <p:spPr bwMode="auto">
            <a:xfrm>
              <a:off x="2798551" y="-3206422"/>
              <a:ext cx="17675" cy="13596"/>
            </a:xfrm>
            <a:custGeom>
              <a:avLst/>
              <a:gdLst/>
              <a:ahLst/>
              <a:cxnLst>
                <a:cxn ang="0">
                  <a:pos x="9" y="8"/>
                </a:cxn>
                <a:cxn ang="0">
                  <a:pos x="13" y="5"/>
                </a:cxn>
                <a:cxn ang="0">
                  <a:pos x="11" y="0"/>
                </a:cxn>
                <a:cxn ang="0">
                  <a:pos x="0" y="5"/>
                </a:cxn>
                <a:cxn ang="0">
                  <a:pos x="3" y="10"/>
                </a:cxn>
                <a:cxn ang="0">
                  <a:pos x="9" y="8"/>
                </a:cxn>
                <a:cxn ang="0">
                  <a:pos x="9" y="8"/>
                </a:cxn>
              </a:cxnLst>
              <a:rect l="0" t="0" r="r" b="b"/>
              <a:pathLst>
                <a:path w="13" h="10">
                  <a:moveTo>
                    <a:pt x="9" y="8"/>
                  </a:moveTo>
                  <a:lnTo>
                    <a:pt x="13" y="5"/>
                  </a:lnTo>
                  <a:lnTo>
                    <a:pt x="11" y="0"/>
                  </a:lnTo>
                  <a:lnTo>
                    <a:pt x="0" y="5"/>
                  </a:lnTo>
                  <a:lnTo>
                    <a:pt x="3" y="10"/>
                  </a:lnTo>
                  <a:lnTo>
                    <a:pt x="9" y="8"/>
                  </a:lnTo>
                  <a:lnTo>
                    <a:pt x="9"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5" name="任意多边形(F) 602">
              <a:extLst>
                <a:ext uri="{FF2B5EF4-FFF2-40B4-BE49-F238E27FC236}">
                  <a16:creationId xmlns:a16="http://schemas.microsoft.com/office/drawing/2014/main" id="{6347AA3F-A641-B417-E0F5-A0405AC712FF}"/>
                </a:ext>
              </a:extLst>
            </p:cNvPr>
            <p:cNvSpPr>
              <a:spLocks/>
            </p:cNvSpPr>
            <p:nvPr/>
          </p:nvSpPr>
          <p:spPr bwMode="auto">
            <a:xfrm>
              <a:off x="2525281" y="-3239051"/>
              <a:ext cx="50304" cy="57101"/>
            </a:xfrm>
            <a:custGeom>
              <a:avLst/>
              <a:gdLst/>
              <a:ahLst/>
              <a:cxnLst>
                <a:cxn ang="0">
                  <a:pos x="24" y="2"/>
                </a:cxn>
                <a:cxn ang="0">
                  <a:pos x="37" y="18"/>
                </a:cxn>
                <a:cxn ang="0">
                  <a:pos x="37" y="19"/>
                </a:cxn>
                <a:cxn ang="0">
                  <a:pos x="32" y="39"/>
                </a:cxn>
                <a:cxn ang="0">
                  <a:pos x="18" y="42"/>
                </a:cxn>
                <a:cxn ang="0">
                  <a:pos x="13" y="34"/>
                </a:cxn>
                <a:cxn ang="0">
                  <a:pos x="5" y="32"/>
                </a:cxn>
                <a:cxn ang="0">
                  <a:pos x="4" y="29"/>
                </a:cxn>
                <a:cxn ang="0">
                  <a:pos x="5" y="26"/>
                </a:cxn>
                <a:cxn ang="0">
                  <a:pos x="2" y="29"/>
                </a:cxn>
                <a:cxn ang="0">
                  <a:pos x="0" y="26"/>
                </a:cxn>
                <a:cxn ang="0">
                  <a:pos x="0" y="19"/>
                </a:cxn>
                <a:cxn ang="0">
                  <a:pos x="7" y="15"/>
                </a:cxn>
                <a:cxn ang="0">
                  <a:pos x="10" y="15"/>
                </a:cxn>
                <a:cxn ang="0">
                  <a:pos x="8" y="13"/>
                </a:cxn>
                <a:cxn ang="0">
                  <a:pos x="8" y="10"/>
                </a:cxn>
                <a:cxn ang="0">
                  <a:pos x="13" y="8"/>
                </a:cxn>
                <a:cxn ang="0">
                  <a:pos x="13" y="5"/>
                </a:cxn>
                <a:cxn ang="0">
                  <a:pos x="20" y="0"/>
                </a:cxn>
                <a:cxn ang="0">
                  <a:pos x="24" y="2"/>
                </a:cxn>
                <a:cxn ang="0">
                  <a:pos x="24" y="2"/>
                </a:cxn>
              </a:cxnLst>
              <a:rect l="0" t="0" r="r" b="b"/>
              <a:pathLst>
                <a:path w="37" h="42">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6" name="任意多边形(F) 603">
              <a:extLst>
                <a:ext uri="{FF2B5EF4-FFF2-40B4-BE49-F238E27FC236}">
                  <a16:creationId xmlns:a16="http://schemas.microsoft.com/office/drawing/2014/main" id="{C60C72EE-5228-3452-9C99-8A803F80AACD}"/>
                </a:ext>
              </a:extLst>
            </p:cNvPr>
            <p:cNvSpPr>
              <a:spLocks/>
            </p:cNvSpPr>
            <p:nvPr/>
          </p:nvSpPr>
          <p:spPr bwMode="auto">
            <a:xfrm>
              <a:off x="2510325" y="-3157477"/>
              <a:ext cx="107405" cy="101967"/>
            </a:xfrm>
            <a:custGeom>
              <a:avLst/>
              <a:gdLst/>
              <a:ahLst/>
              <a:cxnLst>
                <a:cxn ang="0">
                  <a:pos x="19" y="3"/>
                </a:cxn>
                <a:cxn ang="0">
                  <a:pos x="40" y="0"/>
                </a:cxn>
                <a:cxn ang="0">
                  <a:pos x="51" y="3"/>
                </a:cxn>
                <a:cxn ang="0">
                  <a:pos x="53" y="8"/>
                </a:cxn>
                <a:cxn ang="0">
                  <a:pos x="63" y="4"/>
                </a:cxn>
                <a:cxn ang="0">
                  <a:pos x="79" y="9"/>
                </a:cxn>
                <a:cxn ang="0">
                  <a:pos x="71" y="20"/>
                </a:cxn>
                <a:cxn ang="0">
                  <a:pos x="66" y="20"/>
                </a:cxn>
                <a:cxn ang="0">
                  <a:pos x="66" y="25"/>
                </a:cxn>
                <a:cxn ang="0">
                  <a:pos x="61" y="32"/>
                </a:cxn>
                <a:cxn ang="0">
                  <a:pos x="56" y="33"/>
                </a:cxn>
                <a:cxn ang="0">
                  <a:pos x="58" y="33"/>
                </a:cxn>
                <a:cxn ang="0">
                  <a:pos x="56" y="38"/>
                </a:cxn>
                <a:cxn ang="0">
                  <a:pos x="45" y="51"/>
                </a:cxn>
                <a:cxn ang="0">
                  <a:pos x="32" y="48"/>
                </a:cxn>
                <a:cxn ang="0">
                  <a:pos x="16" y="49"/>
                </a:cxn>
                <a:cxn ang="0">
                  <a:pos x="23" y="53"/>
                </a:cxn>
                <a:cxn ang="0">
                  <a:pos x="26" y="59"/>
                </a:cxn>
                <a:cxn ang="0">
                  <a:pos x="15" y="72"/>
                </a:cxn>
                <a:cxn ang="0">
                  <a:pos x="3" y="75"/>
                </a:cxn>
                <a:cxn ang="0">
                  <a:pos x="0" y="73"/>
                </a:cxn>
                <a:cxn ang="0">
                  <a:pos x="5" y="70"/>
                </a:cxn>
                <a:cxn ang="0">
                  <a:pos x="2" y="69"/>
                </a:cxn>
                <a:cxn ang="0">
                  <a:pos x="3" y="61"/>
                </a:cxn>
                <a:cxn ang="0">
                  <a:pos x="8" y="56"/>
                </a:cxn>
                <a:cxn ang="0">
                  <a:pos x="3" y="57"/>
                </a:cxn>
                <a:cxn ang="0">
                  <a:pos x="0" y="51"/>
                </a:cxn>
                <a:cxn ang="0">
                  <a:pos x="2" y="44"/>
                </a:cxn>
                <a:cxn ang="0">
                  <a:pos x="5" y="36"/>
                </a:cxn>
                <a:cxn ang="0">
                  <a:pos x="8" y="16"/>
                </a:cxn>
                <a:cxn ang="0">
                  <a:pos x="11" y="12"/>
                </a:cxn>
                <a:cxn ang="0">
                  <a:pos x="15" y="9"/>
                </a:cxn>
                <a:cxn ang="0">
                  <a:pos x="15" y="4"/>
                </a:cxn>
                <a:cxn ang="0">
                  <a:pos x="19" y="3"/>
                </a:cxn>
                <a:cxn ang="0">
                  <a:pos x="19" y="3"/>
                </a:cxn>
              </a:cxnLst>
              <a:rect l="0" t="0" r="r" b="b"/>
              <a:pathLst>
                <a:path w="79" h="75">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7" name="任意多边形(F) 604">
              <a:extLst>
                <a:ext uri="{FF2B5EF4-FFF2-40B4-BE49-F238E27FC236}">
                  <a16:creationId xmlns:a16="http://schemas.microsoft.com/office/drawing/2014/main" id="{C4CCC1E9-1A54-8F04-C603-D77576062BC1}"/>
                </a:ext>
              </a:extLst>
            </p:cNvPr>
            <p:cNvSpPr>
              <a:spLocks/>
            </p:cNvSpPr>
            <p:nvPr/>
          </p:nvSpPr>
          <p:spPr bwMode="auto">
            <a:xfrm>
              <a:off x="2619090" y="-2907319"/>
              <a:ext cx="9517" cy="19034"/>
            </a:xfrm>
            <a:custGeom>
              <a:avLst/>
              <a:gdLst/>
              <a:ahLst/>
              <a:cxnLst>
                <a:cxn ang="0">
                  <a:pos x="7" y="2"/>
                </a:cxn>
                <a:cxn ang="0">
                  <a:pos x="5" y="13"/>
                </a:cxn>
                <a:cxn ang="0">
                  <a:pos x="4" y="14"/>
                </a:cxn>
                <a:cxn ang="0">
                  <a:pos x="0" y="13"/>
                </a:cxn>
                <a:cxn ang="0">
                  <a:pos x="2" y="3"/>
                </a:cxn>
                <a:cxn ang="0">
                  <a:pos x="5" y="0"/>
                </a:cxn>
                <a:cxn ang="0">
                  <a:pos x="7" y="2"/>
                </a:cxn>
                <a:cxn ang="0">
                  <a:pos x="7" y="2"/>
                </a:cxn>
              </a:cxnLst>
              <a:rect l="0" t="0" r="r" b="b"/>
              <a:pathLst>
                <a:path w="7" h="14">
                  <a:moveTo>
                    <a:pt x="7" y="2"/>
                  </a:moveTo>
                  <a:lnTo>
                    <a:pt x="5" y="13"/>
                  </a:lnTo>
                  <a:lnTo>
                    <a:pt x="4" y="14"/>
                  </a:lnTo>
                  <a:lnTo>
                    <a:pt x="0" y="13"/>
                  </a:lnTo>
                  <a:lnTo>
                    <a:pt x="2" y="3"/>
                  </a:lnTo>
                  <a:lnTo>
                    <a:pt x="5" y="0"/>
                  </a:lnTo>
                  <a:lnTo>
                    <a:pt x="7" y="2"/>
                  </a:lnTo>
                  <a:lnTo>
                    <a:pt x="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8" name="任意多边形(F) 605">
              <a:extLst>
                <a:ext uri="{FF2B5EF4-FFF2-40B4-BE49-F238E27FC236}">
                  <a16:creationId xmlns:a16="http://schemas.microsoft.com/office/drawing/2014/main" id="{C69A180D-C376-9A9B-1311-36D4C00FC4C4}"/>
                </a:ext>
              </a:extLst>
            </p:cNvPr>
            <p:cNvSpPr>
              <a:spLocks/>
            </p:cNvSpPr>
            <p:nvPr/>
          </p:nvSpPr>
          <p:spPr bwMode="auto">
            <a:xfrm>
              <a:off x="2585101" y="-2821666"/>
              <a:ext cx="127798" cy="87012"/>
            </a:xfrm>
            <a:custGeom>
              <a:avLst/>
              <a:gdLst/>
              <a:ahLst/>
              <a:cxnLst>
                <a:cxn ang="0">
                  <a:pos x="29" y="3"/>
                </a:cxn>
                <a:cxn ang="0">
                  <a:pos x="33" y="0"/>
                </a:cxn>
                <a:cxn ang="0">
                  <a:pos x="33" y="3"/>
                </a:cxn>
                <a:cxn ang="0">
                  <a:pos x="35" y="1"/>
                </a:cxn>
                <a:cxn ang="0">
                  <a:pos x="38" y="8"/>
                </a:cxn>
                <a:cxn ang="0">
                  <a:pos x="37" y="9"/>
                </a:cxn>
                <a:cxn ang="0">
                  <a:pos x="37" y="16"/>
                </a:cxn>
                <a:cxn ang="0">
                  <a:pos x="38" y="16"/>
                </a:cxn>
                <a:cxn ang="0">
                  <a:pos x="43" y="11"/>
                </a:cxn>
                <a:cxn ang="0">
                  <a:pos x="45" y="11"/>
                </a:cxn>
                <a:cxn ang="0">
                  <a:pos x="49" y="14"/>
                </a:cxn>
                <a:cxn ang="0">
                  <a:pos x="48" y="16"/>
                </a:cxn>
                <a:cxn ang="0">
                  <a:pos x="57" y="19"/>
                </a:cxn>
                <a:cxn ang="0">
                  <a:pos x="64" y="27"/>
                </a:cxn>
                <a:cxn ang="0">
                  <a:pos x="73" y="30"/>
                </a:cxn>
                <a:cxn ang="0">
                  <a:pos x="77" y="41"/>
                </a:cxn>
                <a:cxn ang="0">
                  <a:pos x="75" y="43"/>
                </a:cxn>
                <a:cxn ang="0">
                  <a:pos x="81" y="44"/>
                </a:cxn>
                <a:cxn ang="0">
                  <a:pos x="85" y="41"/>
                </a:cxn>
                <a:cxn ang="0">
                  <a:pos x="90" y="44"/>
                </a:cxn>
                <a:cxn ang="0">
                  <a:pos x="90" y="48"/>
                </a:cxn>
                <a:cxn ang="0">
                  <a:pos x="94" y="49"/>
                </a:cxn>
                <a:cxn ang="0">
                  <a:pos x="80" y="57"/>
                </a:cxn>
                <a:cxn ang="0">
                  <a:pos x="69" y="51"/>
                </a:cxn>
                <a:cxn ang="0">
                  <a:pos x="64" y="52"/>
                </a:cxn>
                <a:cxn ang="0">
                  <a:pos x="65" y="46"/>
                </a:cxn>
                <a:cxn ang="0">
                  <a:pos x="56" y="44"/>
                </a:cxn>
                <a:cxn ang="0">
                  <a:pos x="59" y="41"/>
                </a:cxn>
                <a:cxn ang="0">
                  <a:pos x="49" y="43"/>
                </a:cxn>
                <a:cxn ang="0">
                  <a:pos x="48" y="51"/>
                </a:cxn>
                <a:cxn ang="0">
                  <a:pos x="38" y="54"/>
                </a:cxn>
                <a:cxn ang="0">
                  <a:pos x="30" y="62"/>
                </a:cxn>
                <a:cxn ang="0">
                  <a:pos x="22" y="64"/>
                </a:cxn>
                <a:cxn ang="0">
                  <a:pos x="21" y="64"/>
                </a:cxn>
                <a:cxn ang="0">
                  <a:pos x="19" y="60"/>
                </a:cxn>
                <a:cxn ang="0">
                  <a:pos x="21" y="48"/>
                </a:cxn>
                <a:cxn ang="0">
                  <a:pos x="17" y="52"/>
                </a:cxn>
                <a:cxn ang="0">
                  <a:pos x="0" y="56"/>
                </a:cxn>
                <a:cxn ang="0">
                  <a:pos x="0" y="52"/>
                </a:cxn>
                <a:cxn ang="0">
                  <a:pos x="3" y="48"/>
                </a:cxn>
                <a:cxn ang="0">
                  <a:pos x="14" y="41"/>
                </a:cxn>
                <a:cxn ang="0">
                  <a:pos x="14" y="32"/>
                </a:cxn>
                <a:cxn ang="0">
                  <a:pos x="21" y="20"/>
                </a:cxn>
                <a:cxn ang="0">
                  <a:pos x="22" y="11"/>
                </a:cxn>
                <a:cxn ang="0">
                  <a:pos x="29" y="3"/>
                </a:cxn>
                <a:cxn ang="0">
                  <a:pos x="29" y="3"/>
                </a:cxn>
              </a:cxnLst>
              <a:rect l="0" t="0" r="r" b="b"/>
              <a:pathLst>
                <a:path w="94" h="64">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9" name="任意多边形(F) 606">
              <a:extLst>
                <a:ext uri="{FF2B5EF4-FFF2-40B4-BE49-F238E27FC236}">
                  <a16:creationId xmlns:a16="http://schemas.microsoft.com/office/drawing/2014/main" id="{4332D6BF-FDAD-2D51-EE92-487BCC2C1661}"/>
                </a:ext>
              </a:extLst>
            </p:cNvPr>
            <p:cNvSpPr>
              <a:spLocks/>
            </p:cNvSpPr>
            <p:nvPr/>
          </p:nvSpPr>
          <p:spPr bwMode="auto">
            <a:xfrm>
              <a:off x="2650360" y="-2828465"/>
              <a:ext cx="17675" cy="14956"/>
            </a:xfrm>
            <a:custGeom>
              <a:avLst/>
              <a:gdLst/>
              <a:ahLst/>
              <a:cxnLst>
                <a:cxn ang="0">
                  <a:pos x="8" y="3"/>
                </a:cxn>
                <a:cxn ang="0">
                  <a:pos x="13" y="11"/>
                </a:cxn>
                <a:cxn ang="0">
                  <a:pos x="8" y="11"/>
                </a:cxn>
                <a:cxn ang="0">
                  <a:pos x="5" y="8"/>
                </a:cxn>
                <a:cxn ang="0">
                  <a:pos x="0" y="0"/>
                </a:cxn>
                <a:cxn ang="0">
                  <a:pos x="8" y="3"/>
                </a:cxn>
                <a:cxn ang="0">
                  <a:pos x="8" y="3"/>
                </a:cxn>
              </a:cxnLst>
              <a:rect l="0" t="0" r="r" b="b"/>
              <a:pathLst>
                <a:path w="13" h="11">
                  <a:moveTo>
                    <a:pt x="8" y="3"/>
                  </a:moveTo>
                  <a:lnTo>
                    <a:pt x="13" y="11"/>
                  </a:lnTo>
                  <a:lnTo>
                    <a:pt x="8" y="11"/>
                  </a:lnTo>
                  <a:lnTo>
                    <a:pt x="5" y="8"/>
                  </a:lnTo>
                  <a:lnTo>
                    <a:pt x="0" y="0"/>
                  </a:lnTo>
                  <a:lnTo>
                    <a:pt x="8" y="3"/>
                  </a:lnTo>
                  <a:lnTo>
                    <a:pt x="8"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0" name="任意多边形(F) 608">
              <a:extLst>
                <a:ext uri="{FF2B5EF4-FFF2-40B4-BE49-F238E27FC236}">
                  <a16:creationId xmlns:a16="http://schemas.microsoft.com/office/drawing/2014/main" id="{3016A01F-21F1-7969-15E9-41BF13D4402E}"/>
                </a:ext>
              </a:extLst>
            </p:cNvPr>
            <p:cNvSpPr>
              <a:spLocks/>
            </p:cNvSpPr>
            <p:nvPr/>
          </p:nvSpPr>
          <p:spPr bwMode="auto">
            <a:xfrm>
              <a:off x="2791754" y="-2907319"/>
              <a:ext cx="42147" cy="36708"/>
            </a:xfrm>
            <a:custGeom>
              <a:avLst/>
              <a:gdLst/>
              <a:ahLst/>
              <a:cxnLst>
                <a:cxn ang="0">
                  <a:pos x="16" y="0"/>
                </a:cxn>
                <a:cxn ang="0">
                  <a:pos x="29" y="2"/>
                </a:cxn>
                <a:cxn ang="0">
                  <a:pos x="31" y="8"/>
                </a:cxn>
                <a:cxn ang="0">
                  <a:pos x="27" y="21"/>
                </a:cxn>
                <a:cxn ang="0">
                  <a:pos x="19" y="27"/>
                </a:cxn>
                <a:cxn ang="0">
                  <a:pos x="2" y="27"/>
                </a:cxn>
                <a:cxn ang="0">
                  <a:pos x="0" y="19"/>
                </a:cxn>
                <a:cxn ang="0">
                  <a:pos x="0" y="13"/>
                </a:cxn>
                <a:cxn ang="0">
                  <a:pos x="10" y="2"/>
                </a:cxn>
                <a:cxn ang="0">
                  <a:pos x="16" y="0"/>
                </a:cxn>
                <a:cxn ang="0">
                  <a:pos x="16" y="0"/>
                </a:cxn>
              </a:cxnLst>
              <a:rect l="0" t="0" r="r" b="b"/>
              <a:pathLst>
                <a:path w="31" h="27">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1" name="任意多边形(F) 609">
              <a:extLst>
                <a:ext uri="{FF2B5EF4-FFF2-40B4-BE49-F238E27FC236}">
                  <a16:creationId xmlns:a16="http://schemas.microsoft.com/office/drawing/2014/main" id="{E04608B5-5296-55E7-C5F7-B816C58A4DF9}"/>
                </a:ext>
              </a:extLst>
            </p:cNvPr>
            <p:cNvSpPr>
              <a:spLocks/>
            </p:cNvSpPr>
            <p:nvPr/>
          </p:nvSpPr>
          <p:spPr bwMode="auto">
            <a:xfrm>
              <a:off x="2839338" y="-2903240"/>
              <a:ext cx="20394" cy="14956"/>
            </a:xfrm>
            <a:custGeom>
              <a:avLst/>
              <a:gdLst/>
              <a:ahLst/>
              <a:cxnLst>
                <a:cxn ang="0">
                  <a:pos x="0" y="5"/>
                </a:cxn>
                <a:cxn ang="0">
                  <a:pos x="7" y="0"/>
                </a:cxn>
                <a:cxn ang="0">
                  <a:pos x="13" y="5"/>
                </a:cxn>
                <a:cxn ang="0">
                  <a:pos x="15" y="10"/>
                </a:cxn>
                <a:cxn ang="0">
                  <a:pos x="4" y="11"/>
                </a:cxn>
                <a:cxn ang="0">
                  <a:pos x="0" y="8"/>
                </a:cxn>
                <a:cxn ang="0">
                  <a:pos x="0" y="5"/>
                </a:cxn>
                <a:cxn ang="0">
                  <a:pos x="0" y="5"/>
                </a:cxn>
              </a:cxnLst>
              <a:rect l="0" t="0" r="r" b="b"/>
              <a:pathLst>
                <a:path w="15" h="11">
                  <a:moveTo>
                    <a:pt x="0" y="5"/>
                  </a:moveTo>
                  <a:lnTo>
                    <a:pt x="7" y="0"/>
                  </a:lnTo>
                  <a:lnTo>
                    <a:pt x="13" y="5"/>
                  </a:lnTo>
                  <a:lnTo>
                    <a:pt x="15" y="10"/>
                  </a:lnTo>
                  <a:lnTo>
                    <a:pt x="4" y="11"/>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2" name="任意多边形(F) 610">
              <a:extLst>
                <a:ext uri="{FF2B5EF4-FFF2-40B4-BE49-F238E27FC236}">
                  <a16:creationId xmlns:a16="http://schemas.microsoft.com/office/drawing/2014/main" id="{0E56AFC9-90F1-C943-08F7-707687AAFD70}"/>
                </a:ext>
              </a:extLst>
            </p:cNvPr>
            <p:cNvSpPr>
              <a:spLocks/>
            </p:cNvSpPr>
            <p:nvPr/>
          </p:nvSpPr>
          <p:spPr bwMode="auto">
            <a:xfrm>
              <a:off x="2761844" y="-2946746"/>
              <a:ext cx="23113" cy="17675"/>
            </a:xfrm>
            <a:custGeom>
              <a:avLst/>
              <a:gdLst/>
              <a:ahLst/>
              <a:cxnLst>
                <a:cxn ang="0">
                  <a:pos x="14" y="3"/>
                </a:cxn>
                <a:cxn ang="0">
                  <a:pos x="9" y="10"/>
                </a:cxn>
                <a:cxn ang="0">
                  <a:pos x="0" y="13"/>
                </a:cxn>
                <a:cxn ang="0">
                  <a:pos x="4" y="8"/>
                </a:cxn>
                <a:cxn ang="0">
                  <a:pos x="11" y="2"/>
                </a:cxn>
                <a:cxn ang="0">
                  <a:pos x="16" y="3"/>
                </a:cxn>
                <a:cxn ang="0">
                  <a:pos x="17" y="0"/>
                </a:cxn>
                <a:cxn ang="0">
                  <a:pos x="14" y="0"/>
                </a:cxn>
                <a:cxn ang="0">
                  <a:pos x="12" y="2"/>
                </a:cxn>
                <a:cxn ang="0">
                  <a:pos x="14" y="3"/>
                </a:cxn>
                <a:cxn ang="0">
                  <a:pos x="14" y="3"/>
                </a:cxn>
              </a:cxnLst>
              <a:rect l="0" t="0" r="r" b="b"/>
              <a:pathLst>
                <a:path w="17" h="13">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3" name="任意多边形(F) 611">
              <a:extLst>
                <a:ext uri="{FF2B5EF4-FFF2-40B4-BE49-F238E27FC236}">
                  <a16:creationId xmlns:a16="http://schemas.microsoft.com/office/drawing/2014/main" id="{0EF54B01-A418-45C6-8AA3-DFECCB4CB059}"/>
                </a:ext>
              </a:extLst>
            </p:cNvPr>
            <p:cNvSpPr>
              <a:spLocks/>
            </p:cNvSpPr>
            <p:nvPr/>
          </p:nvSpPr>
          <p:spPr bwMode="auto">
            <a:xfrm>
              <a:off x="2750967" y="-2964420"/>
              <a:ext cx="16315" cy="13596"/>
            </a:xfrm>
            <a:custGeom>
              <a:avLst/>
              <a:gdLst/>
              <a:ahLst/>
              <a:cxnLst>
                <a:cxn ang="0">
                  <a:pos x="3" y="0"/>
                </a:cxn>
                <a:cxn ang="0">
                  <a:pos x="12" y="2"/>
                </a:cxn>
                <a:cxn ang="0">
                  <a:pos x="6" y="7"/>
                </a:cxn>
                <a:cxn ang="0">
                  <a:pos x="4" y="5"/>
                </a:cxn>
                <a:cxn ang="0">
                  <a:pos x="3" y="10"/>
                </a:cxn>
                <a:cxn ang="0">
                  <a:pos x="0" y="0"/>
                </a:cxn>
                <a:cxn ang="0">
                  <a:pos x="3" y="0"/>
                </a:cxn>
                <a:cxn ang="0">
                  <a:pos x="3" y="0"/>
                </a:cxn>
              </a:cxnLst>
              <a:rect l="0" t="0" r="r" b="b"/>
              <a:pathLst>
                <a:path w="12" h="10">
                  <a:moveTo>
                    <a:pt x="3" y="0"/>
                  </a:moveTo>
                  <a:lnTo>
                    <a:pt x="12" y="2"/>
                  </a:lnTo>
                  <a:lnTo>
                    <a:pt x="6" y="7"/>
                  </a:lnTo>
                  <a:lnTo>
                    <a:pt x="4" y="5"/>
                  </a:lnTo>
                  <a:lnTo>
                    <a:pt x="3" y="10"/>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4" name="任意多边形(F) 612">
              <a:extLst>
                <a:ext uri="{FF2B5EF4-FFF2-40B4-BE49-F238E27FC236}">
                  <a16:creationId xmlns:a16="http://schemas.microsoft.com/office/drawing/2014/main" id="{F9051195-0014-5F39-F080-D0990BD9F4DA}"/>
                </a:ext>
              </a:extLst>
            </p:cNvPr>
            <p:cNvSpPr>
              <a:spLocks/>
            </p:cNvSpPr>
            <p:nvPr/>
          </p:nvSpPr>
          <p:spPr bwMode="auto">
            <a:xfrm>
              <a:off x="2741450" y="-2744172"/>
              <a:ext cx="17675" cy="10876"/>
            </a:xfrm>
            <a:custGeom>
              <a:avLst/>
              <a:gdLst/>
              <a:ahLst/>
              <a:cxnLst>
                <a:cxn ang="0">
                  <a:pos x="0" y="2"/>
                </a:cxn>
                <a:cxn ang="0">
                  <a:pos x="11" y="0"/>
                </a:cxn>
                <a:cxn ang="0">
                  <a:pos x="13" y="5"/>
                </a:cxn>
                <a:cxn ang="0">
                  <a:pos x="8" y="8"/>
                </a:cxn>
                <a:cxn ang="0">
                  <a:pos x="0" y="2"/>
                </a:cxn>
                <a:cxn ang="0">
                  <a:pos x="0" y="2"/>
                </a:cxn>
              </a:cxnLst>
              <a:rect l="0" t="0" r="r" b="b"/>
              <a:pathLst>
                <a:path w="13" h="8">
                  <a:moveTo>
                    <a:pt x="0" y="2"/>
                  </a:moveTo>
                  <a:lnTo>
                    <a:pt x="11" y="0"/>
                  </a:lnTo>
                  <a:lnTo>
                    <a:pt x="13" y="5"/>
                  </a:lnTo>
                  <a:lnTo>
                    <a:pt x="8" y="8"/>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5" name="任意多边形(F) 613">
              <a:extLst>
                <a:ext uri="{FF2B5EF4-FFF2-40B4-BE49-F238E27FC236}">
                  <a16:creationId xmlns:a16="http://schemas.microsoft.com/office/drawing/2014/main" id="{59C437A8-9A88-2F4D-BAE8-B4C6E4D55EF6}"/>
                </a:ext>
              </a:extLst>
            </p:cNvPr>
            <p:cNvSpPr>
              <a:spLocks/>
            </p:cNvSpPr>
            <p:nvPr/>
          </p:nvSpPr>
          <p:spPr bwMode="auto">
            <a:xfrm>
              <a:off x="2763203" y="-2752329"/>
              <a:ext cx="13596" cy="10876"/>
            </a:xfrm>
            <a:custGeom>
              <a:avLst/>
              <a:gdLst/>
              <a:ahLst/>
              <a:cxnLst>
                <a:cxn ang="0">
                  <a:pos x="0" y="0"/>
                </a:cxn>
                <a:cxn ang="0">
                  <a:pos x="8" y="3"/>
                </a:cxn>
                <a:cxn ang="0">
                  <a:pos x="10" y="8"/>
                </a:cxn>
                <a:cxn ang="0">
                  <a:pos x="3" y="6"/>
                </a:cxn>
                <a:cxn ang="0">
                  <a:pos x="0" y="0"/>
                </a:cxn>
                <a:cxn ang="0">
                  <a:pos x="0" y="0"/>
                </a:cxn>
              </a:cxnLst>
              <a:rect l="0" t="0" r="r" b="b"/>
              <a:pathLst>
                <a:path w="10" h="8">
                  <a:moveTo>
                    <a:pt x="0" y="0"/>
                  </a:moveTo>
                  <a:lnTo>
                    <a:pt x="8" y="3"/>
                  </a:lnTo>
                  <a:lnTo>
                    <a:pt x="10" y="8"/>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6" name="任意多边形(F) 614">
              <a:extLst>
                <a:ext uri="{FF2B5EF4-FFF2-40B4-BE49-F238E27FC236}">
                  <a16:creationId xmlns:a16="http://schemas.microsoft.com/office/drawing/2014/main" id="{479A7F9F-BC7A-7566-C1DE-6E46E331203C}"/>
                </a:ext>
              </a:extLst>
            </p:cNvPr>
            <p:cNvSpPr>
              <a:spLocks/>
            </p:cNvSpPr>
            <p:nvPr/>
          </p:nvSpPr>
          <p:spPr bwMode="auto">
            <a:xfrm>
              <a:off x="2661237" y="-3820941"/>
              <a:ext cx="546542" cy="556059"/>
            </a:xfrm>
            <a:custGeom>
              <a:avLst/>
              <a:gdLst/>
              <a:ahLst/>
              <a:cxnLst>
                <a:cxn ang="0">
                  <a:pos x="59" y="398"/>
                </a:cxn>
                <a:cxn ang="0">
                  <a:pos x="80" y="398"/>
                </a:cxn>
                <a:cxn ang="0">
                  <a:pos x="94" y="395"/>
                </a:cxn>
                <a:cxn ang="0">
                  <a:pos x="131" y="391"/>
                </a:cxn>
                <a:cxn ang="0">
                  <a:pos x="128" y="374"/>
                </a:cxn>
                <a:cxn ang="0">
                  <a:pos x="122" y="363"/>
                </a:cxn>
                <a:cxn ang="0">
                  <a:pos x="107" y="351"/>
                </a:cxn>
                <a:cxn ang="0">
                  <a:pos x="154" y="337"/>
                </a:cxn>
                <a:cxn ang="0">
                  <a:pos x="195" y="308"/>
                </a:cxn>
                <a:cxn ang="0">
                  <a:pos x="187" y="279"/>
                </a:cxn>
                <a:cxn ang="0">
                  <a:pos x="170" y="265"/>
                </a:cxn>
                <a:cxn ang="0">
                  <a:pos x="211" y="261"/>
                </a:cxn>
                <a:cxn ang="0">
                  <a:pos x="205" y="253"/>
                </a:cxn>
                <a:cxn ang="0">
                  <a:pos x="229" y="231"/>
                </a:cxn>
                <a:cxn ang="0">
                  <a:pos x="264" y="213"/>
                </a:cxn>
                <a:cxn ang="0">
                  <a:pos x="269" y="199"/>
                </a:cxn>
                <a:cxn ang="0">
                  <a:pos x="341" y="122"/>
                </a:cxn>
                <a:cxn ang="0">
                  <a:pos x="301" y="119"/>
                </a:cxn>
                <a:cxn ang="0">
                  <a:pos x="401" y="53"/>
                </a:cxn>
                <a:cxn ang="0">
                  <a:pos x="378" y="19"/>
                </a:cxn>
                <a:cxn ang="0">
                  <a:pos x="353" y="21"/>
                </a:cxn>
                <a:cxn ang="0">
                  <a:pos x="279" y="0"/>
                </a:cxn>
                <a:cxn ang="0">
                  <a:pos x="236" y="45"/>
                </a:cxn>
                <a:cxn ang="0">
                  <a:pos x="179" y="19"/>
                </a:cxn>
                <a:cxn ang="0">
                  <a:pos x="159" y="53"/>
                </a:cxn>
                <a:cxn ang="0">
                  <a:pos x="139" y="72"/>
                </a:cxn>
                <a:cxn ang="0">
                  <a:pos x="110" y="58"/>
                </a:cxn>
                <a:cxn ang="0">
                  <a:pos x="117" y="92"/>
                </a:cxn>
                <a:cxn ang="0">
                  <a:pos x="94" y="93"/>
                </a:cxn>
                <a:cxn ang="0">
                  <a:pos x="66" y="104"/>
                </a:cxn>
                <a:cxn ang="0">
                  <a:pos x="66" y="117"/>
                </a:cxn>
                <a:cxn ang="0">
                  <a:pos x="67" y="141"/>
                </a:cxn>
                <a:cxn ang="0">
                  <a:pos x="54" y="165"/>
                </a:cxn>
                <a:cxn ang="0">
                  <a:pos x="85" y="186"/>
                </a:cxn>
                <a:cxn ang="0">
                  <a:pos x="112" y="178"/>
                </a:cxn>
                <a:cxn ang="0">
                  <a:pos x="138" y="172"/>
                </a:cxn>
                <a:cxn ang="0">
                  <a:pos x="167" y="160"/>
                </a:cxn>
                <a:cxn ang="0">
                  <a:pos x="179" y="146"/>
                </a:cxn>
                <a:cxn ang="0">
                  <a:pos x="160" y="180"/>
                </a:cxn>
                <a:cxn ang="0">
                  <a:pos x="149" y="237"/>
                </a:cxn>
                <a:cxn ang="0">
                  <a:pos x="78" y="202"/>
                </a:cxn>
                <a:cxn ang="0">
                  <a:pos x="88" y="237"/>
                </a:cxn>
                <a:cxn ang="0">
                  <a:pos x="85" y="271"/>
                </a:cxn>
                <a:cxn ang="0">
                  <a:pos x="107" y="292"/>
                </a:cxn>
                <a:cxn ang="0">
                  <a:pos x="53" y="297"/>
                </a:cxn>
                <a:cxn ang="0">
                  <a:pos x="58" y="318"/>
                </a:cxn>
                <a:cxn ang="0">
                  <a:pos x="80" y="308"/>
                </a:cxn>
                <a:cxn ang="0">
                  <a:pos x="64" y="334"/>
                </a:cxn>
                <a:cxn ang="0">
                  <a:pos x="85" y="346"/>
                </a:cxn>
                <a:cxn ang="0">
                  <a:pos x="70" y="353"/>
                </a:cxn>
                <a:cxn ang="0">
                  <a:pos x="25" y="343"/>
                </a:cxn>
                <a:cxn ang="0">
                  <a:pos x="35" y="364"/>
                </a:cxn>
                <a:cxn ang="0">
                  <a:pos x="8" y="398"/>
                </a:cxn>
                <a:cxn ang="0">
                  <a:pos x="21" y="399"/>
                </a:cxn>
                <a:cxn ang="0">
                  <a:pos x="34" y="399"/>
                </a:cxn>
              </a:cxnLst>
              <a:rect l="0" t="0" r="r" b="b"/>
              <a:pathLst>
                <a:path w="402" h="409">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7" name="任意多边形(F) 615">
              <a:extLst>
                <a:ext uri="{FF2B5EF4-FFF2-40B4-BE49-F238E27FC236}">
                  <a16:creationId xmlns:a16="http://schemas.microsoft.com/office/drawing/2014/main" id="{F3E29F70-44E7-EC0A-8A78-C8A3B434AA24}"/>
                </a:ext>
              </a:extLst>
            </p:cNvPr>
            <p:cNvSpPr>
              <a:spLocks/>
            </p:cNvSpPr>
            <p:nvPr/>
          </p:nvSpPr>
          <p:spPr bwMode="auto">
            <a:xfrm>
              <a:off x="2772720" y="-3135725"/>
              <a:ext cx="80214" cy="47585"/>
            </a:xfrm>
            <a:custGeom>
              <a:avLst/>
              <a:gdLst/>
              <a:ahLst/>
              <a:cxnLst>
                <a:cxn ang="0">
                  <a:pos x="28" y="3"/>
                </a:cxn>
                <a:cxn ang="0">
                  <a:pos x="36" y="1"/>
                </a:cxn>
                <a:cxn ang="0">
                  <a:pos x="48" y="8"/>
                </a:cxn>
                <a:cxn ang="0">
                  <a:pos x="59" y="28"/>
                </a:cxn>
                <a:cxn ang="0">
                  <a:pos x="53" y="30"/>
                </a:cxn>
                <a:cxn ang="0">
                  <a:pos x="32" y="28"/>
                </a:cxn>
                <a:cxn ang="0">
                  <a:pos x="16" y="35"/>
                </a:cxn>
                <a:cxn ang="0">
                  <a:pos x="8" y="30"/>
                </a:cxn>
                <a:cxn ang="0">
                  <a:pos x="9" y="17"/>
                </a:cxn>
                <a:cxn ang="0">
                  <a:pos x="0" y="12"/>
                </a:cxn>
                <a:cxn ang="0">
                  <a:pos x="4" y="3"/>
                </a:cxn>
                <a:cxn ang="0">
                  <a:pos x="9" y="0"/>
                </a:cxn>
                <a:cxn ang="0">
                  <a:pos x="28" y="3"/>
                </a:cxn>
                <a:cxn ang="0">
                  <a:pos x="28" y="3"/>
                </a:cxn>
              </a:cxnLst>
              <a:rect l="0" t="0" r="r" b="b"/>
              <a:pathLst>
                <a:path w="59" h="35">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8" name="任意多边形(F) 616">
              <a:extLst>
                <a:ext uri="{FF2B5EF4-FFF2-40B4-BE49-F238E27FC236}">
                  <a16:creationId xmlns:a16="http://schemas.microsoft.com/office/drawing/2014/main" id="{C9009931-56D7-CEC7-3442-6CE7C3CC4EDD}"/>
                </a:ext>
              </a:extLst>
            </p:cNvPr>
            <p:cNvSpPr>
              <a:spLocks/>
            </p:cNvSpPr>
            <p:nvPr/>
          </p:nvSpPr>
          <p:spPr bwMode="auto">
            <a:xfrm>
              <a:off x="2635405" y="-2729217"/>
              <a:ext cx="38068" cy="27191"/>
            </a:xfrm>
            <a:custGeom>
              <a:avLst/>
              <a:gdLst/>
              <a:ahLst/>
              <a:cxnLst>
                <a:cxn ang="0">
                  <a:pos x="22" y="0"/>
                </a:cxn>
                <a:cxn ang="0">
                  <a:pos x="11" y="5"/>
                </a:cxn>
                <a:cxn ang="0">
                  <a:pos x="0" y="20"/>
                </a:cxn>
                <a:cxn ang="0">
                  <a:pos x="9" y="18"/>
                </a:cxn>
                <a:cxn ang="0">
                  <a:pos x="16" y="15"/>
                </a:cxn>
                <a:cxn ang="0">
                  <a:pos x="17" y="10"/>
                </a:cxn>
                <a:cxn ang="0">
                  <a:pos x="25" y="7"/>
                </a:cxn>
                <a:cxn ang="0">
                  <a:pos x="28" y="2"/>
                </a:cxn>
                <a:cxn ang="0">
                  <a:pos x="22" y="0"/>
                </a:cxn>
                <a:cxn ang="0">
                  <a:pos x="22" y="0"/>
                </a:cxn>
              </a:cxnLst>
              <a:rect l="0" t="0" r="r" b="b"/>
              <a:pathLst>
                <a:path w="28" h="20">
                  <a:moveTo>
                    <a:pt x="22" y="0"/>
                  </a:moveTo>
                  <a:lnTo>
                    <a:pt x="11" y="5"/>
                  </a:lnTo>
                  <a:lnTo>
                    <a:pt x="0" y="20"/>
                  </a:lnTo>
                  <a:lnTo>
                    <a:pt x="9" y="18"/>
                  </a:lnTo>
                  <a:lnTo>
                    <a:pt x="16" y="15"/>
                  </a:lnTo>
                  <a:lnTo>
                    <a:pt x="17" y="10"/>
                  </a:lnTo>
                  <a:lnTo>
                    <a:pt x="25" y="7"/>
                  </a:lnTo>
                  <a:lnTo>
                    <a:pt x="28" y="2"/>
                  </a:lnTo>
                  <a:lnTo>
                    <a:pt x="22" y="0"/>
                  </a:lnTo>
                  <a:lnTo>
                    <a:pt x="2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9" name="任意多边形(F) 617">
              <a:extLst>
                <a:ext uri="{FF2B5EF4-FFF2-40B4-BE49-F238E27FC236}">
                  <a16:creationId xmlns:a16="http://schemas.microsoft.com/office/drawing/2014/main" id="{CC768C20-0CE2-FB92-1CEA-CC3BE35BB6F2}"/>
                </a:ext>
              </a:extLst>
            </p:cNvPr>
            <p:cNvSpPr>
              <a:spLocks/>
            </p:cNvSpPr>
            <p:nvPr/>
          </p:nvSpPr>
          <p:spPr bwMode="auto">
            <a:xfrm>
              <a:off x="2697944" y="-2711543"/>
              <a:ext cx="21753" cy="24472"/>
            </a:xfrm>
            <a:custGeom>
              <a:avLst/>
              <a:gdLst/>
              <a:ahLst/>
              <a:cxnLst>
                <a:cxn ang="0">
                  <a:pos x="7" y="0"/>
                </a:cxn>
                <a:cxn ang="0">
                  <a:pos x="3" y="4"/>
                </a:cxn>
                <a:cxn ang="0">
                  <a:pos x="0" y="13"/>
                </a:cxn>
                <a:cxn ang="0">
                  <a:pos x="7" y="18"/>
                </a:cxn>
                <a:cxn ang="0">
                  <a:pos x="16" y="2"/>
                </a:cxn>
                <a:cxn ang="0">
                  <a:pos x="7" y="0"/>
                </a:cxn>
                <a:cxn ang="0">
                  <a:pos x="7" y="0"/>
                </a:cxn>
              </a:cxnLst>
              <a:rect l="0" t="0" r="r" b="b"/>
              <a:pathLst>
                <a:path w="16" h="18">
                  <a:moveTo>
                    <a:pt x="7" y="0"/>
                  </a:moveTo>
                  <a:lnTo>
                    <a:pt x="3" y="4"/>
                  </a:lnTo>
                  <a:lnTo>
                    <a:pt x="0" y="13"/>
                  </a:lnTo>
                  <a:lnTo>
                    <a:pt x="7" y="18"/>
                  </a:lnTo>
                  <a:lnTo>
                    <a:pt x="16" y="2"/>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0" name="任意多边形(F) 618">
              <a:extLst>
                <a:ext uri="{FF2B5EF4-FFF2-40B4-BE49-F238E27FC236}">
                  <a16:creationId xmlns:a16="http://schemas.microsoft.com/office/drawing/2014/main" id="{173EC4E2-40C6-E49C-A959-A6334912349A}"/>
                </a:ext>
              </a:extLst>
            </p:cNvPr>
            <p:cNvSpPr>
              <a:spLocks/>
            </p:cNvSpPr>
            <p:nvPr/>
          </p:nvSpPr>
          <p:spPr bwMode="auto">
            <a:xfrm>
              <a:off x="2915473" y="-2661239"/>
              <a:ext cx="9517" cy="9517"/>
            </a:xfrm>
            <a:custGeom>
              <a:avLst/>
              <a:gdLst/>
              <a:ahLst/>
              <a:cxnLst>
                <a:cxn ang="0">
                  <a:pos x="2" y="2"/>
                </a:cxn>
                <a:cxn ang="0">
                  <a:pos x="0" y="7"/>
                </a:cxn>
                <a:cxn ang="0">
                  <a:pos x="7" y="3"/>
                </a:cxn>
                <a:cxn ang="0">
                  <a:pos x="7" y="0"/>
                </a:cxn>
                <a:cxn ang="0">
                  <a:pos x="2" y="2"/>
                </a:cxn>
                <a:cxn ang="0">
                  <a:pos x="2" y="2"/>
                </a:cxn>
              </a:cxnLst>
              <a:rect l="0" t="0" r="r" b="b"/>
              <a:pathLst>
                <a:path w="7" h="7">
                  <a:moveTo>
                    <a:pt x="2" y="2"/>
                  </a:moveTo>
                  <a:lnTo>
                    <a:pt x="0" y="7"/>
                  </a:lnTo>
                  <a:lnTo>
                    <a:pt x="7" y="3"/>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1" name="任意多边形(F) 619">
              <a:extLst>
                <a:ext uri="{FF2B5EF4-FFF2-40B4-BE49-F238E27FC236}">
                  <a16:creationId xmlns:a16="http://schemas.microsoft.com/office/drawing/2014/main" id="{56A9762F-C75D-4975-C361-BA7F6FAA771A}"/>
                </a:ext>
              </a:extLst>
            </p:cNvPr>
            <p:cNvSpPr>
              <a:spLocks/>
            </p:cNvSpPr>
            <p:nvPr/>
          </p:nvSpPr>
          <p:spPr bwMode="auto">
            <a:xfrm>
              <a:off x="2972575" y="-2693868"/>
              <a:ext cx="14956" cy="10876"/>
            </a:xfrm>
            <a:custGeom>
              <a:avLst/>
              <a:gdLst/>
              <a:ahLst/>
              <a:cxnLst>
                <a:cxn ang="0">
                  <a:pos x="7" y="0"/>
                </a:cxn>
                <a:cxn ang="0">
                  <a:pos x="11" y="3"/>
                </a:cxn>
                <a:cxn ang="0">
                  <a:pos x="10" y="8"/>
                </a:cxn>
                <a:cxn ang="0">
                  <a:pos x="0" y="3"/>
                </a:cxn>
                <a:cxn ang="0">
                  <a:pos x="0" y="2"/>
                </a:cxn>
                <a:cxn ang="0">
                  <a:pos x="7" y="0"/>
                </a:cxn>
                <a:cxn ang="0">
                  <a:pos x="7" y="0"/>
                </a:cxn>
              </a:cxnLst>
              <a:rect l="0" t="0" r="r" b="b"/>
              <a:pathLst>
                <a:path w="11" h="8">
                  <a:moveTo>
                    <a:pt x="7" y="0"/>
                  </a:moveTo>
                  <a:lnTo>
                    <a:pt x="11" y="3"/>
                  </a:lnTo>
                  <a:lnTo>
                    <a:pt x="10" y="8"/>
                  </a:lnTo>
                  <a:lnTo>
                    <a:pt x="0" y="3"/>
                  </a:lnTo>
                  <a:lnTo>
                    <a:pt x="0" y="2"/>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2" name="任意多边形(F) 620">
              <a:extLst>
                <a:ext uri="{FF2B5EF4-FFF2-40B4-BE49-F238E27FC236}">
                  <a16:creationId xmlns:a16="http://schemas.microsoft.com/office/drawing/2014/main" id="{4DE59EEF-A9F5-5522-10B5-D6982556C063}"/>
                </a:ext>
              </a:extLst>
            </p:cNvPr>
            <p:cNvSpPr>
              <a:spLocks/>
            </p:cNvSpPr>
            <p:nvPr/>
          </p:nvSpPr>
          <p:spPr bwMode="auto">
            <a:xfrm>
              <a:off x="2593259" y="-3142522"/>
              <a:ext cx="479924" cy="444576"/>
            </a:xfrm>
            <a:custGeom>
              <a:avLst/>
              <a:gdLst/>
              <a:ahLst/>
              <a:cxnLst>
                <a:cxn ang="0">
                  <a:pos x="23" y="29"/>
                </a:cxn>
                <a:cxn ang="0">
                  <a:pos x="8" y="58"/>
                </a:cxn>
                <a:cxn ang="0">
                  <a:pos x="2" y="85"/>
                </a:cxn>
                <a:cxn ang="0">
                  <a:pos x="13" y="112"/>
                </a:cxn>
                <a:cxn ang="0">
                  <a:pos x="43" y="125"/>
                </a:cxn>
                <a:cxn ang="0">
                  <a:pos x="101" y="126"/>
                </a:cxn>
                <a:cxn ang="0">
                  <a:pos x="122" y="125"/>
                </a:cxn>
                <a:cxn ang="0">
                  <a:pos x="148" y="120"/>
                </a:cxn>
                <a:cxn ang="0">
                  <a:pos x="173" y="146"/>
                </a:cxn>
                <a:cxn ang="0">
                  <a:pos x="175" y="155"/>
                </a:cxn>
                <a:cxn ang="0">
                  <a:pos x="191" y="162"/>
                </a:cxn>
                <a:cxn ang="0">
                  <a:pos x="209" y="199"/>
                </a:cxn>
                <a:cxn ang="0">
                  <a:pos x="185" y="242"/>
                </a:cxn>
                <a:cxn ang="0">
                  <a:pos x="160" y="252"/>
                </a:cxn>
                <a:cxn ang="0">
                  <a:pos x="122" y="260"/>
                </a:cxn>
                <a:cxn ang="0">
                  <a:pos x="152" y="266"/>
                </a:cxn>
                <a:cxn ang="0">
                  <a:pos x="164" y="264"/>
                </a:cxn>
                <a:cxn ang="0">
                  <a:pos x="175" y="264"/>
                </a:cxn>
                <a:cxn ang="0">
                  <a:pos x="196" y="284"/>
                </a:cxn>
                <a:cxn ang="0">
                  <a:pos x="197" y="290"/>
                </a:cxn>
                <a:cxn ang="0">
                  <a:pos x="225" y="308"/>
                </a:cxn>
                <a:cxn ang="0">
                  <a:pos x="237" y="314"/>
                </a:cxn>
                <a:cxn ang="0">
                  <a:pos x="268" y="327"/>
                </a:cxn>
                <a:cxn ang="0">
                  <a:pos x="253" y="301"/>
                </a:cxn>
                <a:cxn ang="0">
                  <a:pos x="255" y="290"/>
                </a:cxn>
                <a:cxn ang="0">
                  <a:pos x="279" y="304"/>
                </a:cxn>
                <a:cxn ang="0">
                  <a:pos x="294" y="312"/>
                </a:cxn>
                <a:cxn ang="0">
                  <a:pos x="292" y="296"/>
                </a:cxn>
                <a:cxn ang="0">
                  <a:pos x="292" y="276"/>
                </a:cxn>
                <a:cxn ang="0">
                  <a:pos x="292" y="263"/>
                </a:cxn>
                <a:cxn ang="0">
                  <a:pos x="274" y="261"/>
                </a:cxn>
                <a:cxn ang="0">
                  <a:pos x="270" y="245"/>
                </a:cxn>
                <a:cxn ang="0">
                  <a:pos x="263" y="226"/>
                </a:cxn>
                <a:cxn ang="0">
                  <a:pos x="273" y="221"/>
                </a:cxn>
                <a:cxn ang="0">
                  <a:pos x="290" y="229"/>
                </a:cxn>
                <a:cxn ang="0">
                  <a:pos x="305" y="245"/>
                </a:cxn>
                <a:cxn ang="0">
                  <a:pos x="314" y="253"/>
                </a:cxn>
                <a:cxn ang="0">
                  <a:pos x="334" y="239"/>
                </a:cxn>
                <a:cxn ang="0">
                  <a:pos x="340" y="224"/>
                </a:cxn>
                <a:cxn ang="0">
                  <a:pos x="329" y="210"/>
                </a:cxn>
                <a:cxn ang="0">
                  <a:pos x="308" y="184"/>
                </a:cxn>
                <a:cxn ang="0">
                  <a:pos x="287" y="175"/>
                </a:cxn>
                <a:cxn ang="0">
                  <a:pos x="270" y="147"/>
                </a:cxn>
                <a:cxn ang="0">
                  <a:pos x="290" y="141"/>
                </a:cxn>
                <a:cxn ang="0">
                  <a:pos x="289" y="133"/>
                </a:cxn>
                <a:cxn ang="0">
                  <a:pos x="278" y="120"/>
                </a:cxn>
                <a:cxn ang="0">
                  <a:pos x="273" y="110"/>
                </a:cxn>
                <a:cxn ang="0">
                  <a:pos x="245" y="106"/>
                </a:cxn>
                <a:cxn ang="0">
                  <a:pos x="247" y="86"/>
                </a:cxn>
                <a:cxn ang="0">
                  <a:pos x="213" y="82"/>
                </a:cxn>
                <a:cxn ang="0">
                  <a:pos x="202" y="72"/>
                </a:cxn>
                <a:cxn ang="0">
                  <a:pos x="201" y="53"/>
                </a:cxn>
                <a:cxn ang="0">
                  <a:pos x="156" y="48"/>
                </a:cxn>
                <a:cxn ang="0">
                  <a:pos x="133" y="56"/>
                </a:cxn>
                <a:cxn ang="0">
                  <a:pos x="135" y="38"/>
                </a:cxn>
                <a:cxn ang="0">
                  <a:pos x="127" y="5"/>
                </a:cxn>
                <a:cxn ang="0">
                  <a:pos x="95" y="14"/>
                </a:cxn>
                <a:cxn ang="0">
                  <a:pos x="80" y="24"/>
                </a:cxn>
                <a:cxn ang="0">
                  <a:pos x="66" y="50"/>
                </a:cxn>
                <a:cxn ang="0">
                  <a:pos x="67" y="85"/>
                </a:cxn>
                <a:cxn ang="0">
                  <a:pos x="42" y="94"/>
                </a:cxn>
                <a:cxn ang="0">
                  <a:pos x="51" y="62"/>
                </a:cxn>
                <a:cxn ang="0">
                  <a:pos x="84" y="5"/>
                </a:cxn>
              </a:cxnLst>
              <a:rect l="0" t="0" r="r" b="b"/>
              <a:pathLst>
                <a:path w="353" h="327">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3" name="任意多边形(F) 621">
              <a:extLst>
                <a:ext uri="{FF2B5EF4-FFF2-40B4-BE49-F238E27FC236}">
                  <a16:creationId xmlns:a16="http://schemas.microsoft.com/office/drawing/2014/main" id="{E55FF4F8-5BB5-CEFE-0182-D6E3E26B21CF}"/>
                </a:ext>
              </a:extLst>
            </p:cNvPr>
            <p:cNvSpPr>
              <a:spLocks/>
            </p:cNvSpPr>
            <p:nvPr/>
          </p:nvSpPr>
          <p:spPr bwMode="auto">
            <a:xfrm>
              <a:off x="2877406" y="-2723778"/>
              <a:ext cx="10876" cy="5438"/>
            </a:xfrm>
            <a:custGeom>
              <a:avLst/>
              <a:gdLst/>
              <a:ahLst/>
              <a:cxnLst>
                <a:cxn ang="0">
                  <a:pos x="0" y="0"/>
                </a:cxn>
                <a:cxn ang="0">
                  <a:pos x="8" y="3"/>
                </a:cxn>
                <a:cxn ang="0">
                  <a:pos x="4" y="4"/>
                </a:cxn>
                <a:cxn ang="0">
                  <a:pos x="0" y="0"/>
                </a:cxn>
                <a:cxn ang="0">
                  <a:pos x="0" y="0"/>
                </a:cxn>
              </a:cxnLst>
              <a:rect l="0" t="0" r="r" b="b"/>
              <a:pathLst>
                <a:path w="8" h="4">
                  <a:moveTo>
                    <a:pt x="0" y="0"/>
                  </a:moveTo>
                  <a:lnTo>
                    <a:pt x="8"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4" name="任意多边形(F) 622">
              <a:extLst>
                <a:ext uri="{FF2B5EF4-FFF2-40B4-BE49-F238E27FC236}">
                  <a16:creationId xmlns:a16="http://schemas.microsoft.com/office/drawing/2014/main" id="{C1D3D470-1365-3C8D-F790-FDD9F72B41C4}"/>
                </a:ext>
              </a:extLst>
            </p:cNvPr>
            <p:cNvSpPr>
              <a:spLocks/>
            </p:cNvSpPr>
            <p:nvPr/>
          </p:nvSpPr>
          <p:spPr bwMode="auto">
            <a:xfrm>
              <a:off x="1806075" y="-2084787"/>
              <a:ext cx="4079" cy="4079"/>
            </a:xfrm>
            <a:custGeom>
              <a:avLst/>
              <a:gdLst/>
              <a:ahLst/>
              <a:cxnLst>
                <a:cxn ang="0">
                  <a:pos x="0" y="0"/>
                </a:cxn>
                <a:cxn ang="0">
                  <a:pos x="3" y="1"/>
                </a:cxn>
                <a:cxn ang="0">
                  <a:pos x="2" y="3"/>
                </a:cxn>
                <a:cxn ang="0">
                  <a:pos x="0" y="0"/>
                </a:cxn>
                <a:cxn ang="0">
                  <a:pos x="0" y="0"/>
                </a:cxn>
              </a:cxnLst>
              <a:rect l="0" t="0" r="r" b="b"/>
              <a:pathLst>
                <a:path w="3" h="3">
                  <a:moveTo>
                    <a:pt x="0" y="0"/>
                  </a:moveTo>
                  <a:lnTo>
                    <a:pt x="3" y="1"/>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5" name="任意多边形(F) 623">
              <a:extLst>
                <a:ext uri="{FF2B5EF4-FFF2-40B4-BE49-F238E27FC236}">
                  <a16:creationId xmlns:a16="http://schemas.microsoft.com/office/drawing/2014/main" id="{7A527D91-7A6B-CBCF-D3B0-7A2CCC0F34E4}"/>
                </a:ext>
              </a:extLst>
            </p:cNvPr>
            <p:cNvSpPr>
              <a:spLocks/>
            </p:cNvSpPr>
            <p:nvPr/>
          </p:nvSpPr>
          <p:spPr bwMode="auto">
            <a:xfrm>
              <a:off x="899251" y="-1914842"/>
              <a:ext cx="10876" cy="5438"/>
            </a:xfrm>
            <a:custGeom>
              <a:avLst/>
              <a:gdLst/>
              <a:ahLst/>
              <a:cxnLst>
                <a:cxn ang="0">
                  <a:pos x="3" y="0"/>
                </a:cxn>
                <a:cxn ang="0">
                  <a:pos x="8" y="0"/>
                </a:cxn>
                <a:cxn ang="0">
                  <a:pos x="8" y="1"/>
                </a:cxn>
                <a:cxn ang="0">
                  <a:pos x="3" y="4"/>
                </a:cxn>
                <a:cxn ang="0">
                  <a:pos x="0" y="3"/>
                </a:cxn>
                <a:cxn ang="0">
                  <a:pos x="3" y="0"/>
                </a:cxn>
                <a:cxn ang="0">
                  <a:pos x="3" y="0"/>
                </a:cxn>
              </a:cxnLst>
              <a:rect l="0" t="0" r="r" b="b"/>
              <a:pathLst>
                <a:path w="8" h="4">
                  <a:moveTo>
                    <a:pt x="3" y="0"/>
                  </a:moveTo>
                  <a:lnTo>
                    <a:pt x="8" y="0"/>
                  </a:lnTo>
                  <a:lnTo>
                    <a:pt x="8" y="1"/>
                  </a:lnTo>
                  <a:lnTo>
                    <a:pt x="3" y="4"/>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6" name="任意多边形(F) 624">
              <a:extLst>
                <a:ext uri="{FF2B5EF4-FFF2-40B4-BE49-F238E27FC236}">
                  <a16:creationId xmlns:a16="http://schemas.microsoft.com/office/drawing/2014/main" id="{8920A3E7-9088-B7A7-32B1-EBE527258788}"/>
                </a:ext>
              </a:extLst>
            </p:cNvPr>
            <p:cNvSpPr>
              <a:spLocks/>
            </p:cNvSpPr>
            <p:nvPr/>
          </p:nvSpPr>
          <p:spPr bwMode="auto">
            <a:xfrm>
              <a:off x="930520" y="-1906685"/>
              <a:ext cx="8157" cy="4079"/>
            </a:xfrm>
            <a:custGeom>
              <a:avLst/>
              <a:gdLst/>
              <a:ahLst/>
              <a:cxnLst>
                <a:cxn ang="0">
                  <a:pos x="0" y="2"/>
                </a:cxn>
                <a:cxn ang="0">
                  <a:pos x="1" y="0"/>
                </a:cxn>
                <a:cxn ang="0">
                  <a:pos x="6" y="3"/>
                </a:cxn>
                <a:cxn ang="0">
                  <a:pos x="1" y="3"/>
                </a:cxn>
                <a:cxn ang="0">
                  <a:pos x="0" y="2"/>
                </a:cxn>
                <a:cxn ang="0">
                  <a:pos x="0" y="2"/>
                </a:cxn>
              </a:cxnLst>
              <a:rect l="0" t="0" r="r" b="b"/>
              <a:pathLst>
                <a:path w="6" h="3">
                  <a:moveTo>
                    <a:pt x="0" y="2"/>
                  </a:moveTo>
                  <a:lnTo>
                    <a:pt x="1" y="0"/>
                  </a:lnTo>
                  <a:lnTo>
                    <a:pt x="6" y="3"/>
                  </a:lnTo>
                  <a:lnTo>
                    <a:pt x="1" y="3"/>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7" name="任意多边形(F) 625">
              <a:extLst>
                <a:ext uri="{FF2B5EF4-FFF2-40B4-BE49-F238E27FC236}">
                  <a16:creationId xmlns:a16="http://schemas.microsoft.com/office/drawing/2014/main" id="{61D1EE63-6F8A-2D13-D1C7-F41EAE45C7EA}"/>
                </a:ext>
              </a:extLst>
            </p:cNvPr>
            <p:cNvSpPr>
              <a:spLocks/>
            </p:cNvSpPr>
            <p:nvPr/>
          </p:nvSpPr>
          <p:spPr bwMode="auto">
            <a:xfrm>
              <a:off x="945476" y="-1899887"/>
              <a:ext cx="10876" cy="1360"/>
            </a:xfrm>
            <a:custGeom>
              <a:avLst/>
              <a:gdLst/>
              <a:ahLst/>
              <a:cxnLst>
                <a:cxn ang="0">
                  <a:pos x="1" y="0"/>
                </a:cxn>
                <a:cxn ang="0">
                  <a:pos x="0" y="1"/>
                </a:cxn>
                <a:cxn ang="0">
                  <a:pos x="8" y="0"/>
                </a:cxn>
                <a:cxn ang="0">
                  <a:pos x="8" y="1"/>
                </a:cxn>
                <a:cxn ang="0">
                  <a:pos x="0" y="1"/>
                </a:cxn>
                <a:cxn ang="0">
                  <a:pos x="1" y="0"/>
                </a:cxn>
                <a:cxn ang="0">
                  <a:pos x="1" y="0"/>
                </a:cxn>
              </a:cxnLst>
              <a:rect l="0" t="0" r="r" b="b"/>
              <a:pathLst>
                <a:path w="8" h="1">
                  <a:moveTo>
                    <a:pt x="1" y="0"/>
                  </a:moveTo>
                  <a:lnTo>
                    <a:pt x="0" y="1"/>
                  </a:lnTo>
                  <a:lnTo>
                    <a:pt x="8" y="0"/>
                  </a:lnTo>
                  <a:lnTo>
                    <a:pt x="8" y="1"/>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8" name="任意多边形(F) 626">
              <a:extLst>
                <a:ext uri="{FF2B5EF4-FFF2-40B4-BE49-F238E27FC236}">
                  <a16:creationId xmlns:a16="http://schemas.microsoft.com/office/drawing/2014/main" id="{3B5FEE6F-ED15-6270-DBA5-643755720995}"/>
                </a:ext>
              </a:extLst>
            </p:cNvPr>
            <p:cNvSpPr>
              <a:spLocks/>
            </p:cNvSpPr>
            <p:nvPr/>
          </p:nvSpPr>
          <p:spPr bwMode="auto">
            <a:xfrm>
              <a:off x="957711" y="-1895809"/>
              <a:ext cx="10876" cy="4079"/>
            </a:xfrm>
            <a:custGeom>
              <a:avLst/>
              <a:gdLst/>
              <a:ahLst/>
              <a:cxnLst>
                <a:cxn ang="0">
                  <a:pos x="4" y="0"/>
                </a:cxn>
                <a:cxn ang="0">
                  <a:pos x="5" y="0"/>
                </a:cxn>
                <a:cxn ang="0">
                  <a:pos x="8" y="3"/>
                </a:cxn>
                <a:cxn ang="0">
                  <a:pos x="4" y="3"/>
                </a:cxn>
                <a:cxn ang="0">
                  <a:pos x="0" y="0"/>
                </a:cxn>
                <a:cxn ang="0">
                  <a:pos x="4" y="0"/>
                </a:cxn>
                <a:cxn ang="0">
                  <a:pos x="4" y="0"/>
                </a:cxn>
              </a:cxnLst>
              <a:rect l="0" t="0" r="r" b="b"/>
              <a:pathLst>
                <a:path w="8" h="3">
                  <a:moveTo>
                    <a:pt x="4" y="0"/>
                  </a:moveTo>
                  <a:lnTo>
                    <a:pt x="5" y="0"/>
                  </a:lnTo>
                  <a:lnTo>
                    <a:pt x="8" y="3"/>
                  </a:lnTo>
                  <a:lnTo>
                    <a:pt x="4"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9" name="任意多边形(F) 627">
              <a:extLst>
                <a:ext uri="{FF2B5EF4-FFF2-40B4-BE49-F238E27FC236}">
                  <a16:creationId xmlns:a16="http://schemas.microsoft.com/office/drawing/2014/main" id="{898D835E-900F-1ED0-B0C6-99163F326BD9}"/>
                </a:ext>
              </a:extLst>
            </p:cNvPr>
            <p:cNvSpPr>
              <a:spLocks/>
            </p:cNvSpPr>
            <p:nvPr/>
          </p:nvSpPr>
          <p:spPr bwMode="auto">
            <a:xfrm>
              <a:off x="964510" y="-1884932"/>
              <a:ext cx="21753" cy="17675"/>
            </a:xfrm>
            <a:custGeom>
              <a:avLst/>
              <a:gdLst/>
              <a:ahLst/>
              <a:cxnLst>
                <a:cxn ang="0">
                  <a:pos x="3" y="0"/>
                </a:cxn>
                <a:cxn ang="0">
                  <a:pos x="13" y="2"/>
                </a:cxn>
                <a:cxn ang="0">
                  <a:pos x="16" y="6"/>
                </a:cxn>
                <a:cxn ang="0">
                  <a:pos x="15" y="10"/>
                </a:cxn>
                <a:cxn ang="0">
                  <a:pos x="8" y="10"/>
                </a:cxn>
                <a:cxn ang="0">
                  <a:pos x="2" y="13"/>
                </a:cxn>
                <a:cxn ang="0">
                  <a:pos x="0" y="13"/>
                </a:cxn>
                <a:cxn ang="0">
                  <a:pos x="0" y="6"/>
                </a:cxn>
                <a:cxn ang="0">
                  <a:pos x="3" y="0"/>
                </a:cxn>
                <a:cxn ang="0">
                  <a:pos x="3" y="0"/>
                </a:cxn>
              </a:cxnLst>
              <a:rect l="0" t="0" r="r" b="b"/>
              <a:pathLst>
                <a:path w="16" h="13">
                  <a:moveTo>
                    <a:pt x="3" y="0"/>
                  </a:moveTo>
                  <a:lnTo>
                    <a:pt x="13" y="2"/>
                  </a:lnTo>
                  <a:lnTo>
                    <a:pt x="16" y="6"/>
                  </a:lnTo>
                  <a:lnTo>
                    <a:pt x="15" y="10"/>
                  </a:lnTo>
                  <a:lnTo>
                    <a:pt x="8" y="10"/>
                  </a:lnTo>
                  <a:lnTo>
                    <a:pt x="2" y="13"/>
                  </a:lnTo>
                  <a:lnTo>
                    <a:pt x="0" y="13"/>
                  </a:lnTo>
                  <a:lnTo>
                    <a:pt x="0" y="6"/>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0" name="任意多边形(F) 628">
              <a:extLst>
                <a:ext uri="{FF2B5EF4-FFF2-40B4-BE49-F238E27FC236}">
                  <a16:creationId xmlns:a16="http://schemas.microsoft.com/office/drawing/2014/main" id="{8C018EA9-DD15-0377-C6E7-85F3EB1C3431}"/>
                </a:ext>
              </a:extLst>
            </p:cNvPr>
            <p:cNvSpPr>
              <a:spLocks/>
            </p:cNvSpPr>
            <p:nvPr/>
          </p:nvSpPr>
          <p:spPr bwMode="auto">
            <a:xfrm>
              <a:off x="949554" y="-1895809"/>
              <a:ext cx="4079" cy="2719"/>
            </a:xfrm>
            <a:custGeom>
              <a:avLst/>
              <a:gdLst/>
              <a:ahLst/>
              <a:cxnLst>
                <a:cxn ang="0">
                  <a:pos x="0" y="0"/>
                </a:cxn>
                <a:cxn ang="0">
                  <a:pos x="3" y="2"/>
                </a:cxn>
                <a:cxn ang="0">
                  <a:pos x="2" y="2"/>
                </a:cxn>
                <a:cxn ang="0">
                  <a:pos x="0" y="0"/>
                </a:cxn>
                <a:cxn ang="0">
                  <a:pos x="0" y="0"/>
                </a:cxn>
              </a:cxnLst>
              <a:rect l="0" t="0" r="r" b="b"/>
              <a:pathLst>
                <a:path w="3" h="2">
                  <a:moveTo>
                    <a:pt x="0" y="0"/>
                  </a:moveTo>
                  <a:lnTo>
                    <a:pt x="3" y="2"/>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1" name="任意多边形(F) 629">
              <a:extLst>
                <a:ext uri="{FF2B5EF4-FFF2-40B4-BE49-F238E27FC236}">
                  <a16:creationId xmlns:a16="http://schemas.microsoft.com/office/drawing/2014/main" id="{20A7EE92-D98B-C378-C1B8-A85C5BCC0F98}"/>
                </a:ext>
              </a:extLst>
            </p:cNvPr>
            <p:cNvSpPr>
              <a:spLocks/>
            </p:cNvSpPr>
            <p:nvPr/>
          </p:nvSpPr>
          <p:spPr bwMode="auto">
            <a:xfrm>
              <a:off x="1791120" y="-2024966"/>
              <a:ext cx="2719" cy="6798"/>
            </a:xfrm>
            <a:custGeom>
              <a:avLst/>
              <a:gdLst/>
              <a:ahLst/>
              <a:cxnLst>
                <a:cxn ang="0">
                  <a:pos x="0" y="2"/>
                </a:cxn>
                <a:cxn ang="0">
                  <a:pos x="2" y="0"/>
                </a:cxn>
                <a:cxn ang="0">
                  <a:pos x="2" y="5"/>
                </a:cxn>
                <a:cxn ang="0">
                  <a:pos x="0" y="2"/>
                </a:cxn>
                <a:cxn ang="0">
                  <a:pos x="0" y="2"/>
                </a:cxn>
              </a:cxnLst>
              <a:rect l="0" t="0" r="r" b="b"/>
              <a:pathLst>
                <a:path w="2" h="5">
                  <a:moveTo>
                    <a:pt x="0" y="2"/>
                  </a:moveTo>
                  <a:lnTo>
                    <a:pt x="2"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2" name="任意多边形(F) 630">
              <a:extLst>
                <a:ext uri="{FF2B5EF4-FFF2-40B4-BE49-F238E27FC236}">
                  <a16:creationId xmlns:a16="http://schemas.microsoft.com/office/drawing/2014/main" id="{3D019BE2-9CE0-46DF-60D2-12D1ED712693}"/>
                </a:ext>
              </a:extLst>
            </p:cNvPr>
            <p:cNvSpPr>
              <a:spLocks/>
            </p:cNvSpPr>
            <p:nvPr/>
          </p:nvSpPr>
          <p:spPr bwMode="auto">
            <a:xfrm>
              <a:off x="2238414" y="-1610302"/>
              <a:ext cx="12236" cy="17675"/>
            </a:xfrm>
            <a:custGeom>
              <a:avLst/>
              <a:gdLst/>
              <a:ahLst/>
              <a:cxnLst>
                <a:cxn ang="0">
                  <a:pos x="5" y="0"/>
                </a:cxn>
                <a:cxn ang="0">
                  <a:pos x="5" y="3"/>
                </a:cxn>
                <a:cxn ang="0">
                  <a:pos x="8" y="7"/>
                </a:cxn>
                <a:cxn ang="0">
                  <a:pos x="9" y="10"/>
                </a:cxn>
                <a:cxn ang="0">
                  <a:pos x="6" y="11"/>
                </a:cxn>
                <a:cxn ang="0">
                  <a:pos x="3" y="13"/>
                </a:cxn>
                <a:cxn ang="0">
                  <a:pos x="0" y="11"/>
                </a:cxn>
                <a:cxn ang="0">
                  <a:pos x="0" y="10"/>
                </a:cxn>
                <a:cxn ang="0">
                  <a:pos x="5" y="7"/>
                </a:cxn>
                <a:cxn ang="0">
                  <a:pos x="0" y="2"/>
                </a:cxn>
                <a:cxn ang="0">
                  <a:pos x="1" y="0"/>
                </a:cxn>
                <a:cxn ang="0">
                  <a:pos x="5" y="0"/>
                </a:cxn>
                <a:cxn ang="0">
                  <a:pos x="5" y="0"/>
                </a:cxn>
              </a:cxnLst>
              <a:rect l="0" t="0" r="r" b="b"/>
              <a:pathLst>
                <a:path w="9" h="13">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3" name="任意多边形(F) 631">
              <a:extLst>
                <a:ext uri="{FF2B5EF4-FFF2-40B4-BE49-F238E27FC236}">
                  <a16:creationId xmlns:a16="http://schemas.microsoft.com/office/drawing/2014/main" id="{580D0B7F-E454-51ED-F1F5-BF67734DF5A9}"/>
                </a:ext>
              </a:extLst>
            </p:cNvPr>
            <p:cNvSpPr>
              <a:spLocks/>
            </p:cNvSpPr>
            <p:nvPr/>
          </p:nvSpPr>
          <p:spPr bwMode="auto">
            <a:xfrm>
              <a:off x="2253370" y="-1606223"/>
              <a:ext cx="6798" cy="2719"/>
            </a:xfrm>
            <a:custGeom>
              <a:avLst/>
              <a:gdLst/>
              <a:ahLst/>
              <a:cxnLst>
                <a:cxn ang="0">
                  <a:pos x="3" y="0"/>
                </a:cxn>
                <a:cxn ang="0">
                  <a:pos x="2" y="0"/>
                </a:cxn>
                <a:cxn ang="0">
                  <a:pos x="0" y="2"/>
                </a:cxn>
                <a:cxn ang="0">
                  <a:pos x="3" y="2"/>
                </a:cxn>
                <a:cxn ang="0">
                  <a:pos x="5" y="0"/>
                </a:cxn>
                <a:cxn ang="0">
                  <a:pos x="3" y="0"/>
                </a:cxn>
                <a:cxn ang="0">
                  <a:pos x="3" y="0"/>
                </a:cxn>
              </a:cxnLst>
              <a:rect l="0" t="0" r="r" b="b"/>
              <a:pathLst>
                <a:path w="5" h="2">
                  <a:moveTo>
                    <a:pt x="3" y="0"/>
                  </a:moveTo>
                  <a:lnTo>
                    <a:pt x="2" y="0"/>
                  </a:lnTo>
                  <a:lnTo>
                    <a:pt x="0" y="2"/>
                  </a:lnTo>
                  <a:lnTo>
                    <a:pt x="3" y="2"/>
                  </a:lnTo>
                  <a:lnTo>
                    <a:pt x="5"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4" name="任意多边形(F) 632">
              <a:extLst>
                <a:ext uri="{FF2B5EF4-FFF2-40B4-BE49-F238E27FC236}">
                  <a16:creationId xmlns:a16="http://schemas.microsoft.com/office/drawing/2014/main" id="{35DD74BC-2E7F-CDB7-AB16-2FCD525453E5}"/>
                </a:ext>
              </a:extLst>
            </p:cNvPr>
            <p:cNvSpPr>
              <a:spLocks/>
            </p:cNvSpPr>
            <p:nvPr/>
          </p:nvSpPr>
          <p:spPr bwMode="auto">
            <a:xfrm>
              <a:off x="2260167" y="-1600784"/>
              <a:ext cx="6798" cy="1360"/>
            </a:xfrm>
            <a:custGeom>
              <a:avLst/>
              <a:gdLst/>
              <a:ahLst/>
              <a:cxnLst>
                <a:cxn ang="0">
                  <a:pos x="5" y="0"/>
                </a:cxn>
                <a:cxn ang="0">
                  <a:pos x="3" y="1"/>
                </a:cxn>
                <a:cxn ang="0">
                  <a:pos x="0" y="1"/>
                </a:cxn>
                <a:cxn ang="0">
                  <a:pos x="1" y="0"/>
                </a:cxn>
                <a:cxn ang="0">
                  <a:pos x="5" y="0"/>
                </a:cxn>
                <a:cxn ang="0">
                  <a:pos x="5" y="0"/>
                </a:cxn>
              </a:cxnLst>
              <a:rect l="0" t="0" r="r" b="b"/>
              <a:pathLst>
                <a:path w="5" h="1">
                  <a:moveTo>
                    <a:pt x="5" y="0"/>
                  </a:moveTo>
                  <a:lnTo>
                    <a:pt x="3" y="1"/>
                  </a:lnTo>
                  <a:lnTo>
                    <a:pt x="0" y="1"/>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5" name="任意多边形(F) 633">
              <a:extLst>
                <a:ext uri="{FF2B5EF4-FFF2-40B4-BE49-F238E27FC236}">
                  <a16:creationId xmlns:a16="http://schemas.microsoft.com/office/drawing/2014/main" id="{E0815774-19EA-AAC3-DD34-805F6E99FF06}"/>
                </a:ext>
              </a:extLst>
            </p:cNvPr>
            <p:cNvSpPr>
              <a:spLocks/>
            </p:cNvSpPr>
            <p:nvPr/>
          </p:nvSpPr>
          <p:spPr bwMode="auto">
            <a:xfrm>
              <a:off x="2279201" y="-1599425"/>
              <a:ext cx="4079" cy="4079"/>
            </a:xfrm>
            <a:custGeom>
              <a:avLst/>
              <a:gdLst/>
              <a:ahLst/>
              <a:cxnLst>
                <a:cxn ang="0">
                  <a:pos x="3" y="0"/>
                </a:cxn>
                <a:cxn ang="0">
                  <a:pos x="2" y="3"/>
                </a:cxn>
                <a:cxn ang="0">
                  <a:pos x="0" y="3"/>
                </a:cxn>
                <a:cxn ang="0">
                  <a:pos x="3" y="0"/>
                </a:cxn>
                <a:cxn ang="0">
                  <a:pos x="3" y="0"/>
                </a:cxn>
              </a:cxnLst>
              <a:rect l="0" t="0" r="r" b="b"/>
              <a:pathLst>
                <a:path w="3" h="3">
                  <a:moveTo>
                    <a:pt x="3" y="0"/>
                  </a:moveTo>
                  <a:lnTo>
                    <a:pt x="2" y="3"/>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6" name="任意多边形(F) 634">
              <a:extLst>
                <a:ext uri="{FF2B5EF4-FFF2-40B4-BE49-F238E27FC236}">
                  <a16:creationId xmlns:a16="http://schemas.microsoft.com/office/drawing/2014/main" id="{79ADC3CF-CACF-9679-2A5D-E372C65D8164}"/>
                </a:ext>
              </a:extLst>
            </p:cNvPr>
            <p:cNvSpPr>
              <a:spLocks/>
            </p:cNvSpPr>
            <p:nvPr/>
          </p:nvSpPr>
          <p:spPr bwMode="auto">
            <a:xfrm>
              <a:off x="892453" y="-1364221"/>
              <a:ext cx="6798" cy="6798"/>
            </a:xfrm>
            <a:custGeom>
              <a:avLst/>
              <a:gdLst/>
              <a:ahLst/>
              <a:cxnLst>
                <a:cxn ang="0">
                  <a:pos x="4" y="0"/>
                </a:cxn>
                <a:cxn ang="0">
                  <a:pos x="5" y="4"/>
                </a:cxn>
                <a:cxn ang="0">
                  <a:pos x="4" y="5"/>
                </a:cxn>
                <a:cxn ang="0">
                  <a:pos x="4" y="4"/>
                </a:cxn>
                <a:cxn ang="0">
                  <a:pos x="0" y="4"/>
                </a:cxn>
                <a:cxn ang="0">
                  <a:pos x="0" y="2"/>
                </a:cxn>
                <a:cxn ang="0">
                  <a:pos x="0" y="0"/>
                </a:cxn>
                <a:cxn ang="0">
                  <a:pos x="4" y="0"/>
                </a:cxn>
                <a:cxn ang="0">
                  <a:pos x="4" y="0"/>
                </a:cxn>
              </a:cxnLst>
              <a:rect l="0" t="0" r="r" b="b"/>
              <a:pathLst>
                <a:path w="5" h="5">
                  <a:moveTo>
                    <a:pt x="4" y="0"/>
                  </a:moveTo>
                  <a:lnTo>
                    <a:pt x="5" y="4"/>
                  </a:lnTo>
                  <a:lnTo>
                    <a:pt x="4" y="5"/>
                  </a:lnTo>
                  <a:lnTo>
                    <a:pt x="4" y="4"/>
                  </a:lnTo>
                  <a:lnTo>
                    <a:pt x="0" y="4"/>
                  </a:lnTo>
                  <a:lnTo>
                    <a:pt x="0" y="2"/>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7" name="任意多边形(F) 635">
              <a:extLst>
                <a:ext uri="{FF2B5EF4-FFF2-40B4-BE49-F238E27FC236}">
                  <a16:creationId xmlns:a16="http://schemas.microsoft.com/office/drawing/2014/main" id="{56343CD3-CD09-4BA5-360F-17944059095A}"/>
                </a:ext>
              </a:extLst>
            </p:cNvPr>
            <p:cNvSpPr>
              <a:spLocks/>
            </p:cNvSpPr>
            <p:nvPr/>
          </p:nvSpPr>
          <p:spPr bwMode="auto">
            <a:xfrm>
              <a:off x="853026" y="-1375098"/>
              <a:ext cx="2719" cy="2719"/>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8" name="任意多边形(F) 636">
              <a:extLst>
                <a:ext uri="{FF2B5EF4-FFF2-40B4-BE49-F238E27FC236}">
                  <a16:creationId xmlns:a16="http://schemas.microsoft.com/office/drawing/2014/main" id="{A328EAB7-CE54-A500-6466-DCBF3C5E31D9}"/>
                </a:ext>
              </a:extLst>
            </p:cNvPr>
            <p:cNvSpPr>
              <a:spLocks/>
            </p:cNvSpPr>
            <p:nvPr/>
          </p:nvSpPr>
          <p:spPr bwMode="auto">
            <a:xfrm>
              <a:off x="982183" y="-1365581"/>
              <a:ext cx="2719" cy="1360"/>
            </a:xfrm>
            <a:custGeom>
              <a:avLst/>
              <a:gdLst/>
              <a:ahLst/>
              <a:cxnLst>
                <a:cxn ang="0">
                  <a:pos x="2" y="0"/>
                </a:cxn>
                <a:cxn ang="0">
                  <a:pos x="2" y="1"/>
                </a:cxn>
                <a:cxn ang="0">
                  <a:pos x="0" y="1"/>
                </a:cxn>
                <a:cxn ang="0">
                  <a:pos x="2" y="0"/>
                </a:cxn>
                <a:cxn ang="0">
                  <a:pos x="2" y="0"/>
                </a:cxn>
              </a:cxnLst>
              <a:rect l="0" t="0" r="r" b="b"/>
              <a:pathLst>
                <a:path w="2" h="1">
                  <a:moveTo>
                    <a:pt x="2" y="0"/>
                  </a:moveTo>
                  <a:lnTo>
                    <a:pt x="2" y="1"/>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9" name="任意多边形(F) 637">
              <a:extLst>
                <a:ext uri="{FF2B5EF4-FFF2-40B4-BE49-F238E27FC236}">
                  <a16:creationId xmlns:a16="http://schemas.microsoft.com/office/drawing/2014/main" id="{B8BED878-A8B4-5A27-A620-1C6740B3E735}"/>
                </a:ext>
              </a:extLst>
            </p:cNvPr>
            <p:cNvSpPr>
              <a:spLocks/>
            </p:cNvSpPr>
            <p:nvPr/>
          </p:nvSpPr>
          <p:spPr bwMode="auto">
            <a:xfrm>
              <a:off x="978105" y="-140772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0" name="任意多边形(F) 638">
              <a:extLst>
                <a:ext uri="{FF2B5EF4-FFF2-40B4-BE49-F238E27FC236}">
                  <a16:creationId xmlns:a16="http://schemas.microsoft.com/office/drawing/2014/main" id="{BD3E4460-1ACD-4683-66BA-463027B94BC3}"/>
                </a:ext>
              </a:extLst>
            </p:cNvPr>
            <p:cNvSpPr>
              <a:spLocks/>
            </p:cNvSpPr>
            <p:nvPr/>
          </p:nvSpPr>
          <p:spPr bwMode="auto">
            <a:xfrm>
              <a:off x="986263" y="-1409087"/>
              <a:ext cx="4079" cy="1360"/>
            </a:xfrm>
            <a:custGeom>
              <a:avLst/>
              <a:gdLst/>
              <a:ahLst/>
              <a:cxnLst>
                <a:cxn ang="0">
                  <a:pos x="2" y="0"/>
                </a:cxn>
                <a:cxn ang="0">
                  <a:pos x="0" y="1"/>
                </a:cxn>
                <a:cxn ang="0">
                  <a:pos x="3" y="1"/>
                </a:cxn>
                <a:cxn ang="0">
                  <a:pos x="2" y="0"/>
                </a:cxn>
                <a:cxn ang="0">
                  <a:pos x="2" y="0"/>
                </a:cxn>
              </a:cxnLst>
              <a:rect l="0" t="0" r="r" b="b"/>
              <a:pathLst>
                <a:path w="3" h="1">
                  <a:moveTo>
                    <a:pt x="2" y="0"/>
                  </a:move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1" name="任意多边形(F) 639">
              <a:extLst>
                <a:ext uri="{FF2B5EF4-FFF2-40B4-BE49-F238E27FC236}">
                  <a16:creationId xmlns:a16="http://schemas.microsoft.com/office/drawing/2014/main" id="{8DD8A959-2C1F-E1D9-7523-D639A0D9EFF6}"/>
                </a:ext>
              </a:extLst>
            </p:cNvPr>
            <p:cNvSpPr>
              <a:spLocks/>
            </p:cNvSpPr>
            <p:nvPr/>
          </p:nvSpPr>
          <p:spPr bwMode="auto">
            <a:xfrm>
              <a:off x="1108623" y="-1387334"/>
              <a:ext cx="2719" cy="1360"/>
            </a:xfrm>
            <a:custGeom>
              <a:avLst/>
              <a:gdLst/>
              <a:ahLst/>
              <a:cxnLst>
                <a:cxn ang="0">
                  <a:pos x="0" y="1"/>
                </a:cxn>
                <a:cxn ang="0">
                  <a:pos x="2" y="0"/>
                </a:cxn>
                <a:cxn ang="0">
                  <a:pos x="0" y="1"/>
                </a:cxn>
                <a:cxn ang="0">
                  <a:pos x="0" y="1"/>
                </a:cxn>
              </a:cxnLst>
              <a:rect l="0" t="0" r="r" b="b"/>
              <a:pathLst>
                <a:path w="2" h="1">
                  <a:moveTo>
                    <a:pt x="0" y="1"/>
                  </a:move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2" name="任意多边形(F) 640">
              <a:extLst>
                <a:ext uri="{FF2B5EF4-FFF2-40B4-BE49-F238E27FC236}">
                  <a16:creationId xmlns:a16="http://schemas.microsoft.com/office/drawing/2014/main" id="{7512EB99-20DA-9808-D207-C2C13987C54E}"/>
                </a:ext>
              </a:extLst>
            </p:cNvPr>
            <p:cNvSpPr>
              <a:spLocks/>
            </p:cNvSpPr>
            <p:nvPr/>
          </p:nvSpPr>
          <p:spPr bwMode="auto">
            <a:xfrm>
              <a:off x="1067836" y="-1304401"/>
              <a:ext cx="1360" cy="1360"/>
            </a:xfrm>
            <a:custGeom>
              <a:avLst/>
              <a:gdLst/>
              <a:ahLst/>
              <a:cxnLst>
                <a:cxn ang="0">
                  <a:pos x="0" y="1"/>
                </a:cxn>
                <a:cxn ang="0">
                  <a:pos x="1" y="0"/>
                </a:cxn>
                <a:cxn ang="0">
                  <a:pos x="0" y="1"/>
                </a:cxn>
                <a:cxn ang="0">
                  <a:pos x="0" y="1"/>
                </a:cxn>
              </a:cxnLst>
              <a:rect l="0" t="0" r="r" b="b"/>
              <a:pathLst>
                <a:path w="1" h="1">
                  <a:moveTo>
                    <a:pt x="0" y="1"/>
                  </a:moveTo>
                  <a:lnTo>
                    <a:pt x="1"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3" name="任意多边形(F) 641">
              <a:extLst>
                <a:ext uri="{FF2B5EF4-FFF2-40B4-BE49-F238E27FC236}">
                  <a16:creationId xmlns:a16="http://schemas.microsoft.com/office/drawing/2014/main" id="{4ECF5AB9-B7CE-F0EB-886E-E92B86CF3D38}"/>
                </a:ext>
              </a:extLst>
            </p:cNvPr>
            <p:cNvSpPr>
              <a:spLocks/>
            </p:cNvSpPr>
            <p:nvPr/>
          </p:nvSpPr>
          <p:spPr bwMode="auto">
            <a:xfrm>
              <a:off x="1082791" y="-1332952"/>
              <a:ext cx="1360" cy="1360"/>
            </a:xfrm>
            <a:custGeom>
              <a:avLst/>
              <a:gdLst/>
              <a:ahLst/>
              <a:cxnLst>
                <a:cxn ang="0">
                  <a:pos x="0" y="0"/>
                </a:cxn>
                <a:cxn ang="0">
                  <a:pos x="1" y="0"/>
                </a:cxn>
                <a:cxn ang="0">
                  <a:pos x="0" y="0"/>
                </a:cxn>
                <a:cxn ang="0">
                  <a:pos x="0" y="0"/>
                </a:cxn>
              </a:cxnLst>
              <a:rect l="0" t="0" r="r" b="b"/>
              <a:pathLst>
                <a:path w="1">
                  <a:moveTo>
                    <a:pt x="0" y="0"/>
                  </a:move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4" name="任意多边形(F) 642">
              <a:extLst>
                <a:ext uri="{FF2B5EF4-FFF2-40B4-BE49-F238E27FC236}">
                  <a16:creationId xmlns:a16="http://schemas.microsoft.com/office/drawing/2014/main" id="{1DD13857-B0C7-CDCD-4E92-99C451611404}"/>
                </a:ext>
              </a:extLst>
            </p:cNvPr>
            <p:cNvSpPr>
              <a:spLocks/>
            </p:cNvSpPr>
            <p:nvPr/>
          </p:nvSpPr>
          <p:spPr bwMode="auto">
            <a:xfrm>
              <a:off x="979464" y="-1331592"/>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5" name="任意多边形(F) 643">
              <a:extLst>
                <a:ext uri="{FF2B5EF4-FFF2-40B4-BE49-F238E27FC236}">
                  <a16:creationId xmlns:a16="http://schemas.microsoft.com/office/drawing/2014/main" id="{9F7281A8-8E9E-393E-2821-53239CAC4114}"/>
                </a:ext>
              </a:extLst>
            </p:cNvPr>
            <p:cNvSpPr>
              <a:spLocks/>
            </p:cNvSpPr>
            <p:nvPr/>
          </p:nvSpPr>
          <p:spPr bwMode="auto">
            <a:xfrm>
              <a:off x="1180679" y="-1307120"/>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6" name="任意多边形(F) 644">
              <a:extLst>
                <a:ext uri="{FF2B5EF4-FFF2-40B4-BE49-F238E27FC236}">
                  <a16:creationId xmlns:a16="http://schemas.microsoft.com/office/drawing/2014/main" id="{F30FB4AE-9CC8-C179-FB90-D75FA31B53C2}"/>
                </a:ext>
              </a:extLst>
            </p:cNvPr>
            <p:cNvSpPr>
              <a:spLocks/>
            </p:cNvSpPr>
            <p:nvPr/>
          </p:nvSpPr>
          <p:spPr bwMode="auto">
            <a:xfrm>
              <a:off x="1139892" y="-1282648"/>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7" name="任意多边形(F) 645">
              <a:extLst>
                <a:ext uri="{FF2B5EF4-FFF2-40B4-BE49-F238E27FC236}">
                  <a16:creationId xmlns:a16="http://schemas.microsoft.com/office/drawing/2014/main" id="{07A36420-AA3B-9DFC-9409-8D5FC69AC4AA}"/>
                </a:ext>
              </a:extLst>
            </p:cNvPr>
            <p:cNvSpPr>
              <a:spLocks/>
            </p:cNvSpPr>
            <p:nvPr/>
          </p:nvSpPr>
          <p:spPr bwMode="auto">
            <a:xfrm>
              <a:off x="1407725" y="-1260895"/>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8" name="任意多边形(F) 646">
              <a:extLst>
                <a:ext uri="{FF2B5EF4-FFF2-40B4-BE49-F238E27FC236}">
                  <a16:creationId xmlns:a16="http://schemas.microsoft.com/office/drawing/2014/main" id="{79CB51F1-6E6E-027E-263B-60B021D142AC}"/>
                </a:ext>
              </a:extLst>
            </p:cNvPr>
            <p:cNvSpPr>
              <a:spLocks/>
            </p:cNvSpPr>
            <p:nvPr/>
          </p:nvSpPr>
          <p:spPr bwMode="auto">
            <a:xfrm>
              <a:off x="1744895" y="-1224187"/>
              <a:ext cx="2719" cy="2719"/>
            </a:xfrm>
            <a:custGeom>
              <a:avLst/>
              <a:gdLst/>
              <a:ahLst/>
              <a:cxnLst>
                <a:cxn ang="0">
                  <a:pos x="0" y="2"/>
                </a:cxn>
                <a:cxn ang="0">
                  <a:pos x="2" y="0"/>
                </a:cxn>
                <a:cxn ang="0">
                  <a:pos x="0" y="0"/>
                </a:cxn>
                <a:cxn ang="0">
                  <a:pos x="0" y="2"/>
                </a:cxn>
                <a:cxn ang="0">
                  <a:pos x="0" y="2"/>
                </a:cxn>
              </a:cxnLst>
              <a:rect l="0" t="0" r="r" b="b"/>
              <a:pathLst>
                <a:path w="2" h="2">
                  <a:moveTo>
                    <a:pt x="0" y="2"/>
                  </a:moveTo>
                  <a:lnTo>
                    <a:pt x="2" y="0"/>
                  </a:lnTo>
                  <a:lnTo>
                    <a:pt x="0"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9" name="任意多边形(F) 647">
              <a:extLst>
                <a:ext uri="{FF2B5EF4-FFF2-40B4-BE49-F238E27FC236}">
                  <a16:creationId xmlns:a16="http://schemas.microsoft.com/office/drawing/2014/main" id="{9D509B58-DC8C-8669-306C-8EA4BD645D34}"/>
                </a:ext>
              </a:extLst>
            </p:cNvPr>
            <p:cNvSpPr>
              <a:spLocks/>
            </p:cNvSpPr>
            <p:nvPr/>
          </p:nvSpPr>
          <p:spPr bwMode="auto">
            <a:xfrm>
              <a:off x="887014" y="-1364221"/>
              <a:ext cx="1360" cy="1360"/>
            </a:xfrm>
            <a:custGeom>
              <a:avLst/>
              <a:gdLst/>
              <a:ahLst/>
              <a:cxnLst>
                <a:cxn ang="0">
                  <a:pos x="0" y="0"/>
                </a:cxn>
                <a:cxn ang="0">
                  <a:pos x="0" y="0"/>
                </a:cxn>
                <a:cxn ang="0">
                  <a:pos x="1" y="0"/>
                </a:cxn>
                <a:cxn ang="0">
                  <a:pos x="0" y="0"/>
                </a:cxn>
                <a:cxn ang="0">
                  <a:pos x="0" y="0"/>
                </a:cxn>
              </a:cxnLst>
              <a:rect l="0" t="0" r="r" b="b"/>
              <a:pathLst>
                <a:path w="1">
                  <a:moveTo>
                    <a:pt x="0" y="0"/>
                  </a:moveTo>
                  <a:lnTo>
                    <a:pt x="0"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0" name="任意多边形(F) 648">
              <a:extLst>
                <a:ext uri="{FF2B5EF4-FFF2-40B4-BE49-F238E27FC236}">
                  <a16:creationId xmlns:a16="http://schemas.microsoft.com/office/drawing/2014/main" id="{33F290FE-39D3-04FA-DF83-E29ECD4C3ED1}"/>
                </a:ext>
              </a:extLst>
            </p:cNvPr>
            <p:cNvSpPr>
              <a:spLocks/>
            </p:cNvSpPr>
            <p:nvPr/>
          </p:nvSpPr>
          <p:spPr bwMode="auto">
            <a:xfrm>
              <a:off x="831273" y="-1634774"/>
              <a:ext cx="9517" cy="6798"/>
            </a:xfrm>
            <a:custGeom>
              <a:avLst/>
              <a:gdLst/>
              <a:ahLst/>
              <a:cxnLst>
                <a:cxn ang="0">
                  <a:pos x="2" y="0"/>
                </a:cxn>
                <a:cxn ang="0">
                  <a:pos x="7" y="5"/>
                </a:cxn>
                <a:cxn ang="0">
                  <a:pos x="0" y="4"/>
                </a:cxn>
                <a:cxn ang="0">
                  <a:pos x="2" y="2"/>
                </a:cxn>
                <a:cxn ang="0">
                  <a:pos x="2" y="0"/>
                </a:cxn>
                <a:cxn ang="0">
                  <a:pos x="2" y="0"/>
                </a:cxn>
              </a:cxnLst>
              <a:rect l="0" t="0" r="r" b="b"/>
              <a:pathLst>
                <a:path w="7" h="5">
                  <a:moveTo>
                    <a:pt x="2" y="0"/>
                  </a:moveTo>
                  <a:lnTo>
                    <a:pt x="7" y="5"/>
                  </a:lnTo>
                  <a:lnTo>
                    <a:pt x="0" y="4"/>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1" name="任意多边形(F) 649">
              <a:extLst>
                <a:ext uri="{FF2B5EF4-FFF2-40B4-BE49-F238E27FC236}">
                  <a16:creationId xmlns:a16="http://schemas.microsoft.com/office/drawing/2014/main" id="{E3CDC0FB-A5CA-5EE6-D69A-5FD747FA0C30}"/>
                </a:ext>
              </a:extLst>
            </p:cNvPr>
            <p:cNvSpPr>
              <a:spLocks/>
            </p:cNvSpPr>
            <p:nvPr/>
          </p:nvSpPr>
          <p:spPr bwMode="auto">
            <a:xfrm>
              <a:off x="685800" y="-1463469"/>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2" name="任意多边形(F) 650">
              <a:extLst>
                <a:ext uri="{FF2B5EF4-FFF2-40B4-BE49-F238E27FC236}">
                  <a16:creationId xmlns:a16="http://schemas.microsoft.com/office/drawing/2014/main" id="{2E6F33F7-94F2-1B8D-89CA-2CE2E620B355}"/>
                </a:ext>
              </a:extLst>
            </p:cNvPr>
            <p:cNvSpPr>
              <a:spLocks/>
            </p:cNvSpPr>
            <p:nvPr/>
          </p:nvSpPr>
          <p:spPr bwMode="auto">
            <a:xfrm>
              <a:off x="760576" y="-1483862"/>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3" name="任意多边形(F) 651">
              <a:extLst>
                <a:ext uri="{FF2B5EF4-FFF2-40B4-BE49-F238E27FC236}">
                  <a16:creationId xmlns:a16="http://schemas.microsoft.com/office/drawing/2014/main" id="{6D6A821C-5243-1A71-B155-9D6FE856E75C}"/>
                </a:ext>
              </a:extLst>
            </p:cNvPr>
            <p:cNvSpPr>
              <a:spLocks/>
            </p:cNvSpPr>
            <p:nvPr/>
          </p:nvSpPr>
          <p:spPr bwMode="auto">
            <a:xfrm>
              <a:off x="1150768" y="-1487941"/>
              <a:ext cx="1360" cy="4079"/>
            </a:xfrm>
            <a:custGeom>
              <a:avLst/>
              <a:gdLst/>
              <a:ahLst/>
              <a:cxnLst>
                <a:cxn ang="0">
                  <a:pos x="0" y="0"/>
                </a:cxn>
                <a:cxn ang="0">
                  <a:pos x="1" y="2"/>
                </a:cxn>
                <a:cxn ang="0">
                  <a:pos x="1" y="3"/>
                </a:cxn>
                <a:cxn ang="0">
                  <a:pos x="0" y="2"/>
                </a:cxn>
                <a:cxn ang="0">
                  <a:pos x="0" y="0"/>
                </a:cxn>
                <a:cxn ang="0">
                  <a:pos x="0" y="0"/>
                </a:cxn>
              </a:cxnLst>
              <a:rect l="0" t="0" r="r" b="b"/>
              <a:pathLst>
                <a:path w="1" h="3">
                  <a:moveTo>
                    <a:pt x="0" y="0"/>
                  </a:moveTo>
                  <a:lnTo>
                    <a:pt x="1" y="2"/>
                  </a:lnTo>
                  <a:lnTo>
                    <a:pt x="1" y="3"/>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4" name="任意多边形(F) 652">
              <a:extLst>
                <a:ext uri="{FF2B5EF4-FFF2-40B4-BE49-F238E27FC236}">
                  <a16:creationId xmlns:a16="http://schemas.microsoft.com/office/drawing/2014/main" id="{71D68556-D61B-4E66-741C-D18F0A80898B}"/>
                </a:ext>
              </a:extLst>
            </p:cNvPr>
            <p:cNvSpPr>
              <a:spLocks/>
            </p:cNvSpPr>
            <p:nvPr/>
          </p:nvSpPr>
          <p:spPr bwMode="auto">
            <a:xfrm>
              <a:off x="1169802" y="-1474346"/>
              <a:ext cx="6798" cy="1360"/>
            </a:xfrm>
            <a:custGeom>
              <a:avLst/>
              <a:gdLst/>
              <a:ahLst/>
              <a:cxnLst>
                <a:cxn ang="0">
                  <a:pos x="0" y="0"/>
                </a:cxn>
                <a:cxn ang="0">
                  <a:pos x="5" y="1"/>
                </a:cxn>
                <a:cxn ang="0">
                  <a:pos x="0" y="0"/>
                </a:cxn>
                <a:cxn ang="0">
                  <a:pos x="0" y="0"/>
                </a:cxn>
              </a:cxnLst>
              <a:rect l="0" t="0" r="r" b="b"/>
              <a:pathLst>
                <a:path w="5" h="1">
                  <a:moveTo>
                    <a:pt x="0" y="0"/>
                  </a:move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5" name="任意多边形(F) 653">
              <a:extLst>
                <a:ext uri="{FF2B5EF4-FFF2-40B4-BE49-F238E27FC236}">
                  <a16:creationId xmlns:a16="http://schemas.microsoft.com/office/drawing/2014/main" id="{011915A7-543B-5317-3E63-853A6EEA4AFD}"/>
                </a:ext>
              </a:extLst>
            </p:cNvPr>
            <p:cNvSpPr>
              <a:spLocks/>
            </p:cNvSpPr>
            <p:nvPr/>
          </p:nvSpPr>
          <p:spPr bwMode="auto">
            <a:xfrm>
              <a:off x="2889642" y="-2079348"/>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6" name="任意多边形(F) 654">
              <a:extLst>
                <a:ext uri="{FF2B5EF4-FFF2-40B4-BE49-F238E27FC236}">
                  <a16:creationId xmlns:a16="http://schemas.microsoft.com/office/drawing/2014/main" id="{B4ACBA0E-2A65-190C-8DEE-90715672224D}"/>
                </a:ext>
              </a:extLst>
            </p:cNvPr>
            <p:cNvSpPr>
              <a:spLocks/>
            </p:cNvSpPr>
            <p:nvPr/>
          </p:nvSpPr>
          <p:spPr bwMode="auto">
            <a:xfrm>
              <a:off x="2585101" y="-1992337"/>
              <a:ext cx="21753" cy="5438"/>
            </a:xfrm>
            <a:custGeom>
              <a:avLst/>
              <a:gdLst/>
              <a:ahLst/>
              <a:cxnLst>
                <a:cxn ang="0">
                  <a:pos x="14" y="0"/>
                </a:cxn>
                <a:cxn ang="0">
                  <a:pos x="16" y="4"/>
                </a:cxn>
                <a:cxn ang="0">
                  <a:pos x="13" y="2"/>
                </a:cxn>
                <a:cxn ang="0">
                  <a:pos x="5" y="4"/>
                </a:cxn>
                <a:cxn ang="0">
                  <a:pos x="0" y="4"/>
                </a:cxn>
                <a:cxn ang="0">
                  <a:pos x="0" y="2"/>
                </a:cxn>
                <a:cxn ang="0">
                  <a:pos x="14" y="0"/>
                </a:cxn>
                <a:cxn ang="0">
                  <a:pos x="14" y="0"/>
                </a:cxn>
              </a:cxnLst>
              <a:rect l="0" t="0" r="r" b="b"/>
              <a:pathLst>
                <a:path w="16" h="4">
                  <a:moveTo>
                    <a:pt x="14" y="0"/>
                  </a:moveTo>
                  <a:lnTo>
                    <a:pt x="16" y="4"/>
                  </a:lnTo>
                  <a:lnTo>
                    <a:pt x="13" y="2"/>
                  </a:lnTo>
                  <a:lnTo>
                    <a:pt x="5" y="4"/>
                  </a:lnTo>
                  <a:lnTo>
                    <a:pt x="0" y="4"/>
                  </a:lnTo>
                  <a:lnTo>
                    <a:pt x="0" y="2"/>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7" name="任意多边形(F) 655">
              <a:extLst>
                <a:ext uri="{FF2B5EF4-FFF2-40B4-BE49-F238E27FC236}">
                  <a16:creationId xmlns:a16="http://schemas.microsoft.com/office/drawing/2014/main" id="{2B1BA8A9-84AE-0008-2A36-BC9B7B5AFFD9}"/>
                </a:ext>
              </a:extLst>
            </p:cNvPr>
            <p:cNvSpPr>
              <a:spLocks/>
            </p:cNvSpPr>
            <p:nvPr/>
          </p:nvSpPr>
          <p:spPr bwMode="auto">
            <a:xfrm>
              <a:off x="2615012" y="-1986898"/>
              <a:ext cx="6798" cy="10876"/>
            </a:xfrm>
            <a:custGeom>
              <a:avLst/>
              <a:gdLst/>
              <a:ahLst/>
              <a:cxnLst>
                <a:cxn ang="0">
                  <a:pos x="5" y="3"/>
                </a:cxn>
                <a:cxn ang="0">
                  <a:pos x="2" y="8"/>
                </a:cxn>
                <a:cxn ang="0">
                  <a:pos x="0" y="6"/>
                </a:cxn>
                <a:cxn ang="0">
                  <a:pos x="2" y="3"/>
                </a:cxn>
                <a:cxn ang="0">
                  <a:pos x="5" y="0"/>
                </a:cxn>
                <a:cxn ang="0">
                  <a:pos x="5" y="3"/>
                </a:cxn>
                <a:cxn ang="0">
                  <a:pos x="5" y="3"/>
                </a:cxn>
              </a:cxnLst>
              <a:rect l="0" t="0" r="r" b="b"/>
              <a:pathLst>
                <a:path w="5" h="8">
                  <a:moveTo>
                    <a:pt x="5" y="3"/>
                  </a:moveTo>
                  <a:lnTo>
                    <a:pt x="2" y="8"/>
                  </a:lnTo>
                  <a:lnTo>
                    <a:pt x="0" y="6"/>
                  </a:lnTo>
                  <a:lnTo>
                    <a:pt x="2" y="3"/>
                  </a:lnTo>
                  <a:lnTo>
                    <a:pt x="5" y="0"/>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8" name="任意多边形(F) 656">
              <a:extLst>
                <a:ext uri="{FF2B5EF4-FFF2-40B4-BE49-F238E27FC236}">
                  <a16:creationId xmlns:a16="http://schemas.microsoft.com/office/drawing/2014/main" id="{B8DCA8B4-9360-0B69-FFC8-09BDD68A5BD4}"/>
                </a:ext>
              </a:extLst>
            </p:cNvPr>
            <p:cNvSpPr>
              <a:spLocks/>
            </p:cNvSpPr>
            <p:nvPr/>
          </p:nvSpPr>
          <p:spPr bwMode="auto">
            <a:xfrm>
              <a:off x="2608214" y="-1965146"/>
              <a:ext cx="6798" cy="1360"/>
            </a:xfrm>
            <a:custGeom>
              <a:avLst/>
              <a:gdLst/>
              <a:ahLst/>
              <a:cxnLst>
                <a:cxn ang="0">
                  <a:pos x="4" y="1"/>
                </a:cxn>
                <a:cxn ang="0">
                  <a:pos x="5" y="0"/>
                </a:cxn>
                <a:cxn ang="0">
                  <a:pos x="4" y="0"/>
                </a:cxn>
                <a:cxn ang="0">
                  <a:pos x="0" y="1"/>
                </a:cxn>
                <a:cxn ang="0">
                  <a:pos x="4" y="1"/>
                </a:cxn>
                <a:cxn ang="0">
                  <a:pos x="4" y="1"/>
                </a:cxn>
              </a:cxnLst>
              <a:rect l="0" t="0" r="r" b="b"/>
              <a:pathLst>
                <a:path w="5" h="1">
                  <a:moveTo>
                    <a:pt x="4" y="1"/>
                  </a:moveTo>
                  <a:lnTo>
                    <a:pt x="5" y="0"/>
                  </a:lnTo>
                  <a:lnTo>
                    <a:pt x="4" y="0"/>
                  </a:lnTo>
                  <a:lnTo>
                    <a:pt x="0" y="1"/>
                  </a:lnTo>
                  <a:lnTo>
                    <a:pt x="4" y="1"/>
                  </a:lnTo>
                  <a:lnTo>
                    <a:pt x="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9" name="任意多边形(F) 657">
              <a:extLst>
                <a:ext uri="{FF2B5EF4-FFF2-40B4-BE49-F238E27FC236}">
                  <a16:creationId xmlns:a16="http://schemas.microsoft.com/office/drawing/2014/main" id="{EA7D53F6-2515-64FF-9DC8-6E02EC307F84}"/>
                </a:ext>
              </a:extLst>
            </p:cNvPr>
            <p:cNvSpPr>
              <a:spLocks/>
            </p:cNvSpPr>
            <p:nvPr/>
          </p:nvSpPr>
          <p:spPr bwMode="auto">
            <a:xfrm>
              <a:off x="2591899" y="-1965146"/>
              <a:ext cx="10876" cy="12236"/>
            </a:xfrm>
            <a:custGeom>
              <a:avLst/>
              <a:gdLst/>
              <a:ahLst/>
              <a:cxnLst>
                <a:cxn ang="0">
                  <a:pos x="4" y="1"/>
                </a:cxn>
                <a:cxn ang="0">
                  <a:pos x="8" y="5"/>
                </a:cxn>
                <a:cxn ang="0">
                  <a:pos x="6" y="9"/>
                </a:cxn>
                <a:cxn ang="0">
                  <a:pos x="3" y="9"/>
                </a:cxn>
                <a:cxn ang="0">
                  <a:pos x="0" y="5"/>
                </a:cxn>
                <a:cxn ang="0">
                  <a:pos x="1" y="0"/>
                </a:cxn>
                <a:cxn ang="0">
                  <a:pos x="4" y="0"/>
                </a:cxn>
                <a:cxn ang="0">
                  <a:pos x="4" y="1"/>
                </a:cxn>
                <a:cxn ang="0">
                  <a:pos x="4" y="1"/>
                </a:cxn>
              </a:cxnLst>
              <a:rect l="0" t="0" r="r" b="b"/>
              <a:pathLst>
                <a:path w="8" h="9">
                  <a:moveTo>
                    <a:pt x="4" y="1"/>
                  </a:moveTo>
                  <a:lnTo>
                    <a:pt x="8" y="5"/>
                  </a:lnTo>
                  <a:lnTo>
                    <a:pt x="6" y="9"/>
                  </a:lnTo>
                  <a:lnTo>
                    <a:pt x="3" y="9"/>
                  </a:lnTo>
                  <a:lnTo>
                    <a:pt x="0" y="5"/>
                  </a:lnTo>
                  <a:lnTo>
                    <a:pt x="1" y="0"/>
                  </a:lnTo>
                  <a:lnTo>
                    <a:pt x="4" y="0"/>
                  </a:lnTo>
                  <a:lnTo>
                    <a:pt x="4" y="1"/>
                  </a:lnTo>
                  <a:lnTo>
                    <a:pt x="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0" name="任意多边形(F) 658">
              <a:extLst>
                <a:ext uri="{FF2B5EF4-FFF2-40B4-BE49-F238E27FC236}">
                  <a16:creationId xmlns:a16="http://schemas.microsoft.com/office/drawing/2014/main" id="{B87F1C6B-CCA1-ED20-08FD-465D677E66F1}"/>
                </a:ext>
              </a:extLst>
            </p:cNvPr>
            <p:cNvSpPr>
              <a:spLocks/>
            </p:cNvSpPr>
            <p:nvPr/>
          </p:nvSpPr>
          <p:spPr bwMode="auto">
            <a:xfrm>
              <a:off x="2600056" y="-1952910"/>
              <a:ext cx="4079" cy="5438"/>
            </a:xfrm>
            <a:custGeom>
              <a:avLst/>
              <a:gdLst/>
              <a:ahLst/>
              <a:cxnLst>
                <a:cxn ang="0">
                  <a:pos x="2" y="0"/>
                </a:cxn>
                <a:cxn ang="0">
                  <a:pos x="0" y="4"/>
                </a:cxn>
                <a:cxn ang="0">
                  <a:pos x="3" y="0"/>
                </a:cxn>
                <a:cxn ang="0">
                  <a:pos x="2" y="0"/>
                </a:cxn>
                <a:cxn ang="0">
                  <a:pos x="2" y="0"/>
                </a:cxn>
              </a:cxnLst>
              <a:rect l="0" t="0" r="r" b="b"/>
              <a:pathLst>
                <a:path w="3" h="4">
                  <a:moveTo>
                    <a:pt x="2" y="0"/>
                  </a:moveTo>
                  <a:lnTo>
                    <a:pt x="0"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1" name="任意多边形(F) 659">
              <a:extLst>
                <a:ext uri="{FF2B5EF4-FFF2-40B4-BE49-F238E27FC236}">
                  <a16:creationId xmlns:a16="http://schemas.microsoft.com/office/drawing/2014/main" id="{07FD261F-D3FB-C6D4-6506-DB7EC6453A31}"/>
                </a:ext>
              </a:extLst>
            </p:cNvPr>
            <p:cNvSpPr>
              <a:spLocks/>
            </p:cNvSpPr>
            <p:nvPr/>
          </p:nvSpPr>
          <p:spPr bwMode="auto">
            <a:xfrm>
              <a:off x="2600056" y="-1950191"/>
              <a:ext cx="4079" cy="6798"/>
            </a:xfrm>
            <a:custGeom>
              <a:avLst/>
              <a:gdLst/>
              <a:ahLst/>
              <a:cxnLst>
                <a:cxn ang="0">
                  <a:pos x="0" y="2"/>
                </a:cxn>
                <a:cxn ang="0">
                  <a:pos x="3" y="0"/>
                </a:cxn>
                <a:cxn ang="0">
                  <a:pos x="3" y="5"/>
                </a:cxn>
                <a:cxn ang="0">
                  <a:pos x="2" y="3"/>
                </a:cxn>
                <a:cxn ang="0">
                  <a:pos x="0" y="2"/>
                </a:cxn>
                <a:cxn ang="0">
                  <a:pos x="0" y="2"/>
                </a:cxn>
              </a:cxnLst>
              <a:rect l="0" t="0" r="r" b="b"/>
              <a:pathLst>
                <a:path w="3" h="5">
                  <a:moveTo>
                    <a:pt x="0" y="2"/>
                  </a:moveTo>
                  <a:lnTo>
                    <a:pt x="3" y="0"/>
                  </a:lnTo>
                  <a:lnTo>
                    <a:pt x="3" y="5"/>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2" name="任意多边形(F) 660">
              <a:extLst>
                <a:ext uri="{FF2B5EF4-FFF2-40B4-BE49-F238E27FC236}">
                  <a16:creationId xmlns:a16="http://schemas.microsoft.com/office/drawing/2014/main" id="{6778844A-755B-C5B5-CE53-0EB00134BE9B}"/>
                </a:ext>
              </a:extLst>
            </p:cNvPr>
            <p:cNvSpPr>
              <a:spLocks/>
            </p:cNvSpPr>
            <p:nvPr/>
          </p:nvSpPr>
          <p:spPr bwMode="auto">
            <a:xfrm>
              <a:off x="2632686" y="-1965146"/>
              <a:ext cx="4079" cy="6798"/>
            </a:xfrm>
            <a:custGeom>
              <a:avLst/>
              <a:gdLst/>
              <a:ahLst/>
              <a:cxnLst>
                <a:cxn ang="0">
                  <a:pos x="3" y="0"/>
                </a:cxn>
                <a:cxn ang="0">
                  <a:pos x="3" y="5"/>
                </a:cxn>
                <a:cxn ang="0">
                  <a:pos x="0" y="3"/>
                </a:cxn>
                <a:cxn ang="0">
                  <a:pos x="3" y="0"/>
                </a:cxn>
                <a:cxn ang="0">
                  <a:pos x="3" y="0"/>
                </a:cxn>
              </a:cxnLst>
              <a:rect l="0" t="0" r="r" b="b"/>
              <a:pathLst>
                <a:path w="3" h="5">
                  <a:moveTo>
                    <a:pt x="3" y="0"/>
                  </a:moveTo>
                  <a:lnTo>
                    <a:pt x="3" y="5"/>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3" name="任意多边形(F) 661">
              <a:extLst>
                <a:ext uri="{FF2B5EF4-FFF2-40B4-BE49-F238E27FC236}">
                  <a16:creationId xmlns:a16="http://schemas.microsoft.com/office/drawing/2014/main" id="{F162B04E-0884-60D1-BDDE-88205678ADA9}"/>
                </a:ext>
              </a:extLst>
            </p:cNvPr>
            <p:cNvSpPr>
              <a:spLocks/>
            </p:cNvSpPr>
            <p:nvPr/>
          </p:nvSpPr>
          <p:spPr bwMode="auto">
            <a:xfrm>
              <a:off x="2643562" y="-1958348"/>
              <a:ext cx="8157" cy="8157"/>
            </a:xfrm>
            <a:custGeom>
              <a:avLst/>
              <a:gdLst/>
              <a:ahLst/>
              <a:cxnLst>
                <a:cxn ang="0">
                  <a:pos x="5" y="4"/>
                </a:cxn>
                <a:cxn ang="0">
                  <a:pos x="6" y="6"/>
                </a:cxn>
                <a:cxn ang="0">
                  <a:pos x="3" y="6"/>
                </a:cxn>
                <a:cxn ang="0">
                  <a:pos x="5" y="4"/>
                </a:cxn>
                <a:cxn ang="0">
                  <a:pos x="0" y="0"/>
                </a:cxn>
                <a:cxn ang="0">
                  <a:pos x="5" y="4"/>
                </a:cxn>
                <a:cxn ang="0">
                  <a:pos x="5" y="4"/>
                </a:cxn>
              </a:cxnLst>
              <a:rect l="0" t="0" r="r" b="b"/>
              <a:pathLst>
                <a:path w="6" h="6">
                  <a:moveTo>
                    <a:pt x="5" y="4"/>
                  </a:moveTo>
                  <a:lnTo>
                    <a:pt x="6" y="6"/>
                  </a:lnTo>
                  <a:lnTo>
                    <a:pt x="3" y="6"/>
                  </a:lnTo>
                  <a:lnTo>
                    <a:pt x="5" y="4"/>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4" name="任意多边形(F) 662">
              <a:extLst>
                <a:ext uri="{FF2B5EF4-FFF2-40B4-BE49-F238E27FC236}">
                  <a16:creationId xmlns:a16="http://schemas.microsoft.com/office/drawing/2014/main" id="{F9B47AD0-5745-01FF-012D-4DD26B24B574}"/>
                </a:ext>
              </a:extLst>
            </p:cNvPr>
            <p:cNvSpPr>
              <a:spLocks/>
            </p:cNvSpPr>
            <p:nvPr/>
          </p:nvSpPr>
          <p:spPr bwMode="auto">
            <a:xfrm>
              <a:off x="2668034" y="-1950191"/>
              <a:ext cx="4079" cy="2719"/>
            </a:xfrm>
            <a:custGeom>
              <a:avLst/>
              <a:gdLst/>
              <a:ahLst/>
              <a:cxnLst>
                <a:cxn ang="0">
                  <a:pos x="1" y="0"/>
                </a:cxn>
                <a:cxn ang="0">
                  <a:pos x="0" y="2"/>
                </a:cxn>
                <a:cxn ang="0">
                  <a:pos x="1" y="2"/>
                </a:cxn>
                <a:cxn ang="0">
                  <a:pos x="3" y="0"/>
                </a:cxn>
                <a:cxn ang="0">
                  <a:pos x="1" y="0"/>
                </a:cxn>
                <a:cxn ang="0">
                  <a:pos x="1" y="0"/>
                </a:cxn>
              </a:cxnLst>
              <a:rect l="0" t="0" r="r" b="b"/>
              <a:pathLst>
                <a:path w="3" h="2">
                  <a:moveTo>
                    <a:pt x="1" y="0"/>
                  </a:moveTo>
                  <a:lnTo>
                    <a:pt x="0" y="2"/>
                  </a:lnTo>
                  <a:lnTo>
                    <a:pt x="1"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5" name="任意多边形(F) 663">
              <a:extLst>
                <a:ext uri="{FF2B5EF4-FFF2-40B4-BE49-F238E27FC236}">
                  <a16:creationId xmlns:a16="http://schemas.microsoft.com/office/drawing/2014/main" id="{1577CB6D-D555-363C-8D50-A6C09E8D88CB}"/>
                </a:ext>
              </a:extLst>
            </p:cNvPr>
            <p:cNvSpPr>
              <a:spLocks/>
            </p:cNvSpPr>
            <p:nvPr/>
          </p:nvSpPr>
          <p:spPr bwMode="auto">
            <a:xfrm>
              <a:off x="2651719" y="-1942034"/>
              <a:ext cx="5438" cy="9517"/>
            </a:xfrm>
            <a:custGeom>
              <a:avLst/>
              <a:gdLst/>
              <a:ahLst/>
              <a:cxnLst>
                <a:cxn ang="0">
                  <a:pos x="0" y="0"/>
                </a:cxn>
                <a:cxn ang="0">
                  <a:pos x="4" y="7"/>
                </a:cxn>
                <a:cxn ang="0">
                  <a:pos x="2" y="5"/>
                </a:cxn>
                <a:cxn ang="0">
                  <a:pos x="0" y="0"/>
                </a:cxn>
                <a:cxn ang="0">
                  <a:pos x="0" y="0"/>
                </a:cxn>
              </a:cxnLst>
              <a:rect l="0" t="0" r="r" b="b"/>
              <a:pathLst>
                <a:path w="4" h="7">
                  <a:moveTo>
                    <a:pt x="0" y="0"/>
                  </a:moveTo>
                  <a:lnTo>
                    <a:pt x="4" y="7"/>
                  </a:lnTo>
                  <a:lnTo>
                    <a:pt x="2"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6" name="任意多边形(F) 664">
              <a:extLst>
                <a:ext uri="{FF2B5EF4-FFF2-40B4-BE49-F238E27FC236}">
                  <a16:creationId xmlns:a16="http://schemas.microsoft.com/office/drawing/2014/main" id="{9308C518-0CD3-3F3D-9F28-817220FF4D92}"/>
                </a:ext>
              </a:extLst>
            </p:cNvPr>
            <p:cNvSpPr>
              <a:spLocks/>
            </p:cNvSpPr>
            <p:nvPr/>
          </p:nvSpPr>
          <p:spPr bwMode="auto">
            <a:xfrm>
              <a:off x="2668034" y="-1931157"/>
              <a:ext cx="8157" cy="9517"/>
            </a:xfrm>
            <a:custGeom>
              <a:avLst/>
              <a:gdLst/>
              <a:ahLst/>
              <a:cxnLst>
                <a:cxn ang="0">
                  <a:pos x="4" y="2"/>
                </a:cxn>
                <a:cxn ang="0">
                  <a:pos x="0" y="0"/>
                </a:cxn>
                <a:cxn ang="0">
                  <a:pos x="6" y="2"/>
                </a:cxn>
                <a:cxn ang="0">
                  <a:pos x="6" y="4"/>
                </a:cxn>
                <a:cxn ang="0">
                  <a:pos x="1" y="7"/>
                </a:cxn>
                <a:cxn ang="0">
                  <a:pos x="1" y="5"/>
                </a:cxn>
                <a:cxn ang="0">
                  <a:pos x="4" y="4"/>
                </a:cxn>
                <a:cxn ang="0">
                  <a:pos x="4" y="2"/>
                </a:cxn>
                <a:cxn ang="0">
                  <a:pos x="4" y="2"/>
                </a:cxn>
              </a:cxnLst>
              <a:rect l="0" t="0" r="r" b="b"/>
              <a:pathLst>
                <a:path w="6" h="7">
                  <a:moveTo>
                    <a:pt x="4" y="2"/>
                  </a:moveTo>
                  <a:lnTo>
                    <a:pt x="0" y="0"/>
                  </a:lnTo>
                  <a:lnTo>
                    <a:pt x="6" y="2"/>
                  </a:lnTo>
                  <a:lnTo>
                    <a:pt x="6" y="4"/>
                  </a:lnTo>
                  <a:lnTo>
                    <a:pt x="1" y="7"/>
                  </a:lnTo>
                  <a:lnTo>
                    <a:pt x="1" y="5"/>
                  </a:lnTo>
                  <a:lnTo>
                    <a:pt x="4" y="4"/>
                  </a:lnTo>
                  <a:lnTo>
                    <a:pt x="4" y="2"/>
                  </a:lnTo>
                  <a:lnTo>
                    <a:pt x="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7" name="任意多边形(F) 665">
              <a:extLst>
                <a:ext uri="{FF2B5EF4-FFF2-40B4-BE49-F238E27FC236}">
                  <a16:creationId xmlns:a16="http://schemas.microsoft.com/office/drawing/2014/main" id="{9BB803E2-2E33-617F-ED32-64E618075412}"/>
                </a:ext>
              </a:extLst>
            </p:cNvPr>
            <p:cNvSpPr>
              <a:spLocks/>
            </p:cNvSpPr>
            <p:nvPr/>
          </p:nvSpPr>
          <p:spPr bwMode="auto">
            <a:xfrm>
              <a:off x="2693866" y="-1924359"/>
              <a:ext cx="6798" cy="1360"/>
            </a:xfrm>
            <a:custGeom>
              <a:avLst/>
              <a:gdLst/>
              <a:ahLst/>
              <a:cxnLst>
                <a:cxn ang="0">
                  <a:pos x="5" y="0"/>
                </a:cxn>
                <a:cxn ang="0">
                  <a:pos x="5" y="0"/>
                </a:cxn>
                <a:cxn ang="0">
                  <a:pos x="0" y="0"/>
                </a:cxn>
                <a:cxn ang="0">
                  <a:pos x="5" y="0"/>
                </a:cxn>
                <a:cxn ang="0">
                  <a:pos x="5" y="0"/>
                </a:cxn>
              </a:cxnLst>
              <a:rect l="0" t="0" r="r" b="b"/>
              <a:pathLst>
                <a:path w="5">
                  <a:moveTo>
                    <a:pt x="5" y="0"/>
                  </a:moveTo>
                  <a:lnTo>
                    <a:pt x="5" y="0"/>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8" name="任意多边形(F) 666">
              <a:extLst>
                <a:ext uri="{FF2B5EF4-FFF2-40B4-BE49-F238E27FC236}">
                  <a16:creationId xmlns:a16="http://schemas.microsoft.com/office/drawing/2014/main" id="{2DB7998A-C3BF-B163-85A7-2051AAF3AFA7}"/>
                </a:ext>
              </a:extLst>
            </p:cNvPr>
            <p:cNvSpPr>
              <a:spLocks/>
            </p:cNvSpPr>
            <p:nvPr/>
          </p:nvSpPr>
          <p:spPr bwMode="auto">
            <a:xfrm>
              <a:off x="2707462" y="-1920281"/>
              <a:ext cx="16315" cy="5438"/>
            </a:xfrm>
            <a:custGeom>
              <a:avLst/>
              <a:gdLst/>
              <a:ahLst/>
              <a:cxnLst>
                <a:cxn ang="0">
                  <a:pos x="3" y="2"/>
                </a:cxn>
                <a:cxn ang="0">
                  <a:pos x="4" y="0"/>
                </a:cxn>
                <a:cxn ang="0">
                  <a:pos x="12" y="4"/>
                </a:cxn>
                <a:cxn ang="0">
                  <a:pos x="4" y="2"/>
                </a:cxn>
                <a:cxn ang="0">
                  <a:pos x="0" y="4"/>
                </a:cxn>
                <a:cxn ang="0">
                  <a:pos x="3" y="2"/>
                </a:cxn>
                <a:cxn ang="0">
                  <a:pos x="3" y="2"/>
                </a:cxn>
              </a:cxnLst>
              <a:rect l="0" t="0" r="r" b="b"/>
              <a:pathLst>
                <a:path w="12" h="4">
                  <a:moveTo>
                    <a:pt x="3" y="2"/>
                  </a:moveTo>
                  <a:lnTo>
                    <a:pt x="4" y="0"/>
                  </a:lnTo>
                  <a:lnTo>
                    <a:pt x="12" y="4"/>
                  </a:lnTo>
                  <a:lnTo>
                    <a:pt x="4" y="2"/>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9" name="任意多边形(F) 667">
              <a:extLst>
                <a:ext uri="{FF2B5EF4-FFF2-40B4-BE49-F238E27FC236}">
                  <a16:creationId xmlns:a16="http://schemas.microsoft.com/office/drawing/2014/main" id="{443AFEAE-0EF5-EC75-58FB-CC0D9A87E4D2}"/>
                </a:ext>
              </a:extLst>
            </p:cNvPr>
            <p:cNvSpPr>
              <a:spLocks/>
            </p:cNvSpPr>
            <p:nvPr/>
          </p:nvSpPr>
          <p:spPr bwMode="auto">
            <a:xfrm>
              <a:off x="2678910" y="-1909404"/>
              <a:ext cx="12236" cy="6798"/>
            </a:xfrm>
            <a:custGeom>
              <a:avLst/>
              <a:gdLst/>
              <a:ahLst/>
              <a:cxnLst>
                <a:cxn ang="0">
                  <a:pos x="9" y="0"/>
                </a:cxn>
                <a:cxn ang="0">
                  <a:pos x="8" y="4"/>
                </a:cxn>
                <a:cxn ang="0">
                  <a:pos x="0" y="5"/>
                </a:cxn>
                <a:cxn ang="0">
                  <a:pos x="0" y="2"/>
                </a:cxn>
                <a:cxn ang="0">
                  <a:pos x="6" y="2"/>
                </a:cxn>
                <a:cxn ang="0">
                  <a:pos x="9" y="0"/>
                </a:cxn>
                <a:cxn ang="0">
                  <a:pos x="9" y="0"/>
                </a:cxn>
              </a:cxnLst>
              <a:rect l="0" t="0" r="r" b="b"/>
              <a:pathLst>
                <a:path w="9" h="5">
                  <a:moveTo>
                    <a:pt x="9" y="0"/>
                  </a:moveTo>
                  <a:lnTo>
                    <a:pt x="8" y="4"/>
                  </a:lnTo>
                  <a:lnTo>
                    <a:pt x="0" y="5"/>
                  </a:lnTo>
                  <a:lnTo>
                    <a:pt x="0" y="2"/>
                  </a:lnTo>
                  <a:lnTo>
                    <a:pt x="6" y="2"/>
                  </a:lnTo>
                  <a:lnTo>
                    <a:pt x="9" y="0"/>
                  </a:lnTo>
                  <a:lnTo>
                    <a:pt x="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0" name="任意多边形(F) 668">
              <a:extLst>
                <a:ext uri="{FF2B5EF4-FFF2-40B4-BE49-F238E27FC236}">
                  <a16:creationId xmlns:a16="http://schemas.microsoft.com/office/drawing/2014/main" id="{CE6F4B32-84A2-AE87-8DF1-759F4B099AE2}"/>
                </a:ext>
              </a:extLst>
            </p:cNvPr>
            <p:cNvSpPr>
              <a:spLocks/>
            </p:cNvSpPr>
            <p:nvPr/>
          </p:nvSpPr>
          <p:spPr bwMode="auto">
            <a:xfrm>
              <a:off x="2447786" y="-1935235"/>
              <a:ext cx="214810" cy="47585"/>
            </a:xfrm>
            <a:custGeom>
              <a:avLst/>
              <a:gdLst/>
              <a:ahLst/>
              <a:cxnLst>
                <a:cxn ang="0">
                  <a:pos x="115" y="16"/>
                </a:cxn>
                <a:cxn ang="0">
                  <a:pos x="123" y="19"/>
                </a:cxn>
                <a:cxn ang="0">
                  <a:pos x="131" y="21"/>
                </a:cxn>
                <a:cxn ang="0">
                  <a:pos x="138" y="21"/>
                </a:cxn>
                <a:cxn ang="0">
                  <a:pos x="138" y="26"/>
                </a:cxn>
                <a:cxn ang="0">
                  <a:pos x="149" y="26"/>
                </a:cxn>
                <a:cxn ang="0">
                  <a:pos x="155" y="31"/>
                </a:cxn>
                <a:cxn ang="0">
                  <a:pos x="158" y="31"/>
                </a:cxn>
                <a:cxn ang="0">
                  <a:pos x="158" y="32"/>
                </a:cxn>
                <a:cxn ang="0">
                  <a:pos x="141" y="35"/>
                </a:cxn>
                <a:cxn ang="0">
                  <a:pos x="118" y="34"/>
                </a:cxn>
                <a:cxn ang="0">
                  <a:pos x="106" y="35"/>
                </a:cxn>
                <a:cxn ang="0">
                  <a:pos x="104" y="35"/>
                </a:cxn>
                <a:cxn ang="0">
                  <a:pos x="115" y="31"/>
                </a:cxn>
                <a:cxn ang="0">
                  <a:pos x="117" y="29"/>
                </a:cxn>
                <a:cxn ang="0">
                  <a:pos x="101" y="27"/>
                </a:cxn>
                <a:cxn ang="0">
                  <a:pos x="96" y="23"/>
                </a:cxn>
                <a:cxn ang="0">
                  <a:pos x="93" y="18"/>
                </a:cxn>
                <a:cxn ang="0">
                  <a:pos x="75" y="16"/>
                </a:cxn>
                <a:cxn ang="0">
                  <a:pos x="65" y="13"/>
                </a:cxn>
                <a:cxn ang="0">
                  <a:pos x="45" y="11"/>
                </a:cxn>
                <a:cxn ang="0">
                  <a:pos x="43" y="8"/>
                </a:cxn>
                <a:cxn ang="0">
                  <a:pos x="49" y="7"/>
                </a:cxn>
                <a:cxn ang="0">
                  <a:pos x="46" y="7"/>
                </a:cxn>
                <a:cxn ang="0">
                  <a:pos x="33" y="5"/>
                </a:cxn>
                <a:cxn ang="0">
                  <a:pos x="27" y="10"/>
                </a:cxn>
                <a:cxn ang="0">
                  <a:pos x="16" y="11"/>
                </a:cxn>
                <a:cxn ang="0">
                  <a:pos x="6" y="16"/>
                </a:cxn>
                <a:cxn ang="0">
                  <a:pos x="0" y="15"/>
                </a:cxn>
                <a:cxn ang="0">
                  <a:pos x="8" y="13"/>
                </a:cxn>
                <a:cxn ang="0">
                  <a:pos x="9" y="7"/>
                </a:cxn>
                <a:cxn ang="0">
                  <a:pos x="19" y="3"/>
                </a:cxn>
                <a:cxn ang="0">
                  <a:pos x="40" y="0"/>
                </a:cxn>
                <a:cxn ang="0">
                  <a:pos x="51" y="0"/>
                </a:cxn>
                <a:cxn ang="0">
                  <a:pos x="75" y="2"/>
                </a:cxn>
                <a:cxn ang="0">
                  <a:pos x="83" y="8"/>
                </a:cxn>
                <a:cxn ang="0">
                  <a:pos x="96" y="8"/>
                </a:cxn>
                <a:cxn ang="0">
                  <a:pos x="96" y="10"/>
                </a:cxn>
                <a:cxn ang="0">
                  <a:pos x="102" y="11"/>
                </a:cxn>
                <a:cxn ang="0">
                  <a:pos x="106" y="13"/>
                </a:cxn>
                <a:cxn ang="0">
                  <a:pos x="115" y="16"/>
                </a:cxn>
                <a:cxn ang="0">
                  <a:pos x="115" y="16"/>
                </a:cxn>
              </a:cxnLst>
              <a:rect l="0" t="0" r="r" b="b"/>
              <a:pathLst>
                <a:path w="158" h="35">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1" name="任意多边形(F) 669">
              <a:extLst>
                <a:ext uri="{FF2B5EF4-FFF2-40B4-BE49-F238E27FC236}">
                  <a16:creationId xmlns:a16="http://schemas.microsoft.com/office/drawing/2014/main" id="{843CC507-A9EB-5E21-D3B2-C9C543E61E65}"/>
                </a:ext>
              </a:extLst>
            </p:cNvPr>
            <p:cNvSpPr>
              <a:spLocks/>
            </p:cNvSpPr>
            <p:nvPr/>
          </p:nvSpPr>
          <p:spPr bwMode="auto">
            <a:xfrm>
              <a:off x="2481775" y="-1914842"/>
              <a:ext cx="10876" cy="4079"/>
            </a:xfrm>
            <a:custGeom>
              <a:avLst/>
              <a:gdLst/>
              <a:ahLst/>
              <a:cxnLst>
                <a:cxn ang="0">
                  <a:pos x="7" y="0"/>
                </a:cxn>
                <a:cxn ang="0">
                  <a:pos x="8" y="3"/>
                </a:cxn>
                <a:cxn ang="0">
                  <a:pos x="0" y="3"/>
                </a:cxn>
                <a:cxn ang="0">
                  <a:pos x="0" y="1"/>
                </a:cxn>
                <a:cxn ang="0">
                  <a:pos x="2" y="3"/>
                </a:cxn>
                <a:cxn ang="0">
                  <a:pos x="4" y="0"/>
                </a:cxn>
                <a:cxn ang="0">
                  <a:pos x="7" y="0"/>
                </a:cxn>
                <a:cxn ang="0">
                  <a:pos x="7" y="0"/>
                </a:cxn>
              </a:cxnLst>
              <a:rect l="0" t="0" r="r" b="b"/>
              <a:pathLst>
                <a:path w="8" h="3">
                  <a:moveTo>
                    <a:pt x="7" y="0"/>
                  </a:moveTo>
                  <a:lnTo>
                    <a:pt x="8" y="3"/>
                  </a:lnTo>
                  <a:lnTo>
                    <a:pt x="0" y="3"/>
                  </a:lnTo>
                  <a:lnTo>
                    <a:pt x="0" y="1"/>
                  </a:lnTo>
                  <a:lnTo>
                    <a:pt x="2" y="3"/>
                  </a:lnTo>
                  <a:lnTo>
                    <a:pt x="4" y="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2" name="任意多边形(F) 670">
              <a:extLst>
                <a:ext uri="{FF2B5EF4-FFF2-40B4-BE49-F238E27FC236}">
                  <a16:creationId xmlns:a16="http://schemas.microsoft.com/office/drawing/2014/main" id="{C584F993-3D18-1976-0D31-50E18F57B788}"/>
                </a:ext>
              </a:extLst>
            </p:cNvPr>
            <p:cNvSpPr>
              <a:spLocks/>
            </p:cNvSpPr>
            <p:nvPr/>
          </p:nvSpPr>
          <p:spPr bwMode="auto">
            <a:xfrm>
              <a:off x="2578303" y="-1925719"/>
              <a:ext cx="19034" cy="8157"/>
            </a:xfrm>
            <a:custGeom>
              <a:avLst/>
              <a:gdLst/>
              <a:ahLst/>
              <a:cxnLst>
                <a:cxn ang="0">
                  <a:pos x="10" y="3"/>
                </a:cxn>
                <a:cxn ang="0">
                  <a:pos x="14" y="4"/>
                </a:cxn>
                <a:cxn ang="0">
                  <a:pos x="14" y="6"/>
                </a:cxn>
                <a:cxn ang="0">
                  <a:pos x="11" y="6"/>
                </a:cxn>
                <a:cxn ang="0">
                  <a:pos x="6" y="1"/>
                </a:cxn>
                <a:cxn ang="0">
                  <a:pos x="1" y="1"/>
                </a:cxn>
                <a:cxn ang="0">
                  <a:pos x="0" y="0"/>
                </a:cxn>
                <a:cxn ang="0">
                  <a:pos x="5" y="0"/>
                </a:cxn>
                <a:cxn ang="0">
                  <a:pos x="10" y="3"/>
                </a:cxn>
                <a:cxn ang="0">
                  <a:pos x="10" y="3"/>
                </a:cxn>
              </a:cxnLst>
              <a:rect l="0" t="0" r="r" b="b"/>
              <a:pathLst>
                <a:path w="14" h="6">
                  <a:moveTo>
                    <a:pt x="10" y="3"/>
                  </a:moveTo>
                  <a:lnTo>
                    <a:pt x="14" y="4"/>
                  </a:lnTo>
                  <a:lnTo>
                    <a:pt x="14" y="6"/>
                  </a:lnTo>
                  <a:lnTo>
                    <a:pt x="11" y="6"/>
                  </a:lnTo>
                  <a:lnTo>
                    <a:pt x="6" y="1"/>
                  </a:lnTo>
                  <a:lnTo>
                    <a:pt x="1" y="1"/>
                  </a:lnTo>
                  <a:lnTo>
                    <a:pt x="0" y="0"/>
                  </a:lnTo>
                  <a:lnTo>
                    <a:pt x="5"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3" name="任意多边形(F) 671">
              <a:extLst>
                <a:ext uri="{FF2B5EF4-FFF2-40B4-BE49-F238E27FC236}">
                  <a16:creationId xmlns:a16="http://schemas.microsoft.com/office/drawing/2014/main" id="{5FB59F13-142B-10EE-1FCD-3F8B5F520314}"/>
                </a:ext>
              </a:extLst>
            </p:cNvPr>
            <p:cNvSpPr>
              <a:spLocks/>
            </p:cNvSpPr>
            <p:nvPr/>
          </p:nvSpPr>
          <p:spPr bwMode="auto">
            <a:xfrm>
              <a:off x="2574225" y="-1867257"/>
              <a:ext cx="40787" cy="10876"/>
            </a:xfrm>
            <a:custGeom>
              <a:avLst/>
              <a:gdLst/>
              <a:ahLst/>
              <a:cxnLst>
                <a:cxn ang="0">
                  <a:pos x="19" y="0"/>
                </a:cxn>
                <a:cxn ang="0">
                  <a:pos x="24" y="3"/>
                </a:cxn>
                <a:cxn ang="0">
                  <a:pos x="29" y="3"/>
                </a:cxn>
                <a:cxn ang="0">
                  <a:pos x="30" y="6"/>
                </a:cxn>
                <a:cxn ang="0">
                  <a:pos x="24" y="6"/>
                </a:cxn>
                <a:cxn ang="0">
                  <a:pos x="17" y="6"/>
                </a:cxn>
                <a:cxn ang="0">
                  <a:pos x="17" y="8"/>
                </a:cxn>
                <a:cxn ang="0">
                  <a:pos x="8" y="6"/>
                </a:cxn>
                <a:cxn ang="0">
                  <a:pos x="0" y="1"/>
                </a:cxn>
                <a:cxn ang="0">
                  <a:pos x="8" y="0"/>
                </a:cxn>
                <a:cxn ang="0">
                  <a:pos x="19" y="0"/>
                </a:cxn>
                <a:cxn ang="0">
                  <a:pos x="19" y="0"/>
                </a:cxn>
              </a:cxnLst>
              <a:rect l="0" t="0" r="r" b="b"/>
              <a:pathLst>
                <a:path w="30" h="8">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4" name="任意多边形(F) 672">
              <a:extLst>
                <a:ext uri="{FF2B5EF4-FFF2-40B4-BE49-F238E27FC236}">
                  <a16:creationId xmlns:a16="http://schemas.microsoft.com/office/drawing/2014/main" id="{755314D8-9463-3E82-9ECE-21B26330B3EB}"/>
                </a:ext>
              </a:extLst>
            </p:cNvPr>
            <p:cNvSpPr>
              <a:spLocks/>
            </p:cNvSpPr>
            <p:nvPr/>
          </p:nvSpPr>
          <p:spPr bwMode="auto">
            <a:xfrm>
              <a:off x="2680270" y="-1874056"/>
              <a:ext cx="9517" cy="2719"/>
            </a:xfrm>
            <a:custGeom>
              <a:avLst/>
              <a:gdLst/>
              <a:ahLst/>
              <a:cxnLst>
                <a:cxn ang="0">
                  <a:pos x="3" y="0"/>
                </a:cxn>
                <a:cxn ang="0">
                  <a:pos x="7" y="0"/>
                </a:cxn>
                <a:cxn ang="0">
                  <a:pos x="7" y="2"/>
                </a:cxn>
                <a:cxn ang="0">
                  <a:pos x="0" y="2"/>
                </a:cxn>
                <a:cxn ang="0">
                  <a:pos x="0" y="0"/>
                </a:cxn>
                <a:cxn ang="0">
                  <a:pos x="3" y="0"/>
                </a:cxn>
                <a:cxn ang="0">
                  <a:pos x="3" y="0"/>
                </a:cxn>
              </a:cxnLst>
              <a:rect l="0" t="0" r="r" b="b"/>
              <a:pathLst>
                <a:path w="7" h="2">
                  <a:moveTo>
                    <a:pt x="3" y="0"/>
                  </a:moveTo>
                  <a:lnTo>
                    <a:pt x="7" y="0"/>
                  </a:lnTo>
                  <a:lnTo>
                    <a:pt x="7" y="2"/>
                  </a:lnTo>
                  <a:lnTo>
                    <a:pt x="0" y="2"/>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5" name="任意多边形(F) 673">
              <a:extLst>
                <a:ext uri="{FF2B5EF4-FFF2-40B4-BE49-F238E27FC236}">
                  <a16:creationId xmlns:a16="http://schemas.microsoft.com/office/drawing/2014/main" id="{08A0D092-90C3-2FDC-8950-EE8441DAD348}"/>
                </a:ext>
              </a:extLst>
            </p:cNvPr>
            <p:cNvSpPr>
              <a:spLocks/>
            </p:cNvSpPr>
            <p:nvPr/>
          </p:nvSpPr>
          <p:spPr bwMode="auto">
            <a:xfrm>
              <a:off x="2691147" y="-1891729"/>
              <a:ext cx="4079" cy="2719"/>
            </a:xfrm>
            <a:custGeom>
              <a:avLst/>
              <a:gdLst/>
              <a:ahLst/>
              <a:cxnLst>
                <a:cxn ang="0">
                  <a:pos x="2" y="0"/>
                </a:cxn>
                <a:cxn ang="0">
                  <a:pos x="3" y="2"/>
                </a:cxn>
                <a:cxn ang="0">
                  <a:pos x="0" y="2"/>
                </a:cxn>
                <a:cxn ang="0">
                  <a:pos x="2" y="0"/>
                </a:cxn>
                <a:cxn ang="0">
                  <a:pos x="2" y="0"/>
                </a:cxn>
              </a:cxnLst>
              <a:rect l="0" t="0" r="r" b="b"/>
              <a:pathLst>
                <a:path w="3" h="2">
                  <a:moveTo>
                    <a:pt x="2" y="0"/>
                  </a:moveTo>
                  <a:lnTo>
                    <a:pt x="3" y="2"/>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6" name="任意多边形(F) 674">
              <a:extLst>
                <a:ext uri="{FF2B5EF4-FFF2-40B4-BE49-F238E27FC236}">
                  <a16:creationId xmlns:a16="http://schemas.microsoft.com/office/drawing/2014/main" id="{A6CF52B2-12D0-1812-D5F2-070F95A23002}"/>
                </a:ext>
              </a:extLst>
            </p:cNvPr>
            <p:cNvSpPr>
              <a:spLocks/>
            </p:cNvSpPr>
            <p:nvPr/>
          </p:nvSpPr>
          <p:spPr bwMode="auto">
            <a:xfrm>
              <a:off x="2805350" y="-1867257"/>
              <a:ext cx="29910" cy="6798"/>
            </a:xfrm>
            <a:custGeom>
              <a:avLst/>
              <a:gdLst/>
              <a:ahLst/>
              <a:cxnLst>
                <a:cxn ang="0">
                  <a:pos x="21" y="0"/>
                </a:cxn>
                <a:cxn ang="0">
                  <a:pos x="22" y="3"/>
                </a:cxn>
                <a:cxn ang="0">
                  <a:pos x="19" y="5"/>
                </a:cxn>
                <a:cxn ang="0">
                  <a:pos x="12" y="5"/>
                </a:cxn>
                <a:cxn ang="0">
                  <a:pos x="1" y="5"/>
                </a:cxn>
                <a:cxn ang="0">
                  <a:pos x="0" y="1"/>
                </a:cxn>
                <a:cxn ang="0">
                  <a:pos x="1" y="0"/>
                </a:cxn>
                <a:cxn ang="0">
                  <a:pos x="21" y="0"/>
                </a:cxn>
                <a:cxn ang="0">
                  <a:pos x="21" y="0"/>
                </a:cxn>
              </a:cxnLst>
              <a:rect l="0" t="0" r="r" b="b"/>
              <a:pathLst>
                <a:path w="22" h="5">
                  <a:moveTo>
                    <a:pt x="21" y="0"/>
                  </a:moveTo>
                  <a:lnTo>
                    <a:pt x="22" y="3"/>
                  </a:lnTo>
                  <a:lnTo>
                    <a:pt x="19" y="5"/>
                  </a:lnTo>
                  <a:lnTo>
                    <a:pt x="12" y="5"/>
                  </a:lnTo>
                  <a:lnTo>
                    <a:pt x="1" y="5"/>
                  </a:lnTo>
                  <a:lnTo>
                    <a:pt x="0" y="1"/>
                  </a:lnTo>
                  <a:lnTo>
                    <a:pt x="1" y="0"/>
                  </a:lnTo>
                  <a:lnTo>
                    <a:pt x="21" y="0"/>
                  </a:lnTo>
                  <a:lnTo>
                    <a:pt x="2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7" name="任意多边形(F) 675">
              <a:extLst>
                <a:ext uri="{FF2B5EF4-FFF2-40B4-BE49-F238E27FC236}">
                  <a16:creationId xmlns:a16="http://schemas.microsoft.com/office/drawing/2014/main" id="{1BBA92A0-9149-F369-1A93-454BC0E8BFF5}"/>
                </a:ext>
              </a:extLst>
            </p:cNvPr>
            <p:cNvSpPr>
              <a:spLocks/>
            </p:cNvSpPr>
            <p:nvPr/>
          </p:nvSpPr>
          <p:spPr bwMode="auto">
            <a:xfrm>
              <a:off x="2850215" y="-186725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8" name="任意多边形(F) 676">
              <a:extLst>
                <a:ext uri="{FF2B5EF4-FFF2-40B4-BE49-F238E27FC236}">
                  <a16:creationId xmlns:a16="http://schemas.microsoft.com/office/drawing/2014/main" id="{46769F85-2F30-A64B-5EA6-CBAB8FF2C2D3}"/>
                </a:ext>
              </a:extLst>
            </p:cNvPr>
            <p:cNvSpPr>
              <a:spLocks/>
            </p:cNvSpPr>
            <p:nvPr/>
          </p:nvSpPr>
          <p:spPr bwMode="auto">
            <a:xfrm>
              <a:off x="2852934" y="-1856381"/>
              <a:ext cx="2719" cy="1360"/>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9" name="任意多边形(F) 677">
              <a:extLst>
                <a:ext uri="{FF2B5EF4-FFF2-40B4-BE49-F238E27FC236}">
                  <a16:creationId xmlns:a16="http://schemas.microsoft.com/office/drawing/2014/main" id="{AD952F2E-2466-0248-647D-CA617CE6518F}"/>
                </a:ext>
              </a:extLst>
            </p:cNvPr>
            <p:cNvSpPr>
              <a:spLocks/>
            </p:cNvSpPr>
            <p:nvPr/>
          </p:nvSpPr>
          <p:spPr bwMode="auto">
            <a:xfrm>
              <a:off x="2752327" y="-1780246"/>
              <a:ext cx="4079" cy="4079"/>
            </a:xfrm>
            <a:custGeom>
              <a:avLst/>
              <a:gdLst/>
              <a:ahLst/>
              <a:cxnLst>
                <a:cxn ang="0">
                  <a:pos x="0" y="0"/>
                </a:cxn>
                <a:cxn ang="0">
                  <a:pos x="0" y="0"/>
                </a:cxn>
                <a:cxn ang="0">
                  <a:pos x="0" y="2"/>
                </a:cxn>
                <a:cxn ang="0">
                  <a:pos x="3" y="3"/>
                </a:cxn>
                <a:cxn ang="0">
                  <a:pos x="0" y="0"/>
                </a:cxn>
                <a:cxn ang="0">
                  <a:pos x="0" y="0"/>
                </a:cxn>
              </a:cxnLst>
              <a:rect l="0" t="0" r="r" b="b"/>
              <a:pathLst>
                <a:path w="3" h="3">
                  <a:moveTo>
                    <a:pt x="0" y="0"/>
                  </a:moveTo>
                  <a:lnTo>
                    <a:pt x="0" y="0"/>
                  </a:lnTo>
                  <a:lnTo>
                    <a:pt x="0" y="2"/>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0" name="任意多边形(F) 678">
              <a:extLst>
                <a:ext uri="{FF2B5EF4-FFF2-40B4-BE49-F238E27FC236}">
                  <a16:creationId xmlns:a16="http://schemas.microsoft.com/office/drawing/2014/main" id="{4E35DA61-184E-6E49-A2BA-1E1B42F390A6}"/>
                </a:ext>
              </a:extLst>
            </p:cNvPr>
            <p:cNvSpPr>
              <a:spLocks/>
            </p:cNvSpPr>
            <p:nvPr/>
          </p:nvSpPr>
          <p:spPr bwMode="auto">
            <a:xfrm>
              <a:off x="2767282" y="-1780246"/>
              <a:ext cx="2719" cy="4079"/>
            </a:xfrm>
            <a:custGeom>
              <a:avLst/>
              <a:gdLst/>
              <a:ahLst/>
              <a:cxnLst>
                <a:cxn ang="0">
                  <a:pos x="0" y="0"/>
                </a:cxn>
                <a:cxn ang="0">
                  <a:pos x="2" y="3"/>
                </a:cxn>
                <a:cxn ang="0">
                  <a:pos x="2" y="2"/>
                </a:cxn>
                <a:cxn ang="0">
                  <a:pos x="0" y="0"/>
                </a:cxn>
                <a:cxn ang="0">
                  <a:pos x="0" y="0"/>
                </a:cxn>
              </a:cxnLst>
              <a:rect l="0" t="0" r="r" b="b"/>
              <a:pathLst>
                <a:path w="2" h="3">
                  <a:moveTo>
                    <a:pt x="0" y="0"/>
                  </a:moveTo>
                  <a:lnTo>
                    <a:pt x="2"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1" name="任意多边形(F) 679">
              <a:extLst>
                <a:ext uri="{FF2B5EF4-FFF2-40B4-BE49-F238E27FC236}">
                  <a16:creationId xmlns:a16="http://schemas.microsoft.com/office/drawing/2014/main" id="{F40A9B33-F114-5F22-B5B2-091117E71E33}"/>
                </a:ext>
              </a:extLst>
            </p:cNvPr>
            <p:cNvSpPr>
              <a:spLocks/>
            </p:cNvSpPr>
            <p:nvPr/>
          </p:nvSpPr>
          <p:spPr bwMode="auto">
            <a:xfrm>
              <a:off x="2848856" y="-1765291"/>
              <a:ext cx="12236" cy="4079"/>
            </a:xfrm>
            <a:custGeom>
              <a:avLst/>
              <a:gdLst/>
              <a:ahLst/>
              <a:cxnLst>
                <a:cxn ang="0">
                  <a:pos x="8" y="0"/>
                </a:cxn>
                <a:cxn ang="0">
                  <a:pos x="9" y="3"/>
                </a:cxn>
                <a:cxn ang="0">
                  <a:pos x="5" y="3"/>
                </a:cxn>
                <a:cxn ang="0">
                  <a:pos x="0" y="3"/>
                </a:cxn>
                <a:cxn ang="0">
                  <a:pos x="0" y="2"/>
                </a:cxn>
                <a:cxn ang="0">
                  <a:pos x="5" y="2"/>
                </a:cxn>
                <a:cxn ang="0">
                  <a:pos x="8" y="0"/>
                </a:cxn>
                <a:cxn ang="0">
                  <a:pos x="8" y="0"/>
                </a:cxn>
              </a:cxnLst>
              <a:rect l="0" t="0" r="r" b="b"/>
              <a:pathLst>
                <a:path w="9" h="3">
                  <a:moveTo>
                    <a:pt x="8" y="0"/>
                  </a:moveTo>
                  <a:lnTo>
                    <a:pt x="9" y="3"/>
                  </a:lnTo>
                  <a:lnTo>
                    <a:pt x="5" y="3"/>
                  </a:lnTo>
                  <a:lnTo>
                    <a:pt x="0" y="3"/>
                  </a:lnTo>
                  <a:lnTo>
                    <a:pt x="0" y="2"/>
                  </a:lnTo>
                  <a:lnTo>
                    <a:pt x="5" y="2"/>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2" name="任意多边形(F) 680">
              <a:extLst>
                <a:ext uri="{FF2B5EF4-FFF2-40B4-BE49-F238E27FC236}">
                  <a16:creationId xmlns:a16="http://schemas.microsoft.com/office/drawing/2014/main" id="{8ECB44D3-E804-09A9-EF5C-684E46260D6A}"/>
                </a:ext>
              </a:extLst>
            </p:cNvPr>
            <p:cNvSpPr>
              <a:spLocks/>
            </p:cNvSpPr>
            <p:nvPr/>
          </p:nvSpPr>
          <p:spPr bwMode="auto">
            <a:xfrm>
              <a:off x="2907316" y="-177752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3" name="任意多边形(F) 681">
              <a:extLst>
                <a:ext uri="{FF2B5EF4-FFF2-40B4-BE49-F238E27FC236}">
                  <a16:creationId xmlns:a16="http://schemas.microsoft.com/office/drawing/2014/main" id="{0245D4BD-C38F-149F-967E-DA706764C341}"/>
                </a:ext>
              </a:extLst>
            </p:cNvPr>
            <p:cNvSpPr>
              <a:spLocks/>
            </p:cNvSpPr>
            <p:nvPr/>
          </p:nvSpPr>
          <p:spPr bwMode="auto">
            <a:xfrm>
              <a:off x="2922272" y="-1793841"/>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4" name="任意多边形(F) 682">
              <a:extLst>
                <a:ext uri="{FF2B5EF4-FFF2-40B4-BE49-F238E27FC236}">
                  <a16:creationId xmlns:a16="http://schemas.microsoft.com/office/drawing/2014/main" id="{D2D16F48-2B8B-A526-6BDB-C68E7EDA3CD7}"/>
                </a:ext>
              </a:extLst>
            </p:cNvPr>
            <p:cNvSpPr>
              <a:spLocks/>
            </p:cNvSpPr>
            <p:nvPr/>
          </p:nvSpPr>
          <p:spPr bwMode="auto">
            <a:xfrm>
              <a:off x="2924991" y="-1804718"/>
              <a:ext cx="1360" cy="5438"/>
            </a:xfrm>
            <a:custGeom>
              <a:avLst/>
              <a:gdLst/>
              <a:ahLst/>
              <a:cxnLst>
                <a:cxn ang="0">
                  <a:pos x="1" y="0"/>
                </a:cxn>
                <a:cxn ang="0">
                  <a:pos x="0" y="4"/>
                </a:cxn>
                <a:cxn ang="0">
                  <a:pos x="1" y="4"/>
                </a:cxn>
                <a:cxn ang="0">
                  <a:pos x="1" y="0"/>
                </a:cxn>
                <a:cxn ang="0">
                  <a:pos x="1" y="0"/>
                </a:cxn>
              </a:cxnLst>
              <a:rect l="0" t="0" r="r" b="b"/>
              <a:pathLst>
                <a:path w="1" h="4">
                  <a:moveTo>
                    <a:pt x="1" y="0"/>
                  </a:moveTo>
                  <a:lnTo>
                    <a:pt x="0" y="4"/>
                  </a:lnTo>
                  <a:lnTo>
                    <a:pt x="1" y="4"/>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5" name="任意多边形(F) 683">
              <a:extLst>
                <a:ext uri="{FF2B5EF4-FFF2-40B4-BE49-F238E27FC236}">
                  <a16:creationId xmlns:a16="http://schemas.microsoft.com/office/drawing/2014/main" id="{1F2A5239-C043-6FD4-1CD1-9D96D72703AD}"/>
                </a:ext>
              </a:extLst>
            </p:cNvPr>
            <p:cNvSpPr>
              <a:spLocks/>
            </p:cNvSpPr>
            <p:nvPr/>
          </p:nvSpPr>
          <p:spPr bwMode="auto">
            <a:xfrm>
              <a:off x="2924991" y="-1816954"/>
              <a:ext cx="4079" cy="6798"/>
            </a:xfrm>
            <a:custGeom>
              <a:avLst/>
              <a:gdLst/>
              <a:ahLst/>
              <a:cxnLst>
                <a:cxn ang="0">
                  <a:pos x="0" y="0"/>
                </a:cxn>
                <a:cxn ang="0">
                  <a:pos x="1" y="1"/>
                </a:cxn>
                <a:cxn ang="0">
                  <a:pos x="3" y="5"/>
                </a:cxn>
                <a:cxn ang="0">
                  <a:pos x="0" y="5"/>
                </a:cxn>
                <a:cxn ang="0">
                  <a:pos x="0" y="0"/>
                </a:cxn>
                <a:cxn ang="0">
                  <a:pos x="0" y="0"/>
                </a:cxn>
              </a:cxnLst>
              <a:rect l="0" t="0" r="r" b="b"/>
              <a:pathLst>
                <a:path w="3" h="5">
                  <a:moveTo>
                    <a:pt x="0" y="0"/>
                  </a:moveTo>
                  <a:lnTo>
                    <a:pt x="1" y="1"/>
                  </a:lnTo>
                  <a:lnTo>
                    <a:pt x="3" y="5"/>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6" name="任意多边形(F) 684">
              <a:extLst>
                <a:ext uri="{FF2B5EF4-FFF2-40B4-BE49-F238E27FC236}">
                  <a16:creationId xmlns:a16="http://schemas.microsoft.com/office/drawing/2014/main" id="{1CECE9F1-589C-577E-5E52-F634B3625683}"/>
                </a:ext>
              </a:extLst>
            </p:cNvPr>
            <p:cNvSpPr>
              <a:spLocks/>
            </p:cNvSpPr>
            <p:nvPr/>
          </p:nvSpPr>
          <p:spPr bwMode="auto">
            <a:xfrm>
              <a:off x="2920912" y="-1826471"/>
              <a:ext cx="4079" cy="5438"/>
            </a:xfrm>
            <a:custGeom>
              <a:avLst/>
              <a:gdLst/>
              <a:ahLst/>
              <a:cxnLst>
                <a:cxn ang="0">
                  <a:pos x="1" y="0"/>
                </a:cxn>
                <a:cxn ang="0">
                  <a:pos x="0" y="2"/>
                </a:cxn>
                <a:cxn ang="0">
                  <a:pos x="1" y="4"/>
                </a:cxn>
                <a:cxn ang="0">
                  <a:pos x="3" y="0"/>
                </a:cxn>
                <a:cxn ang="0">
                  <a:pos x="1" y="0"/>
                </a:cxn>
                <a:cxn ang="0">
                  <a:pos x="1" y="0"/>
                </a:cxn>
              </a:cxnLst>
              <a:rect l="0" t="0" r="r" b="b"/>
              <a:pathLst>
                <a:path w="3" h="4">
                  <a:moveTo>
                    <a:pt x="1" y="0"/>
                  </a:moveTo>
                  <a:lnTo>
                    <a:pt x="0" y="2"/>
                  </a:lnTo>
                  <a:lnTo>
                    <a:pt x="1" y="4"/>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7" name="任意多边形(F) 685">
              <a:extLst>
                <a:ext uri="{FF2B5EF4-FFF2-40B4-BE49-F238E27FC236}">
                  <a16:creationId xmlns:a16="http://schemas.microsoft.com/office/drawing/2014/main" id="{6732A473-E56F-F04C-ADE9-1C13AB4DEEFB}"/>
                </a:ext>
              </a:extLst>
            </p:cNvPr>
            <p:cNvSpPr>
              <a:spLocks/>
            </p:cNvSpPr>
            <p:nvPr/>
          </p:nvSpPr>
          <p:spPr bwMode="auto">
            <a:xfrm>
              <a:off x="2914114" y="-1838707"/>
              <a:ext cx="10876" cy="6798"/>
            </a:xfrm>
            <a:custGeom>
              <a:avLst/>
              <a:gdLst/>
              <a:ahLst/>
              <a:cxnLst>
                <a:cxn ang="0">
                  <a:pos x="6" y="0"/>
                </a:cxn>
                <a:cxn ang="0">
                  <a:pos x="3" y="1"/>
                </a:cxn>
                <a:cxn ang="0">
                  <a:pos x="1" y="1"/>
                </a:cxn>
                <a:cxn ang="0">
                  <a:pos x="0" y="5"/>
                </a:cxn>
                <a:cxn ang="0">
                  <a:pos x="1" y="5"/>
                </a:cxn>
                <a:cxn ang="0">
                  <a:pos x="3" y="3"/>
                </a:cxn>
                <a:cxn ang="0">
                  <a:pos x="8" y="1"/>
                </a:cxn>
                <a:cxn ang="0">
                  <a:pos x="6" y="0"/>
                </a:cxn>
                <a:cxn ang="0">
                  <a:pos x="6" y="0"/>
                </a:cxn>
              </a:cxnLst>
              <a:rect l="0" t="0" r="r" b="b"/>
              <a:pathLst>
                <a:path w="8" h="5">
                  <a:moveTo>
                    <a:pt x="6" y="0"/>
                  </a:moveTo>
                  <a:lnTo>
                    <a:pt x="3" y="1"/>
                  </a:lnTo>
                  <a:lnTo>
                    <a:pt x="1" y="1"/>
                  </a:lnTo>
                  <a:lnTo>
                    <a:pt x="0" y="5"/>
                  </a:lnTo>
                  <a:lnTo>
                    <a:pt x="1" y="5"/>
                  </a:lnTo>
                  <a:lnTo>
                    <a:pt x="3" y="3"/>
                  </a:lnTo>
                  <a:lnTo>
                    <a:pt x="8" y="1"/>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8" name="任意多边形(F) 686">
              <a:extLst>
                <a:ext uri="{FF2B5EF4-FFF2-40B4-BE49-F238E27FC236}">
                  <a16:creationId xmlns:a16="http://schemas.microsoft.com/office/drawing/2014/main" id="{170D0B84-BB11-6BB0-AC81-1B5A952A16FC}"/>
                </a:ext>
              </a:extLst>
            </p:cNvPr>
            <p:cNvSpPr>
              <a:spLocks/>
            </p:cNvSpPr>
            <p:nvPr/>
          </p:nvSpPr>
          <p:spPr bwMode="auto">
            <a:xfrm>
              <a:off x="2915473" y="-1848224"/>
              <a:ext cx="2719" cy="2719"/>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9" name="任意多边形(F) 687">
              <a:extLst>
                <a:ext uri="{FF2B5EF4-FFF2-40B4-BE49-F238E27FC236}">
                  <a16:creationId xmlns:a16="http://schemas.microsoft.com/office/drawing/2014/main" id="{4BCDF1BA-31AF-31B8-D4CA-046F51AD3838}"/>
                </a:ext>
              </a:extLst>
            </p:cNvPr>
            <p:cNvSpPr>
              <a:spLocks/>
            </p:cNvSpPr>
            <p:nvPr/>
          </p:nvSpPr>
          <p:spPr bwMode="auto">
            <a:xfrm>
              <a:off x="2893720" y="-1852303"/>
              <a:ext cx="2719" cy="2719"/>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0" name="任意多边形(F) 688">
              <a:extLst>
                <a:ext uri="{FF2B5EF4-FFF2-40B4-BE49-F238E27FC236}">
                  <a16:creationId xmlns:a16="http://schemas.microsoft.com/office/drawing/2014/main" id="{E1B127B6-8B2D-BEEB-F7DA-75C07FB1F053}"/>
                </a:ext>
              </a:extLst>
            </p:cNvPr>
            <p:cNvSpPr>
              <a:spLocks/>
            </p:cNvSpPr>
            <p:nvPr/>
          </p:nvSpPr>
          <p:spPr bwMode="auto">
            <a:xfrm>
              <a:off x="2924991" y="-1766650"/>
              <a:ext cx="6798" cy="1360"/>
            </a:xfrm>
            <a:custGeom>
              <a:avLst/>
              <a:gdLst/>
              <a:ahLst/>
              <a:cxnLst>
                <a:cxn ang="0">
                  <a:pos x="5" y="0"/>
                </a:cxn>
                <a:cxn ang="0">
                  <a:pos x="0" y="1"/>
                </a:cxn>
                <a:cxn ang="0">
                  <a:pos x="5" y="0"/>
                </a:cxn>
                <a:cxn ang="0">
                  <a:pos x="5" y="0"/>
                </a:cxn>
              </a:cxnLst>
              <a:rect l="0" t="0" r="r" b="b"/>
              <a:pathLst>
                <a:path w="5" h="1">
                  <a:moveTo>
                    <a:pt x="5" y="0"/>
                  </a:moveTo>
                  <a:lnTo>
                    <a:pt x="0" y="1"/>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1" name="任意多边形(F) 689">
              <a:extLst>
                <a:ext uri="{FF2B5EF4-FFF2-40B4-BE49-F238E27FC236}">
                  <a16:creationId xmlns:a16="http://schemas.microsoft.com/office/drawing/2014/main" id="{48927B6D-30AA-00A6-3594-690898AB41F9}"/>
                </a:ext>
              </a:extLst>
            </p:cNvPr>
            <p:cNvSpPr>
              <a:spLocks/>
            </p:cNvSpPr>
            <p:nvPr/>
          </p:nvSpPr>
          <p:spPr bwMode="auto">
            <a:xfrm>
              <a:off x="2899159" y="-1758493"/>
              <a:ext cx="21753" cy="10876"/>
            </a:xfrm>
            <a:custGeom>
              <a:avLst/>
              <a:gdLst/>
              <a:ahLst/>
              <a:cxnLst>
                <a:cxn ang="0">
                  <a:pos x="16" y="0"/>
                </a:cxn>
                <a:cxn ang="0">
                  <a:pos x="14" y="3"/>
                </a:cxn>
                <a:cxn ang="0">
                  <a:pos x="14" y="6"/>
                </a:cxn>
                <a:cxn ang="0">
                  <a:pos x="11" y="6"/>
                </a:cxn>
                <a:cxn ang="0">
                  <a:pos x="0" y="8"/>
                </a:cxn>
                <a:cxn ang="0">
                  <a:pos x="6" y="5"/>
                </a:cxn>
                <a:cxn ang="0">
                  <a:pos x="8" y="2"/>
                </a:cxn>
                <a:cxn ang="0">
                  <a:pos x="4" y="0"/>
                </a:cxn>
                <a:cxn ang="0">
                  <a:pos x="14" y="0"/>
                </a:cxn>
                <a:cxn ang="0">
                  <a:pos x="16" y="0"/>
                </a:cxn>
                <a:cxn ang="0">
                  <a:pos x="16" y="0"/>
                </a:cxn>
              </a:cxnLst>
              <a:rect l="0" t="0" r="r" b="b"/>
              <a:pathLst>
                <a:path w="16" h="8">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2" name="任意多边形(F) 690">
              <a:extLst>
                <a:ext uri="{FF2B5EF4-FFF2-40B4-BE49-F238E27FC236}">
                  <a16:creationId xmlns:a16="http://schemas.microsoft.com/office/drawing/2014/main" id="{100E88FA-8775-24A5-0782-A29CD31B0952}"/>
                </a:ext>
              </a:extLst>
            </p:cNvPr>
            <p:cNvSpPr>
              <a:spLocks/>
            </p:cNvSpPr>
            <p:nvPr/>
          </p:nvSpPr>
          <p:spPr bwMode="auto">
            <a:xfrm>
              <a:off x="1849581" y="-2011370"/>
              <a:ext cx="2719" cy="4079"/>
            </a:xfrm>
            <a:custGeom>
              <a:avLst/>
              <a:gdLst/>
              <a:ahLst/>
              <a:cxnLst>
                <a:cxn ang="0">
                  <a:pos x="2" y="3"/>
                </a:cxn>
                <a:cxn ang="0">
                  <a:pos x="0" y="3"/>
                </a:cxn>
                <a:cxn ang="0">
                  <a:pos x="2" y="0"/>
                </a:cxn>
                <a:cxn ang="0">
                  <a:pos x="2" y="3"/>
                </a:cxn>
                <a:cxn ang="0">
                  <a:pos x="2" y="3"/>
                </a:cxn>
              </a:cxnLst>
              <a:rect l="0" t="0" r="r" b="b"/>
              <a:pathLst>
                <a:path w="2" h="3">
                  <a:moveTo>
                    <a:pt x="2" y="3"/>
                  </a:moveTo>
                  <a:lnTo>
                    <a:pt x="0" y="3"/>
                  </a:lnTo>
                  <a:lnTo>
                    <a:pt x="2" y="0"/>
                  </a:lnTo>
                  <a:lnTo>
                    <a:pt x="2" y="3"/>
                  </a:lnTo>
                  <a:lnTo>
                    <a:pt x="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3" name="任意多边形(F) 691">
              <a:extLst>
                <a:ext uri="{FF2B5EF4-FFF2-40B4-BE49-F238E27FC236}">
                  <a16:creationId xmlns:a16="http://schemas.microsoft.com/office/drawing/2014/main" id="{29998833-DCCD-8C3F-0780-BEECA1116A2C}"/>
                </a:ext>
              </a:extLst>
            </p:cNvPr>
            <p:cNvSpPr>
              <a:spLocks/>
            </p:cNvSpPr>
            <p:nvPr/>
          </p:nvSpPr>
          <p:spPr bwMode="auto">
            <a:xfrm>
              <a:off x="1891727" y="-2030404"/>
              <a:ext cx="6798" cy="8157"/>
            </a:xfrm>
            <a:custGeom>
              <a:avLst/>
              <a:gdLst/>
              <a:ahLst/>
              <a:cxnLst>
                <a:cxn ang="0">
                  <a:pos x="5" y="6"/>
                </a:cxn>
                <a:cxn ang="0">
                  <a:pos x="3" y="6"/>
                </a:cxn>
                <a:cxn ang="0">
                  <a:pos x="0" y="0"/>
                </a:cxn>
                <a:cxn ang="0">
                  <a:pos x="5" y="6"/>
                </a:cxn>
                <a:cxn ang="0">
                  <a:pos x="5" y="6"/>
                </a:cxn>
              </a:cxnLst>
              <a:rect l="0" t="0" r="r" b="b"/>
              <a:pathLst>
                <a:path w="5" h="6">
                  <a:moveTo>
                    <a:pt x="5" y="6"/>
                  </a:moveTo>
                  <a:lnTo>
                    <a:pt x="3" y="6"/>
                  </a:lnTo>
                  <a:lnTo>
                    <a:pt x="0" y="0"/>
                  </a:lnTo>
                  <a:lnTo>
                    <a:pt x="5" y="6"/>
                  </a:lnTo>
                  <a:lnTo>
                    <a:pt x="5"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4" name="任意多边形(F) 692">
              <a:extLst>
                <a:ext uri="{FF2B5EF4-FFF2-40B4-BE49-F238E27FC236}">
                  <a16:creationId xmlns:a16="http://schemas.microsoft.com/office/drawing/2014/main" id="{7E5461AC-F2D4-D0DC-C3ED-278DACDA6975}"/>
                </a:ext>
              </a:extLst>
            </p:cNvPr>
            <p:cNvSpPr>
              <a:spLocks/>
            </p:cNvSpPr>
            <p:nvPr/>
          </p:nvSpPr>
          <p:spPr bwMode="auto">
            <a:xfrm>
              <a:off x="1910761" y="-2024966"/>
              <a:ext cx="4079" cy="6798"/>
            </a:xfrm>
            <a:custGeom>
              <a:avLst/>
              <a:gdLst/>
              <a:ahLst/>
              <a:cxnLst>
                <a:cxn ang="0">
                  <a:pos x="0" y="2"/>
                </a:cxn>
                <a:cxn ang="0">
                  <a:pos x="2" y="0"/>
                </a:cxn>
                <a:cxn ang="0">
                  <a:pos x="3" y="0"/>
                </a:cxn>
                <a:cxn ang="0">
                  <a:pos x="3" y="5"/>
                </a:cxn>
                <a:cxn ang="0">
                  <a:pos x="0" y="5"/>
                </a:cxn>
                <a:cxn ang="0">
                  <a:pos x="0" y="2"/>
                </a:cxn>
                <a:cxn ang="0">
                  <a:pos x="0" y="2"/>
                </a:cxn>
              </a:cxnLst>
              <a:rect l="0" t="0" r="r" b="b"/>
              <a:pathLst>
                <a:path w="3" h="5">
                  <a:moveTo>
                    <a:pt x="0" y="2"/>
                  </a:moveTo>
                  <a:lnTo>
                    <a:pt x="2" y="0"/>
                  </a:lnTo>
                  <a:lnTo>
                    <a:pt x="3" y="0"/>
                  </a:lnTo>
                  <a:lnTo>
                    <a:pt x="3" y="5"/>
                  </a:lnTo>
                  <a:lnTo>
                    <a:pt x="0" y="5"/>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5" name="任意多边形(F) 693">
              <a:extLst>
                <a:ext uri="{FF2B5EF4-FFF2-40B4-BE49-F238E27FC236}">
                  <a16:creationId xmlns:a16="http://schemas.microsoft.com/office/drawing/2014/main" id="{6499DCF8-7956-3437-1834-18A177D72436}"/>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6" name="任意多边形(F) 694">
              <a:extLst>
                <a:ext uri="{FF2B5EF4-FFF2-40B4-BE49-F238E27FC236}">
                  <a16:creationId xmlns:a16="http://schemas.microsoft.com/office/drawing/2014/main" id="{5F953CED-2189-436A-846D-CDB0E1158970}"/>
                </a:ext>
              </a:extLst>
            </p:cNvPr>
            <p:cNvSpPr>
              <a:spLocks/>
            </p:cNvSpPr>
            <p:nvPr/>
          </p:nvSpPr>
          <p:spPr bwMode="auto">
            <a:xfrm>
              <a:off x="2469539" y="-1714987"/>
              <a:ext cx="4079" cy="4079"/>
            </a:xfrm>
            <a:custGeom>
              <a:avLst/>
              <a:gdLst/>
              <a:ahLst/>
              <a:cxnLst>
                <a:cxn ang="0">
                  <a:pos x="1" y="0"/>
                </a:cxn>
                <a:cxn ang="0">
                  <a:pos x="0" y="3"/>
                </a:cxn>
                <a:cxn ang="0">
                  <a:pos x="1" y="3"/>
                </a:cxn>
                <a:cxn ang="0">
                  <a:pos x="3" y="0"/>
                </a:cxn>
                <a:cxn ang="0">
                  <a:pos x="1" y="0"/>
                </a:cxn>
                <a:cxn ang="0">
                  <a:pos x="1" y="0"/>
                </a:cxn>
              </a:cxnLst>
              <a:rect l="0" t="0" r="r" b="b"/>
              <a:pathLst>
                <a:path w="3" h="3">
                  <a:moveTo>
                    <a:pt x="1" y="0"/>
                  </a:moveTo>
                  <a:lnTo>
                    <a:pt x="0" y="3"/>
                  </a:lnTo>
                  <a:lnTo>
                    <a:pt x="1" y="3"/>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7" name="任意多边形(F) 695">
              <a:extLst>
                <a:ext uri="{FF2B5EF4-FFF2-40B4-BE49-F238E27FC236}">
                  <a16:creationId xmlns:a16="http://schemas.microsoft.com/office/drawing/2014/main" id="{1503CECF-5137-CAF2-F8A7-8A60A6E0AF2F}"/>
                </a:ext>
              </a:extLst>
            </p:cNvPr>
            <p:cNvSpPr>
              <a:spLocks/>
            </p:cNvSpPr>
            <p:nvPr/>
          </p:nvSpPr>
          <p:spPr bwMode="auto">
            <a:xfrm>
              <a:off x="2398842" y="-1898528"/>
              <a:ext cx="6798" cy="5438"/>
            </a:xfrm>
            <a:custGeom>
              <a:avLst/>
              <a:gdLst/>
              <a:ahLst/>
              <a:cxnLst>
                <a:cxn ang="0">
                  <a:pos x="5" y="0"/>
                </a:cxn>
                <a:cxn ang="0">
                  <a:pos x="2" y="0"/>
                </a:cxn>
                <a:cxn ang="0">
                  <a:pos x="0" y="4"/>
                </a:cxn>
                <a:cxn ang="0">
                  <a:pos x="5" y="0"/>
                </a:cxn>
                <a:cxn ang="0">
                  <a:pos x="5" y="0"/>
                </a:cxn>
              </a:cxnLst>
              <a:rect l="0" t="0" r="r" b="b"/>
              <a:pathLst>
                <a:path w="5" h="4">
                  <a:moveTo>
                    <a:pt x="5" y="0"/>
                  </a:moveTo>
                  <a:lnTo>
                    <a:pt x="2" y="0"/>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8" name="任意多边形(F) 696">
              <a:extLst>
                <a:ext uri="{FF2B5EF4-FFF2-40B4-BE49-F238E27FC236}">
                  <a16:creationId xmlns:a16="http://schemas.microsoft.com/office/drawing/2014/main" id="{D186D403-169E-A058-AB06-66B98B0B0334}"/>
                </a:ext>
              </a:extLst>
            </p:cNvPr>
            <p:cNvSpPr>
              <a:spLocks/>
            </p:cNvSpPr>
            <p:nvPr/>
          </p:nvSpPr>
          <p:spPr bwMode="auto">
            <a:xfrm>
              <a:off x="3127564" y="-1617099"/>
              <a:ext cx="13596" cy="6798"/>
            </a:xfrm>
            <a:custGeom>
              <a:avLst/>
              <a:gdLst/>
              <a:ahLst/>
              <a:cxnLst>
                <a:cxn ang="0">
                  <a:pos x="2" y="0"/>
                </a:cxn>
                <a:cxn ang="0">
                  <a:pos x="0" y="2"/>
                </a:cxn>
                <a:cxn ang="0">
                  <a:pos x="2" y="3"/>
                </a:cxn>
                <a:cxn ang="0">
                  <a:pos x="8" y="5"/>
                </a:cxn>
                <a:cxn ang="0">
                  <a:pos x="10" y="3"/>
                </a:cxn>
                <a:cxn ang="0">
                  <a:pos x="2" y="0"/>
                </a:cxn>
                <a:cxn ang="0">
                  <a:pos x="2" y="0"/>
                </a:cxn>
              </a:cxnLst>
              <a:rect l="0" t="0" r="r" b="b"/>
              <a:pathLst>
                <a:path w="10" h="5">
                  <a:moveTo>
                    <a:pt x="2" y="0"/>
                  </a:moveTo>
                  <a:lnTo>
                    <a:pt x="0" y="2"/>
                  </a:lnTo>
                  <a:lnTo>
                    <a:pt x="2" y="3"/>
                  </a:lnTo>
                  <a:lnTo>
                    <a:pt x="8" y="5"/>
                  </a:lnTo>
                  <a:lnTo>
                    <a:pt x="10" y="3"/>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9" name="任意多边形(F) 697">
              <a:extLst>
                <a:ext uri="{FF2B5EF4-FFF2-40B4-BE49-F238E27FC236}">
                  <a16:creationId xmlns:a16="http://schemas.microsoft.com/office/drawing/2014/main" id="{F92E5BF6-51FA-984C-560A-9CE2F55C49A3}"/>
                </a:ext>
              </a:extLst>
            </p:cNvPr>
            <p:cNvSpPr>
              <a:spLocks/>
            </p:cNvSpPr>
            <p:nvPr/>
          </p:nvSpPr>
          <p:spPr bwMode="auto">
            <a:xfrm>
              <a:off x="3141160" y="-1610302"/>
              <a:ext cx="5438" cy="2719"/>
            </a:xfrm>
            <a:custGeom>
              <a:avLst/>
              <a:gdLst/>
              <a:ahLst/>
              <a:cxnLst>
                <a:cxn ang="0">
                  <a:pos x="4" y="2"/>
                </a:cxn>
                <a:cxn ang="0">
                  <a:pos x="0" y="2"/>
                </a:cxn>
                <a:cxn ang="0">
                  <a:pos x="3" y="0"/>
                </a:cxn>
                <a:cxn ang="0">
                  <a:pos x="4" y="0"/>
                </a:cxn>
                <a:cxn ang="0">
                  <a:pos x="4" y="2"/>
                </a:cxn>
                <a:cxn ang="0">
                  <a:pos x="4" y="2"/>
                </a:cxn>
              </a:cxnLst>
              <a:rect l="0" t="0" r="r" b="b"/>
              <a:pathLst>
                <a:path w="4" h="2">
                  <a:moveTo>
                    <a:pt x="4" y="2"/>
                  </a:moveTo>
                  <a:lnTo>
                    <a:pt x="0" y="2"/>
                  </a:lnTo>
                  <a:lnTo>
                    <a:pt x="3" y="0"/>
                  </a:lnTo>
                  <a:lnTo>
                    <a:pt x="4" y="0"/>
                  </a:lnTo>
                  <a:lnTo>
                    <a:pt x="4" y="2"/>
                  </a:lnTo>
                  <a:lnTo>
                    <a:pt x="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0" name="任意多边形(F) 698">
              <a:extLst>
                <a:ext uri="{FF2B5EF4-FFF2-40B4-BE49-F238E27FC236}">
                  <a16:creationId xmlns:a16="http://schemas.microsoft.com/office/drawing/2014/main" id="{54295103-8886-4890-6076-0CC52A578F29}"/>
                </a:ext>
              </a:extLst>
            </p:cNvPr>
            <p:cNvSpPr>
              <a:spLocks/>
            </p:cNvSpPr>
            <p:nvPr/>
          </p:nvSpPr>
          <p:spPr bwMode="auto">
            <a:xfrm>
              <a:off x="3120767" y="-1607582"/>
              <a:ext cx="46225" cy="21753"/>
            </a:xfrm>
            <a:custGeom>
              <a:avLst/>
              <a:gdLst/>
              <a:ahLst/>
              <a:cxnLst>
                <a:cxn ang="0">
                  <a:pos x="34" y="1"/>
                </a:cxn>
                <a:cxn ang="0">
                  <a:pos x="34" y="6"/>
                </a:cxn>
                <a:cxn ang="0">
                  <a:pos x="24" y="14"/>
                </a:cxn>
                <a:cxn ang="0">
                  <a:pos x="11" y="16"/>
                </a:cxn>
                <a:cxn ang="0">
                  <a:pos x="3" y="16"/>
                </a:cxn>
                <a:cxn ang="0">
                  <a:pos x="0" y="14"/>
                </a:cxn>
                <a:cxn ang="0">
                  <a:pos x="0" y="3"/>
                </a:cxn>
                <a:cxn ang="0">
                  <a:pos x="5" y="0"/>
                </a:cxn>
                <a:cxn ang="0">
                  <a:pos x="19" y="1"/>
                </a:cxn>
                <a:cxn ang="0">
                  <a:pos x="29" y="0"/>
                </a:cxn>
                <a:cxn ang="0">
                  <a:pos x="34" y="1"/>
                </a:cxn>
                <a:cxn ang="0">
                  <a:pos x="34" y="1"/>
                </a:cxn>
              </a:cxnLst>
              <a:rect l="0" t="0" r="r" b="b"/>
              <a:pathLst>
                <a:path w="34" h="16">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1" name="任意多边形(F) 699">
              <a:extLst>
                <a:ext uri="{FF2B5EF4-FFF2-40B4-BE49-F238E27FC236}">
                  <a16:creationId xmlns:a16="http://schemas.microsoft.com/office/drawing/2014/main" id="{9FAC8056-0543-0BC2-8972-D719A9C5B0C0}"/>
                </a:ext>
              </a:extLst>
            </p:cNvPr>
            <p:cNvSpPr>
              <a:spLocks/>
            </p:cNvSpPr>
            <p:nvPr/>
          </p:nvSpPr>
          <p:spPr bwMode="auto">
            <a:xfrm>
              <a:off x="3109890" y="-1610302"/>
              <a:ext cx="13596" cy="9517"/>
            </a:xfrm>
            <a:custGeom>
              <a:avLst/>
              <a:gdLst/>
              <a:ahLst/>
              <a:cxnLst>
                <a:cxn ang="0">
                  <a:pos x="10" y="3"/>
                </a:cxn>
                <a:cxn ang="0">
                  <a:pos x="3" y="7"/>
                </a:cxn>
                <a:cxn ang="0">
                  <a:pos x="2" y="7"/>
                </a:cxn>
                <a:cxn ang="0">
                  <a:pos x="0" y="5"/>
                </a:cxn>
                <a:cxn ang="0">
                  <a:pos x="3" y="2"/>
                </a:cxn>
                <a:cxn ang="0">
                  <a:pos x="10" y="0"/>
                </a:cxn>
                <a:cxn ang="0">
                  <a:pos x="7" y="2"/>
                </a:cxn>
                <a:cxn ang="0">
                  <a:pos x="8" y="2"/>
                </a:cxn>
                <a:cxn ang="0">
                  <a:pos x="10" y="3"/>
                </a:cxn>
                <a:cxn ang="0">
                  <a:pos x="10" y="3"/>
                </a:cxn>
              </a:cxnLst>
              <a:rect l="0" t="0" r="r" b="b"/>
              <a:pathLst>
                <a:path w="10" h="7">
                  <a:moveTo>
                    <a:pt x="10" y="3"/>
                  </a:moveTo>
                  <a:lnTo>
                    <a:pt x="3" y="7"/>
                  </a:lnTo>
                  <a:lnTo>
                    <a:pt x="2" y="7"/>
                  </a:lnTo>
                  <a:lnTo>
                    <a:pt x="0" y="5"/>
                  </a:lnTo>
                  <a:lnTo>
                    <a:pt x="3" y="2"/>
                  </a:lnTo>
                  <a:lnTo>
                    <a:pt x="10" y="0"/>
                  </a:lnTo>
                  <a:lnTo>
                    <a:pt x="7" y="2"/>
                  </a:lnTo>
                  <a:lnTo>
                    <a:pt x="8" y="2"/>
                  </a:lnTo>
                  <a:lnTo>
                    <a:pt x="10" y="3"/>
                  </a:lnTo>
                  <a:lnTo>
                    <a:pt x="1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2" name="任意多边形(F) 700">
              <a:extLst>
                <a:ext uri="{FF2B5EF4-FFF2-40B4-BE49-F238E27FC236}">
                  <a16:creationId xmlns:a16="http://schemas.microsoft.com/office/drawing/2014/main" id="{8CCA033E-1340-29B3-CA13-E683841791FD}"/>
                </a:ext>
              </a:extLst>
            </p:cNvPr>
            <p:cNvSpPr>
              <a:spLocks/>
            </p:cNvSpPr>
            <p:nvPr/>
          </p:nvSpPr>
          <p:spPr bwMode="auto">
            <a:xfrm>
              <a:off x="3124845" y="-1610302"/>
              <a:ext cx="2719" cy="1360"/>
            </a:xfrm>
            <a:custGeom>
              <a:avLst/>
              <a:gdLst/>
              <a:ahLst/>
              <a:cxnLst>
                <a:cxn ang="0">
                  <a:pos x="2" y="0"/>
                </a:cxn>
                <a:cxn ang="0">
                  <a:pos x="2" y="0"/>
                </a:cxn>
                <a:cxn ang="0">
                  <a:pos x="2" y="0"/>
                </a:cxn>
                <a:cxn ang="0">
                  <a:pos x="0" y="0"/>
                </a:cxn>
                <a:cxn ang="0">
                  <a:pos x="2" y="0"/>
                </a:cxn>
                <a:cxn ang="0">
                  <a:pos x="2" y="0"/>
                </a:cxn>
              </a:cxnLst>
              <a:rect l="0" t="0" r="r" b="b"/>
              <a:pathLst>
                <a:path w="2">
                  <a:moveTo>
                    <a:pt x="2" y="0"/>
                  </a:moveTo>
                  <a:lnTo>
                    <a:pt x="2" y="0"/>
                  </a:lnTo>
                  <a:lnTo>
                    <a:pt x="2" y="0"/>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3" name="任意多边形(F) 701">
              <a:extLst>
                <a:ext uri="{FF2B5EF4-FFF2-40B4-BE49-F238E27FC236}">
                  <a16:creationId xmlns:a16="http://schemas.microsoft.com/office/drawing/2014/main" id="{FF0A13EE-14D4-3DEF-E03E-60B01AD2AD08}"/>
                </a:ext>
              </a:extLst>
            </p:cNvPr>
            <p:cNvSpPr>
              <a:spLocks/>
            </p:cNvSpPr>
            <p:nvPr/>
          </p:nvSpPr>
          <p:spPr bwMode="auto">
            <a:xfrm>
              <a:off x="2589180" y="-704837"/>
              <a:ext cx="28551" cy="8157"/>
            </a:xfrm>
            <a:custGeom>
              <a:avLst/>
              <a:gdLst/>
              <a:ahLst/>
              <a:cxnLst>
                <a:cxn ang="0">
                  <a:pos x="3" y="1"/>
                </a:cxn>
                <a:cxn ang="0">
                  <a:pos x="0" y="0"/>
                </a:cxn>
                <a:cxn ang="0">
                  <a:pos x="8" y="0"/>
                </a:cxn>
                <a:cxn ang="0">
                  <a:pos x="19" y="1"/>
                </a:cxn>
                <a:cxn ang="0">
                  <a:pos x="21" y="4"/>
                </a:cxn>
                <a:cxn ang="0">
                  <a:pos x="18" y="6"/>
                </a:cxn>
                <a:cxn ang="0">
                  <a:pos x="13" y="4"/>
                </a:cxn>
                <a:cxn ang="0">
                  <a:pos x="10" y="6"/>
                </a:cxn>
                <a:cxn ang="0">
                  <a:pos x="3" y="4"/>
                </a:cxn>
                <a:cxn ang="0">
                  <a:pos x="3" y="1"/>
                </a:cxn>
                <a:cxn ang="0">
                  <a:pos x="3" y="1"/>
                </a:cxn>
              </a:cxnLst>
              <a:rect l="0" t="0" r="r" b="b"/>
              <a:pathLst>
                <a:path w="21" h="6">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4" name="任意多边形(F) 702">
              <a:extLst>
                <a:ext uri="{FF2B5EF4-FFF2-40B4-BE49-F238E27FC236}">
                  <a16:creationId xmlns:a16="http://schemas.microsoft.com/office/drawing/2014/main" id="{88BF3502-846B-4401-A859-3B8825C08DF3}"/>
                </a:ext>
              </a:extLst>
            </p:cNvPr>
            <p:cNvSpPr>
              <a:spLocks/>
            </p:cNvSpPr>
            <p:nvPr/>
          </p:nvSpPr>
          <p:spPr bwMode="auto">
            <a:xfrm>
              <a:off x="2678910" y="-710275"/>
              <a:ext cx="21753" cy="5438"/>
            </a:xfrm>
            <a:custGeom>
              <a:avLst/>
              <a:gdLst/>
              <a:ahLst/>
              <a:cxnLst>
                <a:cxn ang="0">
                  <a:pos x="3" y="2"/>
                </a:cxn>
                <a:cxn ang="0">
                  <a:pos x="16" y="0"/>
                </a:cxn>
                <a:cxn ang="0">
                  <a:pos x="3" y="4"/>
                </a:cxn>
                <a:cxn ang="0">
                  <a:pos x="0" y="4"/>
                </a:cxn>
                <a:cxn ang="0">
                  <a:pos x="3" y="2"/>
                </a:cxn>
                <a:cxn ang="0">
                  <a:pos x="3" y="2"/>
                </a:cxn>
              </a:cxnLst>
              <a:rect l="0" t="0" r="r" b="b"/>
              <a:pathLst>
                <a:path w="16" h="4">
                  <a:moveTo>
                    <a:pt x="3" y="2"/>
                  </a:moveTo>
                  <a:lnTo>
                    <a:pt x="16" y="0"/>
                  </a:lnTo>
                  <a:lnTo>
                    <a:pt x="3" y="4"/>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5" name="任意多边形(F) 703">
              <a:extLst>
                <a:ext uri="{FF2B5EF4-FFF2-40B4-BE49-F238E27FC236}">
                  <a16:creationId xmlns:a16="http://schemas.microsoft.com/office/drawing/2014/main" id="{2597952F-A03E-D45F-3D5B-D4DE24EE79EB}"/>
                </a:ext>
              </a:extLst>
            </p:cNvPr>
            <p:cNvSpPr>
              <a:spLocks/>
            </p:cNvSpPr>
            <p:nvPr/>
          </p:nvSpPr>
          <p:spPr bwMode="auto">
            <a:xfrm>
              <a:off x="2776799" y="-786410"/>
              <a:ext cx="43506" cy="20394"/>
            </a:xfrm>
            <a:custGeom>
              <a:avLst/>
              <a:gdLst/>
              <a:ahLst/>
              <a:cxnLst>
                <a:cxn ang="0">
                  <a:pos x="29" y="0"/>
                </a:cxn>
                <a:cxn ang="0">
                  <a:pos x="32" y="2"/>
                </a:cxn>
                <a:cxn ang="0">
                  <a:pos x="29" y="3"/>
                </a:cxn>
                <a:cxn ang="0">
                  <a:pos x="19" y="10"/>
                </a:cxn>
                <a:cxn ang="0">
                  <a:pos x="13" y="10"/>
                </a:cxn>
                <a:cxn ang="0">
                  <a:pos x="13" y="11"/>
                </a:cxn>
                <a:cxn ang="0">
                  <a:pos x="6" y="15"/>
                </a:cxn>
                <a:cxn ang="0">
                  <a:pos x="0" y="11"/>
                </a:cxn>
                <a:cxn ang="0">
                  <a:pos x="8" y="10"/>
                </a:cxn>
                <a:cxn ang="0">
                  <a:pos x="9" y="7"/>
                </a:cxn>
                <a:cxn ang="0">
                  <a:pos x="16" y="5"/>
                </a:cxn>
                <a:cxn ang="0">
                  <a:pos x="9" y="2"/>
                </a:cxn>
                <a:cxn ang="0">
                  <a:pos x="11" y="2"/>
                </a:cxn>
                <a:cxn ang="0">
                  <a:pos x="8" y="0"/>
                </a:cxn>
                <a:cxn ang="0">
                  <a:pos x="16" y="2"/>
                </a:cxn>
                <a:cxn ang="0">
                  <a:pos x="29" y="0"/>
                </a:cxn>
                <a:cxn ang="0">
                  <a:pos x="29" y="0"/>
                </a:cxn>
              </a:cxnLst>
              <a:rect l="0" t="0" r="r" b="b"/>
              <a:pathLst>
                <a:path w="32" h="15">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6" name="任意多边形(F) 704">
              <a:extLst>
                <a:ext uri="{FF2B5EF4-FFF2-40B4-BE49-F238E27FC236}">
                  <a16:creationId xmlns:a16="http://schemas.microsoft.com/office/drawing/2014/main" id="{0F073A50-3536-A5A8-629D-B56CD5FEF734}"/>
                </a:ext>
              </a:extLst>
            </p:cNvPr>
            <p:cNvSpPr>
              <a:spLocks/>
            </p:cNvSpPr>
            <p:nvPr/>
          </p:nvSpPr>
          <p:spPr bwMode="auto">
            <a:xfrm>
              <a:off x="2806709" y="-787769"/>
              <a:ext cx="46225" cy="23113"/>
            </a:xfrm>
            <a:custGeom>
              <a:avLst/>
              <a:gdLst/>
              <a:ahLst/>
              <a:cxnLst>
                <a:cxn ang="0">
                  <a:pos x="32" y="8"/>
                </a:cxn>
                <a:cxn ang="0">
                  <a:pos x="24" y="9"/>
                </a:cxn>
                <a:cxn ang="0">
                  <a:pos x="15" y="9"/>
                </a:cxn>
                <a:cxn ang="0">
                  <a:pos x="18" y="12"/>
                </a:cxn>
                <a:cxn ang="0">
                  <a:pos x="11" y="11"/>
                </a:cxn>
                <a:cxn ang="0">
                  <a:pos x="10" y="14"/>
                </a:cxn>
                <a:cxn ang="0">
                  <a:pos x="11" y="16"/>
                </a:cxn>
                <a:cxn ang="0">
                  <a:pos x="7" y="14"/>
                </a:cxn>
                <a:cxn ang="0">
                  <a:pos x="5" y="17"/>
                </a:cxn>
                <a:cxn ang="0">
                  <a:pos x="0" y="12"/>
                </a:cxn>
                <a:cxn ang="0">
                  <a:pos x="2" y="9"/>
                </a:cxn>
                <a:cxn ang="0">
                  <a:pos x="8" y="6"/>
                </a:cxn>
                <a:cxn ang="0">
                  <a:pos x="13" y="8"/>
                </a:cxn>
                <a:cxn ang="0">
                  <a:pos x="11" y="1"/>
                </a:cxn>
                <a:cxn ang="0">
                  <a:pos x="16" y="0"/>
                </a:cxn>
                <a:cxn ang="0">
                  <a:pos x="21" y="0"/>
                </a:cxn>
                <a:cxn ang="0">
                  <a:pos x="26" y="3"/>
                </a:cxn>
                <a:cxn ang="0">
                  <a:pos x="32" y="1"/>
                </a:cxn>
                <a:cxn ang="0">
                  <a:pos x="34" y="6"/>
                </a:cxn>
                <a:cxn ang="0">
                  <a:pos x="32" y="8"/>
                </a:cxn>
                <a:cxn ang="0">
                  <a:pos x="32" y="8"/>
                </a:cxn>
              </a:cxnLst>
              <a:rect l="0" t="0" r="r" b="b"/>
              <a:pathLst>
                <a:path w="34" h="17">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7" name="任意多边形(F) 705">
              <a:extLst>
                <a:ext uri="{FF2B5EF4-FFF2-40B4-BE49-F238E27FC236}">
                  <a16:creationId xmlns:a16="http://schemas.microsoft.com/office/drawing/2014/main" id="{3C678959-DCF6-4A13-731C-1F76C85AEDE4}"/>
                </a:ext>
              </a:extLst>
            </p:cNvPr>
            <p:cNvSpPr>
              <a:spLocks/>
            </p:cNvSpPr>
            <p:nvPr/>
          </p:nvSpPr>
          <p:spPr bwMode="auto">
            <a:xfrm>
              <a:off x="2488573" y="-979467"/>
              <a:ext cx="25832" cy="32629"/>
            </a:xfrm>
            <a:custGeom>
              <a:avLst/>
              <a:gdLst/>
              <a:ahLst/>
              <a:cxnLst>
                <a:cxn ang="0">
                  <a:pos x="11" y="0"/>
                </a:cxn>
                <a:cxn ang="0">
                  <a:pos x="13" y="1"/>
                </a:cxn>
                <a:cxn ang="0">
                  <a:pos x="16" y="1"/>
                </a:cxn>
                <a:cxn ang="0">
                  <a:pos x="19" y="9"/>
                </a:cxn>
                <a:cxn ang="0">
                  <a:pos x="11" y="12"/>
                </a:cxn>
                <a:cxn ang="0">
                  <a:pos x="15" y="16"/>
                </a:cxn>
                <a:cxn ang="0">
                  <a:pos x="11" y="16"/>
                </a:cxn>
                <a:cxn ang="0">
                  <a:pos x="13" y="20"/>
                </a:cxn>
                <a:cxn ang="0">
                  <a:pos x="11" y="20"/>
                </a:cxn>
                <a:cxn ang="0">
                  <a:pos x="10" y="24"/>
                </a:cxn>
                <a:cxn ang="0">
                  <a:pos x="0" y="22"/>
                </a:cxn>
                <a:cxn ang="0">
                  <a:pos x="0" y="20"/>
                </a:cxn>
                <a:cxn ang="0">
                  <a:pos x="5" y="14"/>
                </a:cxn>
                <a:cxn ang="0">
                  <a:pos x="8" y="3"/>
                </a:cxn>
                <a:cxn ang="0">
                  <a:pos x="11" y="0"/>
                </a:cxn>
                <a:cxn ang="0">
                  <a:pos x="11" y="0"/>
                </a:cxn>
              </a:cxnLst>
              <a:rect l="0" t="0" r="r" b="b"/>
              <a:pathLst>
                <a:path w="19" h="24">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8" name="任意多边形(F) 706">
              <a:extLst>
                <a:ext uri="{FF2B5EF4-FFF2-40B4-BE49-F238E27FC236}">
                  <a16:creationId xmlns:a16="http://schemas.microsoft.com/office/drawing/2014/main" id="{EE729CEB-8605-7EDC-FA29-E16E2F25375B}"/>
                </a:ext>
              </a:extLst>
            </p:cNvPr>
            <p:cNvSpPr>
              <a:spLocks/>
            </p:cNvSpPr>
            <p:nvPr/>
          </p:nvSpPr>
          <p:spPr bwMode="auto">
            <a:xfrm>
              <a:off x="2503528" y="-930523"/>
              <a:ext cx="17675" cy="10876"/>
            </a:xfrm>
            <a:custGeom>
              <a:avLst/>
              <a:gdLst/>
              <a:ahLst/>
              <a:cxnLst>
                <a:cxn ang="0">
                  <a:pos x="8" y="0"/>
                </a:cxn>
                <a:cxn ang="0">
                  <a:pos x="13" y="2"/>
                </a:cxn>
                <a:cxn ang="0">
                  <a:pos x="12" y="7"/>
                </a:cxn>
                <a:cxn ang="0">
                  <a:pos x="4" y="8"/>
                </a:cxn>
                <a:cxn ang="0">
                  <a:pos x="0" y="4"/>
                </a:cxn>
                <a:cxn ang="0">
                  <a:pos x="8" y="0"/>
                </a:cxn>
                <a:cxn ang="0">
                  <a:pos x="8" y="0"/>
                </a:cxn>
              </a:cxnLst>
              <a:rect l="0" t="0" r="r" b="b"/>
              <a:pathLst>
                <a:path w="13" h="8">
                  <a:moveTo>
                    <a:pt x="8" y="0"/>
                  </a:moveTo>
                  <a:lnTo>
                    <a:pt x="13" y="2"/>
                  </a:lnTo>
                  <a:lnTo>
                    <a:pt x="12" y="7"/>
                  </a:lnTo>
                  <a:lnTo>
                    <a:pt x="4" y="8"/>
                  </a:lnTo>
                  <a:lnTo>
                    <a:pt x="0" y="4"/>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9" name="任意多边形(F) 707">
              <a:extLst>
                <a:ext uri="{FF2B5EF4-FFF2-40B4-BE49-F238E27FC236}">
                  <a16:creationId xmlns:a16="http://schemas.microsoft.com/office/drawing/2014/main" id="{A8696298-B416-EC1F-0B76-5D3B0C15C739}"/>
                </a:ext>
              </a:extLst>
            </p:cNvPr>
            <p:cNvSpPr>
              <a:spLocks/>
            </p:cNvSpPr>
            <p:nvPr/>
          </p:nvSpPr>
          <p:spPr bwMode="auto">
            <a:xfrm>
              <a:off x="2484494" y="-925085"/>
              <a:ext cx="8157" cy="1360"/>
            </a:xfrm>
            <a:custGeom>
              <a:avLst/>
              <a:gdLst/>
              <a:ahLst/>
              <a:cxnLst>
                <a:cxn ang="0">
                  <a:pos x="0" y="0"/>
                </a:cxn>
                <a:cxn ang="0">
                  <a:pos x="6" y="1"/>
                </a:cxn>
                <a:cxn ang="0">
                  <a:pos x="2" y="1"/>
                </a:cxn>
                <a:cxn ang="0">
                  <a:pos x="0" y="0"/>
                </a:cxn>
                <a:cxn ang="0">
                  <a:pos x="0" y="0"/>
                </a:cxn>
              </a:cxnLst>
              <a:rect l="0" t="0" r="r" b="b"/>
              <a:pathLst>
                <a:path w="6" h="1">
                  <a:moveTo>
                    <a:pt x="0" y="0"/>
                  </a:moveTo>
                  <a:lnTo>
                    <a:pt x="6"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0" name="任意多边形(F) 708">
              <a:extLst>
                <a:ext uri="{FF2B5EF4-FFF2-40B4-BE49-F238E27FC236}">
                  <a16:creationId xmlns:a16="http://schemas.microsoft.com/office/drawing/2014/main" id="{019E2C8A-88D5-F6A0-6476-9F797474AA7A}"/>
                </a:ext>
              </a:extLst>
            </p:cNvPr>
            <p:cNvSpPr>
              <a:spLocks/>
            </p:cNvSpPr>
            <p:nvPr/>
          </p:nvSpPr>
          <p:spPr bwMode="auto">
            <a:xfrm>
              <a:off x="2481775" y="-919647"/>
              <a:ext cx="9517" cy="2719"/>
            </a:xfrm>
            <a:custGeom>
              <a:avLst/>
              <a:gdLst/>
              <a:ahLst/>
              <a:cxnLst>
                <a:cxn ang="0">
                  <a:pos x="2" y="2"/>
                </a:cxn>
                <a:cxn ang="0">
                  <a:pos x="0" y="0"/>
                </a:cxn>
                <a:cxn ang="0">
                  <a:pos x="4" y="0"/>
                </a:cxn>
                <a:cxn ang="0">
                  <a:pos x="7" y="0"/>
                </a:cxn>
                <a:cxn ang="0">
                  <a:pos x="2" y="2"/>
                </a:cxn>
                <a:cxn ang="0">
                  <a:pos x="2" y="2"/>
                </a:cxn>
              </a:cxnLst>
              <a:rect l="0" t="0" r="r" b="b"/>
              <a:pathLst>
                <a:path w="7" h="2">
                  <a:moveTo>
                    <a:pt x="2" y="2"/>
                  </a:moveTo>
                  <a:lnTo>
                    <a:pt x="0" y="0"/>
                  </a:lnTo>
                  <a:lnTo>
                    <a:pt x="4" y="0"/>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1" name="任意多边形(F) 709">
              <a:extLst>
                <a:ext uri="{FF2B5EF4-FFF2-40B4-BE49-F238E27FC236}">
                  <a16:creationId xmlns:a16="http://schemas.microsoft.com/office/drawing/2014/main" id="{3A6863C1-3511-6DF7-2881-1C31026B3A8D}"/>
                </a:ext>
              </a:extLst>
            </p:cNvPr>
            <p:cNvSpPr>
              <a:spLocks/>
            </p:cNvSpPr>
            <p:nvPr/>
          </p:nvSpPr>
          <p:spPr bwMode="auto">
            <a:xfrm>
              <a:off x="2487213" y="-916928"/>
              <a:ext cx="8157" cy="4079"/>
            </a:xfrm>
            <a:custGeom>
              <a:avLst/>
              <a:gdLst/>
              <a:ahLst/>
              <a:cxnLst>
                <a:cxn ang="0">
                  <a:pos x="0" y="0"/>
                </a:cxn>
                <a:cxn ang="0">
                  <a:pos x="6" y="0"/>
                </a:cxn>
                <a:cxn ang="0">
                  <a:pos x="6" y="3"/>
                </a:cxn>
                <a:cxn ang="0">
                  <a:pos x="0" y="0"/>
                </a:cxn>
                <a:cxn ang="0">
                  <a:pos x="0" y="0"/>
                </a:cxn>
              </a:cxnLst>
              <a:rect l="0" t="0" r="r" b="b"/>
              <a:pathLst>
                <a:path w="6" h="3">
                  <a:moveTo>
                    <a:pt x="0" y="0"/>
                  </a:moveTo>
                  <a:lnTo>
                    <a:pt x="6" y="0"/>
                  </a:lnTo>
                  <a:lnTo>
                    <a:pt x="6"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2" name="任意多边形(F) 710">
              <a:extLst>
                <a:ext uri="{FF2B5EF4-FFF2-40B4-BE49-F238E27FC236}">
                  <a16:creationId xmlns:a16="http://schemas.microsoft.com/office/drawing/2014/main" id="{A333E3FB-6F0A-70EC-B132-3F2602AD1B97}"/>
                </a:ext>
              </a:extLst>
            </p:cNvPr>
            <p:cNvSpPr>
              <a:spLocks/>
            </p:cNvSpPr>
            <p:nvPr/>
          </p:nvSpPr>
          <p:spPr bwMode="auto">
            <a:xfrm>
              <a:off x="2487213" y="-914208"/>
              <a:ext cx="5438" cy="4079"/>
            </a:xfrm>
            <a:custGeom>
              <a:avLst/>
              <a:gdLst/>
              <a:ahLst/>
              <a:cxnLst>
                <a:cxn ang="0">
                  <a:pos x="0" y="0"/>
                </a:cxn>
                <a:cxn ang="0">
                  <a:pos x="4" y="3"/>
                </a:cxn>
                <a:cxn ang="0">
                  <a:pos x="0" y="0"/>
                </a:cxn>
                <a:cxn ang="0">
                  <a:pos x="0" y="0"/>
                </a:cxn>
              </a:cxnLst>
              <a:rect l="0" t="0" r="r" b="b"/>
              <a:pathLst>
                <a:path w="4" h="3">
                  <a:moveTo>
                    <a:pt x="0" y="0"/>
                  </a:move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3" name="任意多边形(F) 711">
              <a:extLst>
                <a:ext uri="{FF2B5EF4-FFF2-40B4-BE49-F238E27FC236}">
                  <a16:creationId xmlns:a16="http://schemas.microsoft.com/office/drawing/2014/main" id="{7B069DB0-47BF-1E1E-C59A-4C91F0AE271E}"/>
                </a:ext>
              </a:extLst>
            </p:cNvPr>
            <p:cNvSpPr>
              <a:spLocks/>
            </p:cNvSpPr>
            <p:nvPr/>
          </p:nvSpPr>
          <p:spPr bwMode="auto">
            <a:xfrm>
              <a:off x="2491292" y="-903332"/>
              <a:ext cx="1360" cy="4079"/>
            </a:xfrm>
            <a:custGeom>
              <a:avLst/>
              <a:gdLst/>
              <a:ahLst/>
              <a:cxnLst>
                <a:cxn ang="0">
                  <a:pos x="0" y="0"/>
                </a:cxn>
                <a:cxn ang="0">
                  <a:pos x="1" y="3"/>
                </a:cxn>
                <a:cxn ang="0">
                  <a:pos x="0" y="3"/>
                </a:cxn>
                <a:cxn ang="0">
                  <a:pos x="0" y="0"/>
                </a:cxn>
                <a:cxn ang="0">
                  <a:pos x="0" y="0"/>
                </a:cxn>
              </a:cxnLst>
              <a:rect l="0" t="0" r="r" b="b"/>
              <a:pathLst>
                <a:path w="1" h="3">
                  <a:moveTo>
                    <a:pt x="0" y="0"/>
                  </a:moveTo>
                  <a:lnTo>
                    <a:pt x="1"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4" name="任意多边形(F) 712">
              <a:extLst>
                <a:ext uri="{FF2B5EF4-FFF2-40B4-BE49-F238E27FC236}">
                  <a16:creationId xmlns:a16="http://schemas.microsoft.com/office/drawing/2014/main" id="{C765CECF-9BB0-3B96-20AA-957713FD3C29}"/>
                </a:ext>
              </a:extLst>
            </p:cNvPr>
            <p:cNvSpPr>
              <a:spLocks/>
            </p:cNvSpPr>
            <p:nvPr/>
          </p:nvSpPr>
          <p:spPr bwMode="auto">
            <a:xfrm>
              <a:off x="2466820" y="-866624"/>
              <a:ext cx="6798" cy="4079"/>
            </a:xfrm>
            <a:custGeom>
              <a:avLst/>
              <a:gdLst/>
              <a:ahLst/>
              <a:cxnLst>
                <a:cxn ang="0">
                  <a:pos x="5" y="3"/>
                </a:cxn>
                <a:cxn ang="0">
                  <a:pos x="0" y="2"/>
                </a:cxn>
                <a:cxn ang="0">
                  <a:pos x="0" y="0"/>
                </a:cxn>
                <a:cxn ang="0">
                  <a:pos x="3" y="0"/>
                </a:cxn>
                <a:cxn ang="0">
                  <a:pos x="5" y="3"/>
                </a:cxn>
                <a:cxn ang="0">
                  <a:pos x="5" y="3"/>
                </a:cxn>
              </a:cxnLst>
              <a:rect l="0" t="0" r="r" b="b"/>
              <a:pathLst>
                <a:path w="5" h="3">
                  <a:moveTo>
                    <a:pt x="5" y="3"/>
                  </a:moveTo>
                  <a:lnTo>
                    <a:pt x="0" y="2"/>
                  </a:lnTo>
                  <a:lnTo>
                    <a:pt x="0" y="0"/>
                  </a:lnTo>
                  <a:lnTo>
                    <a:pt x="3" y="0"/>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5" name="任意多边形(F) 713">
              <a:extLst>
                <a:ext uri="{FF2B5EF4-FFF2-40B4-BE49-F238E27FC236}">
                  <a16:creationId xmlns:a16="http://schemas.microsoft.com/office/drawing/2014/main" id="{C08A4B1D-32FB-8BB0-D60F-E1A246BF6466}"/>
                </a:ext>
              </a:extLst>
            </p:cNvPr>
            <p:cNvSpPr>
              <a:spLocks/>
            </p:cNvSpPr>
            <p:nvPr/>
          </p:nvSpPr>
          <p:spPr bwMode="auto">
            <a:xfrm>
              <a:off x="2449146" y="-863904"/>
              <a:ext cx="9517" cy="1360"/>
            </a:xfrm>
            <a:custGeom>
              <a:avLst/>
              <a:gdLst/>
              <a:ahLst/>
              <a:cxnLst>
                <a:cxn ang="0">
                  <a:pos x="7" y="0"/>
                </a:cxn>
                <a:cxn ang="0">
                  <a:pos x="5" y="1"/>
                </a:cxn>
                <a:cxn ang="0">
                  <a:pos x="0" y="1"/>
                </a:cxn>
                <a:cxn ang="0">
                  <a:pos x="7" y="0"/>
                </a:cxn>
                <a:cxn ang="0">
                  <a:pos x="7" y="0"/>
                </a:cxn>
              </a:cxnLst>
              <a:rect l="0" t="0" r="r" b="b"/>
              <a:pathLst>
                <a:path w="7" h="1">
                  <a:moveTo>
                    <a:pt x="7" y="0"/>
                  </a:moveTo>
                  <a:lnTo>
                    <a:pt x="5" y="1"/>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6" name="任意多边形(F) 714">
              <a:extLst>
                <a:ext uri="{FF2B5EF4-FFF2-40B4-BE49-F238E27FC236}">
                  <a16:creationId xmlns:a16="http://schemas.microsoft.com/office/drawing/2014/main" id="{02244533-4464-F6B3-13AB-B27272D96436}"/>
                </a:ext>
              </a:extLst>
            </p:cNvPr>
            <p:cNvSpPr>
              <a:spLocks/>
            </p:cNvSpPr>
            <p:nvPr/>
          </p:nvSpPr>
          <p:spPr bwMode="auto">
            <a:xfrm>
              <a:off x="2451865" y="-855747"/>
              <a:ext cx="8157" cy="4079"/>
            </a:xfrm>
            <a:custGeom>
              <a:avLst/>
              <a:gdLst/>
              <a:ahLst/>
              <a:cxnLst>
                <a:cxn ang="0">
                  <a:pos x="0" y="0"/>
                </a:cxn>
                <a:cxn ang="0">
                  <a:pos x="6" y="0"/>
                </a:cxn>
                <a:cxn ang="0">
                  <a:pos x="6" y="3"/>
                </a:cxn>
                <a:cxn ang="0">
                  <a:pos x="3" y="3"/>
                </a:cxn>
                <a:cxn ang="0">
                  <a:pos x="0" y="0"/>
                </a:cxn>
                <a:cxn ang="0">
                  <a:pos x="0" y="0"/>
                </a:cxn>
              </a:cxnLst>
              <a:rect l="0" t="0" r="r" b="b"/>
              <a:pathLst>
                <a:path w="6" h="3">
                  <a:moveTo>
                    <a:pt x="0" y="0"/>
                  </a:moveTo>
                  <a:lnTo>
                    <a:pt x="6" y="0"/>
                  </a:lnTo>
                  <a:lnTo>
                    <a:pt x="6"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7" name="任意多边形(F) 715">
              <a:extLst>
                <a:ext uri="{FF2B5EF4-FFF2-40B4-BE49-F238E27FC236}">
                  <a16:creationId xmlns:a16="http://schemas.microsoft.com/office/drawing/2014/main" id="{E57B6748-B458-E9C7-D1AD-FD734219FB91}"/>
                </a:ext>
              </a:extLst>
            </p:cNvPr>
            <p:cNvSpPr>
              <a:spLocks/>
            </p:cNvSpPr>
            <p:nvPr/>
          </p:nvSpPr>
          <p:spPr bwMode="auto">
            <a:xfrm>
              <a:off x="2445067" y="-858466"/>
              <a:ext cx="6798" cy="10876"/>
            </a:xfrm>
            <a:custGeom>
              <a:avLst/>
              <a:gdLst/>
              <a:ahLst/>
              <a:cxnLst>
                <a:cxn ang="0">
                  <a:pos x="0" y="2"/>
                </a:cxn>
                <a:cxn ang="0">
                  <a:pos x="0" y="0"/>
                </a:cxn>
                <a:cxn ang="0">
                  <a:pos x="3" y="0"/>
                </a:cxn>
                <a:cxn ang="0">
                  <a:pos x="5" y="8"/>
                </a:cxn>
                <a:cxn ang="0">
                  <a:pos x="0" y="2"/>
                </a:cxn>
                <a:cxn ang="0">
                  <a:pos x="0" y="2"/>
                </a:cxn>
              </a:cxnLst>
              <a:rect l="0" t="0" r="r" b="b"/>
              <a:pathLst>
                <a:path w="5" h="8">
                  <a:moveTo>
                    <a:pt x="0" y="2"/>
                  </a:moveTo>
                  <a:lnTo>
                    <a:pt x="0" y="0"/>
                  </a:lnTo>
                  <a:lnTo>
                    <a:pt x="3" y="0"/>
                  </a:lnTo>
                  <a:lnTo>
                    <a:pt x="5" y="8"/>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8" name="任意多边形(F) 716">
              <a:extLst>
                <a:ext uri="{FF2B5EF4-FFF2-40B4-BE49-F238E27FC236}">
                  <a16:creationId xmlns:a16="http://schemas.microsoft.com/office/drawing/2014/main" id="{516CAB30-CE5B-8FCE-9AEB-3A7212214A7E}"/>
                </a:ext>
              </a:extLst>
            </p:cNvPr>
            <p:cNvSpPr>
              <a:spLocks/>
            </p:cNvSpPr>
            <p:nvPr/>
          </p:nvSpPr>
          <p:spPr bwMode="auto">
            <a:xfrm>
              <a:off x="2455943" y="-848950"/>
              <a:ext cx="9517" cy="4079"/>
            </a:xfrm>
            <a:custGeom>
              <a:avLst/>
              <a:gdLst/>
              <a:ahLst/>
              <a:cxnLst>
                <a:cxn ang="0">
                  <a:pos x="0" y="0"/>
                </a:cxn>
                <a:cxn ang="0">
                  <a:pos x="5" y="0"/>
                </a:cxn>
                <a:cxn ang="0">
                  <a:pos x="7" y="3"/>
                </a:cxn>
                <a:cxn ang="0">
                  <a:pos x="2" y="1"/>
                </a:cxn>
                <a:cxn ang="0">
                  <a:pos x="0" y="0"/>
                </a:cxn>
                <a:cxn ang="0">
                  <a:pos x="0" y="0"/>
                </a:cxn>
              </a:cxnLst>
              <a:rect l="0" t="0" r="r" b="b"/>
              <a:pathLst>
                <a:path w="7" h="3">
                  <a:moveTo>
                    <a:pt x="0" y="0"/>
                  </a:moveTo>
                  <a:lnTo>
                    <a:pt x="5" y="0"/>
                  </a:lnTo>
                  <a:lnTo>
                    <a:pt x="7" y="3"/>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9" name="任意多边形(F) 717">
              <a:extLst>
                <a:ext uri="{FF2B5EF4-FFF2-40B4-BE49-F238E27FC236}">
                  <a16:creationId xmlns:a16="http://schemas.microsoft.com/office/drawing/2014/main" id="{D391D757-D193-5F1C-9390-26118377E523}"/>
                </a:ext>
              </a:extLst>
            </p:cNvPr>
            <p:cNvSpPr>
              <a:spLocks/>
            </p:cNvSpPr>
            <p:nvPr/>
          </p:nvSpPr>
          <p:spPr bwMode="auto">
            <a:xfrm>
              <a:off x="2442348" y="-848950"/>
              <a:ext cx="5438" cy="6798"/>
            </a:xfrm>
            <a:custGeom>
              <a:avLst/>
              <a:gdLst/>
              <a:ahLst/>
              <a:cxnLst>
                <a:cxn ang="0">
                  <a:pos x="0" y="3"/>
                </a:cxn>
                <a:cxn ang="0">
                  <a:pos x="0" y="1"/>
                </a:cxn>
                <a:cxn ang="0">
                  <a:pos x="2" y="0"/>
                </a:cxn>
                <a:cxn ang="0">
                  <a:pos x="4" y="3"/>
                </a:cxn>
                <a:cxn ang="0">
                  <a:pos x="0" y="5"/>
                </a:cxn>
                <a:cxn ang="0">
                  <a:pos x="0" y="3"/>
                </a:cxn>
                <a:cxn ang="0">
                  <a:pos x="0" y="3"/>
                </a:cxn>
              </a:cxnLst>
              <a:rect l="0" t="0" r="r" b="b"/>
              <a:pathLst>
                <a:path w="4" h="5">
                  <a:moveTo>
                    <a:pt x="0" y="3"/>
                  </a:moveTo>
                  <a:lnTo>
                    <a:pt x="0" y="1"/>
                  </a:lnTo>
                  <a:lnTo>
                    <a:pt x="2" y="0"/>
                  </a:lnTo>
                  <a:lnTo>
                    <a:pt x="4" y="3"/>
                  </a:lnTo>
                  <a:lnTo>
                    <a:pt x="0"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0" name="任意多边形(F) 718">
              <a:extLst>
                <a:ext uri="{FF2B5EF4-FFF2-40B4-BE49-F238E27FC236}">
                  <a16:creationId xmlns:a16="http://schemas.microsoft.com/office/drawing/2014/main" id="{9816BADC-E871-4CBE-E0DD-01B9590949F8}"/>
                </a:ext>
              </a:extLst>
            </p:cNvPr>
            <p:cNvSpPr>
              <a:spLocks/>
            </p:cNvSpPr>
            <p:nvPr/>
          </p:nvSpPr>
          <p:spPr bwMode="auto">
            <a:xfrm>
              <a:off x="2445067" y="-844871"/>
              <a:ext cx="20394" cy="28551"/>
            </a:xfrm>
            <a:custGeom>
              <a:avLst/>
              <a:gdLst/>
              <a:ahLst/>
              <a:cxnLst>
                <a:cxn ang="0">
                  <a:pos x="5" y="5"/>
                </a:cxn>
                <a:cxn ang="0">
                  <a:pos x="6" y="2"/>
                </a:cxn>
                <a:cxn ang="0">
                  <a:pos x="10" y="0"/>
                </a:cxn>
                <a:cxn ang="0">
                  <a:pos x="15" y="5"/>
                </a:cxn>
                <a:cxn ang="0">
                  <a:pos x="13" y="18"/>
                </a:cxn>
                <a:cxn ang="0">
                  <a:pos x="10" y="21"/>
                </a:cxn>
                <a:cxn ang="0">
                  <a:pos x="6" y="21"/>
                </a:cxn>
                <a:cxn ang="0">
                  <a:pos x="5" y="19"/>
                </a:cxn>
                <a:cxn ang="0">
                  <a:pos x="6" y="13"/>
                </a:cxn>
                <a:cxn ang="0">
                  <a:pos x="0" y="10"/>
                </a:cxn>
                <a:cxn ang="0">
                  <a:pos x="5" y="10"/>
                </a:cxn>
                <a:cxn ang="0">
                  <a:pos x="5" y="8"/>
                </a:cxn>
                <a:cxn ang="0">
                  <a:pos x="2" y="6"/>
                </a:cxn>
                <a:cxn ang="0">
                  <a:pos x="5" y="5"/>
                </a:cxn>
                <a:cxn ang="0">
                  <a:pos x="5" y="5"/>
                </a:cxn>
              </a:cxnLst>
              <a:rect l="0" t="0" r="r" b="b"/>
              <a:pathLst>
                <a:path w="15" h="21">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1" name="任意多边形(F) 719">
              <a:extLst>
                <a:ext uri="{FF2B5EF4-FFF2-40B4-BE49-F238E27FC236}">
                  <a16:creationId xmlns:a16="http://schemas.microsoft.com/office/drawing/2014/main" id="{0295A14D-8917-8DA6-9BEE-2F873F7DC66A}"/>
                </a:ext>
              </a:extLst>
            </p:cNvPr>
            <p:cNvSpPr>
              <a:spLocks/>
            </p:cNvSpPr>
            <p:nvPr/>
          </p:nvSpPr>
          <p:spPr bwMode="auto">
            <a:xfrm>
              <a:off x="2436909" y="-825837"/>
              <a:ext cx="5438" cy="6798"/>
            </a:xfrm>
            <a:custGeom>
              <a:avLst/>
              <a:gdLst/>
              <a:ahLst/>
              <a:cxnLst>
                <a:cxn ang="0">
                  <a:pos x="0" y="2"/>
                </a:cxn>
                <a:cxn ang="0">
                  <a:pos x="3" y="0"/>
                </a:cxn>
                <a:cxn ang="0">
                  <a:pos x="4" y="4"/>
                </a:cxn>
                <a:cxn ang="0">
                  <a:pos x="1" y="5"/>
                </a:cxn>
                <a:cxn ang="0">
                  <a:pos x="0" y="2"/>
                </a:cxn>
                <a:cxn ang="0">
                  <a:pos x="0" y="2"/>
                </a:cxn>
              </a:cxnLst>
              <a:rect l="0" t="0" r="r" b="b"/>
              <a:pathLst>
                <a:path w="4" h="5">
                  <a:moveTo>
                    <a:pt x="0" y="2"/>
                  </a:moveTo>
                  <a:lnTo>
                    <a:pt x="3" y="0"/>
                  </a:lnTo>
                  <a:lnTo>
                    <a:pt x="4" y="4"/>
                  </a:lnTo>
                  <a:lnTo>
                    <a:pt x="1" y="5"/>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2" name="任意多边形(F) 720">
              <a:extLst>
                <a:ext uri="{FF2B5EF4-FFF2-40B4-BE49-F238E27FC236}">
                  <a16:creationId xmlns:a16="http://schemas.microsoft.com/office/drawing/2014/main" id="{120FE313-03E7-8EE6-4DC0-5F665F3B5A7C}"/>
                </a:ext>
              </a:extLst>
            </p:cNvPr>
            <p:cNvSpPr>
              <a:spLocks/>
            </p:cNvSpPr>
            <p:nvPr/>
          </p:nvSpPr>
          <p:spPr bwMode="auto">
            <a:xfrm>
              <a:off x="2438269" y="-812241"/>
              <a:ext cx="13596" cy="6798"/>
            </a:xfrm>
            <a:custGeom>
              <a:avLst/>
              <a:gdLst/>
              <a:ahLst/>
              <a:cxnLst>
                <a:cxn ang="0">
                  <a:pos x="0" y="2"/>
                </a:cxn>
                <a:cxn ang="0">
                  <a:pos x="0" y="0"/>
                </a:cxn>
                <a:cxn ang="0">
                  <a:pos x="10" y="0"/>
                </a:cxn>
                <a:cxn ang="0">
                  <a:pos x="7" y="5"/>
                </a:cxn>
                <a:cxn ang="0">
                  <a:pos x="3" y="3"/>
                </a:cxn>
                <a:cxn ang="0">
                  <a:pos x="0" y="3"/>
                </a:cxn>
                <a:cxn ang="0">
                  <a:pos x="0" y="2"/>
                </a:cxn>
                <a:cxn ang="0">
                  <a:pos x="0" y="2"/>
                </a:cxn>
              </a:cxnLst>
              <a:rect l="0" t="0" r="r" b="b"/>
              <a:pathLst>
                <a:path w="10" h="5">
                  <a:moveTo>
                    <a:pt x="0" y="2"/>
                  </a:moveTo>
                  <a:lnTo>
                    <a:pt x="0" y="0"/>
                  </a:lnTo>
                  <a:lnTo>
                    <a:pt x="10" y="0"/>
                  </a:lnTo>
                  <a:lnTo>
                    <a:pt x="7" y="5"/>
                  </a:lnTo>
                  <a:lnTo>
                    <a:pt x="3" y="3"/>
                  </a:lnTo>
                  <a:lnTo>
                    <a:pt x="0" y="3"/>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3" name="任意多边形(F) 721">
              <a:extLst>
                <a:ext uri="{FF2B5EF4-FFF2-40B4-BE49-F238E27FC236}">
                  <a16:creationId xmlns:a16="http://schemas.microsoft.com/office/drawing/2014/main" id="{9F21CB4F-A1B4-D3BA-E0B1-0FB45FEC8065}"/>
                </a:ext>
              </a:extLst>
            </p:cNvPr>
            <p:cNvSpPr>
              <a:spLocks/>
            </p:cNvSpPr>
            <p:nvPr/>
          </p:nvSpPr>
          <p:spPr bwMode="auto">
            <a:xfrm>
              <a:off x="2453224" y="-808163"/>
              <a:ext cx="12236" cy="9517"/>
            </a:xfrm>
            <a:custGeom>
              <a:avLst/>
              <a:gdLst/>
              <a:ahLst/>
              <a:cxnLst>
                <a:cxn ang="0">
                  <a:pos x="4" y="5"/>
                </a:cxn>
                <a:cxn ang="0">
                  <a:pos x="2" y="5"/>
                </a:cxn>
                <a:cxn ang="0">
                  <a:pos x="0" y="0"/>
                </a:cxn>
                <a:cxn ang="0">
                  <a:pos x="7" y="3"/>
                </a:cxn>
                <a:cxn ang="0">
                  <a:pos x="9" y="7"/>
                </a:cxn>
                <a:cxn ang="0">
                  <a:pos x="4" y="5"/>
                </a:cxn>
                <a:cxn ang="0">
                  <a:pos x="4" y="5"/>
                </a:cxn>
              </a:cxnLst>
              <a:rect l="0" t="0" r="r" b="b"/>
              <a:pathLst>
                <a:path w="9" h="7">
                  <a:moveTo>
                    <a:pt x="4" y="5"/>
                  </a:moveTo>
                  <a:lnTo>
                    <a:pt x="2" y="5"/>
                  </a:lnTo>
                  <a:lnTo>
                    <a:pt x="0" y="0"/>
                  </a:lnTo>
                  <a:lnTo>
                    <a:pt x="7" y="3"/>
                  </a:lnTo>
                  <a:lnTo>
                    <a:pt x="9" y="7"/>
                  </a:lnTo>
                  <a:lnTo>
                    <a:pt x="4" y="5"/>
                  </a:lnTo>
                  <a:lnTo>
                    <a:pt x="4"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4" name="任意多边形(F) 722">
              <a:extLst>
                <a:ext uri="{FF2B5EF4-FFF2-40B4-BE49-F238E27FC236}">
                  <a16:creationId xmlns:a16="http://schemas.microsoft.com/office/drawing/2014/main" id="{B93BA59F-F689-5A66-99CB-D69B3EA43FC4}"/>
                </a:ext>
              </a:extLst>
            </p:cNvPr>
            <p:cNvSpPr>
              <a:spLocks/>
            </p:cNvSpPr>
            <p:nvPr/>
          </p:nvSpPr>
          <p:spPr bwMode="auto">
            <a:xfrm>
              <a:off x="2449146" y="-804084"/>
              <a:ext cx="9517" cy="13596"/>
            </a:xfrm>
            <a:custGeom>
              <a:avLst/>
              <a:gdLst/>
              <a:ahLst/>
              <a:cxnLst>
                <a:cxn ang="0">
                  <a:pos x="7" y="7"/>
                </a:cxn>
                <a:cxn ang="0">
                  <a:pos x="5" y="10"/>
                </a:cxn>
                <a:cxn ang="0">
                  <a:pos x="2" y="8"/>
                </a:cxn>
                <a:cxn ang="0">
                  <a:pos x="0" y="5"/>
                </a:cxn>
                <a:cxn ang="0">
                  <a:pos x="0" y="0"/>
                </a:cxn>
                <a:cxn ang="0">
                  <a:pos x="7" y="4"/>
                </a:cxn>
                <a:cxn ang="0">
                  <a:pos x="7" y="7"/>
                </a:cxn>
                <a:cxn ang="0">
                  <a:pos x="7" y="7"/>
                </a:cxn>
              </a:cxnLst>
              <a:rect l="0" t="0" r="r" b="b"/>
              <a:pathLst>
                <a:path w="7" h="10">
                  <a:moveTo>
                    <a:pt x="7" y="7"/>
                  </a:moveTo>
                  <a:lnTo>
                    <a:pt x="5" y="10"/>
                  </a:lnTo>
                  <a:lnTo>
                    <a:pt x="2" y="8"/>
                  </a:lnTo>
                  <a:lnTo>
                    <a:pt x="0" y="5"/>
                  </a:lnTo>
                  <a:lnTo>
                    <a:pt x="0" y="0"/>
                  </a:lnTo>
                  <a:lnTo>
                    <a:pt x="7" y="4"/>
                  </a:lnTo>
                  <a:lnTo>
                    <a:pt x="7" y="7"/>
                  </a:lnTo>
                  <a:lnTo>
                    <a:pt x="7"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5" name="任意多边形(F) 723">
              <a:extLst>
                <a:ext uri="{FF2B5EF4-FFF2-40B4-BE49-F238E27FC236}">
                  <a16:creationId xmlns:a16="http://schemas.microsoft.com/office/drawing/2014/main" id="{DA38014A-BC2E-A5CF-FE0E-E370966D8B07}"/>
                </a:ext>
              </a:extLst>
            </p:cNvPr>
            <p:cNvSpPr>
              <a:spLocks/>
            </p:cNvSpPr>
            <p:nvPr/>
          </p:nvSpPr>
          <p:spPr bwMode="auto">
            <a:xfrm>
              <a:off x="2445067" y="-790488"/>
              <a:ext cx="8157" cy="4079"/>
            </a:xfrm>
            <a:custGeom>
              <a:avLst/>
              <a:gdLst/>
              <a:ahLst/>
              <a:cxnLst>
                <a:cxn ang="0">
                  <a:pos x="0" y="3"/>
                </a:cxn>
                <a:cxn ang="0">
                  <a:pos x="5" y="0"/>
                </a:cxn>
                <a:cxn ang="0">
                  <a:pos x="6" y="3"/>
                </a:cxn>
                <a:cxn ang="0">
                  <a:pos x="0" y="3"/>
                </a:cxn>
                <a:cxn ang="0">
                  <a:pos x="0" y="3"/>
                </a:cxn>
              </a:cxnLst>
              <a:rect l="0" t="0" r="r" b="b"/>
              <a:pathLst>
                <a:path w="6" h="3">
                  <a:moveTo>
                    <a:pt x="0" y="3"/>
                  </a:moveTo>
                  <a:lnTo>
                    <a:pt x="5" y="0"/>
                  </a:lnTo>
                  <a:lnTo>
                    <a:pt x="6" y="3"/>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6" name="任意多边形(F) 724">
              <a:extLst>
                <a:ext uri="{FF2B5EF4-FFF2-40B4-BE49-F238E27FC236}">
                  <a16:creationId xmlns:a16="http://schemas.microsoft.com/office/drawing/2014/main" id="{F4BBBBE7-7844-A8F7-73BA-002FE49AD240}"/>
                </a:ext>
              </a:extLst>
            </p:cNvPr>
            <p:cNvSpPr>
              <a:spLocks/>
            </p:cNvSpPr>
            <p:nvPr/>
          </p:nvSpPr>
          <p:spPr bwMode="auto">
            <a:xfrm>
              <a:off x="2440988" y="-779612"/>
              <a:ext cx="4079" cy="8157"/>
            </a:xfrm>
            <a:custGeom>
              <a:avLst/>
              <a:gdLst/>
              <a:ahLst/>
              <a:cxnLst>
                <a:cxn ang="0">
                  <a:pos x="1" y="6"/>
                </a:cxn>
                <a:cxn ang="0">
                  <a:pos x="0" y="6"/>
                </a:cxn>
                <a:cxn ang="0">
                  <a:pos x="0" y="5"/>
                </a:cxn>
                <a:cxn ang="0">
                  <a:pos x="3" y="0"/>
                </a:cxn>
                <a:cxn ang="0">
                  <a:pos x="3" y="3"/>
                </a:cxn>
                <a:cxn ang="0">
                  <a:pos x="1" y="6"/>
                </a:cxn>
                <a:cxn ang="0">
                  <a:pos x="1" y="6"/>
                </a:cxn>
              </a:cxnLst>
              <a:rect l="0" t="0" r="r" b="b"/>
              <a:pathLst>
                <a:path w="3" h="6">
                  <a:moveTo>
                    <a:pt x="1" y="6"/>
                  </a:moveTo>
                  <a:lnTo>
                    <a:pt x="0" y="6"/>
                  </a:lnTo>
                  <a:lnTo>
                    <a:pt x="0" y="5"/>
                  </a:lnTo>
                  <a:lnTo>
                    <a:pt x="3" y="0"/>
                  </a:lnTo>
                  <a:lnTo>
                    <a:pt x="3" y="3"/>
                  </a:lnTo>
                  <a:lnTo>
                    <a:pt x="1" y="6"/>
                  </a:lnTo>
                  <a:lnTo>
                    <a:pt x="1"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7" name="任意多边形(F) 725">
              <a:extLst>
                <a:ext uri="{FF2B5EF4-FFF2-40B4-BE49-F238E27FC236}">
                  <a16:creationId xmlns:a16="http://schemas.microsoft.com/office/drawing/2014/main" id="{A0738037-332A-B997-1CF2-3AB3EC459E13}"/>
                </a:ext>
              </a:extLst>
            </p:cNvPr>
            <p:cNvSpPr>
              <a:spLocks/>
            </p:cNvSpPr>
            <p:nvPr/>
          </p:nvSpPr>
          <p:spPr bwMode="auto">
            <a:xfrm>
              <a:off x="2462741" y="-782331"/>
              <a:ext cx="4079" cy="6798"/>
            </a:xfrm>
            <a:custGeom>
              <a:avLst/>
              <a:gdLst/>
              <a:ahLst/>
              <a:cxnLst>
                <a:cxn ang="0">
                  <a:pos x="2" y="2"/>
                </a:cxn>
                <a:cxn ang="0">
                  <a:pos x="3" y="5"/>
                </a:cxn>
                <a:cxn ang="0">
                  <a:pos x="0" y="4"/>
                </a:cxn>
                <a:cxn ang="0">
                  <a:pos x="0" y="0"/>
                </a:cxn>
                <a:cxn ang="0">
                  <a:pos x="2" y="2"/>
                </a:cxn>
                <a:cxn ang="0">
                  <a:pos x="2" y="2"/>
                </a:cxn>
              </a:cxnLst>
              <a:rect l="0" t="0" r="r" b="b"/>
              <a:pathLst>
                <a:path w="3" h="5">
                  <a:moveTo>
                    <a:pt x="2" y="2"/>
                  </a:moveTo>
                  <a:lnTo>
                    <a:pt x="3" y="5"/>
                  </a:lnTo>
                  <a:lnTo>
                    <a:pt x="0" y="4"/>
                  </a:ln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8" name="任意多边形(F) 726">
              <a:extLst>
                <a:ext uri="{FF2B5EF4-FFF2-40B4-BE49-F238E27FC236}">
                  <a16:creationId xmlns:a16="http://schemas.microsoft.com/office/drawing/2014/main" id="{C4DFC412-366F-B4AA-3091-D8CBC511E283}"/>
                </a:ext>
              </a:extLst>
            </p:cNvPr>
            <p:cNvSpPr>
              <a:spLocks/>
            </p:cNvSpPr>
            <p:nvPr/>
          </p:nvSpPr>
          <p:spPr bwMode="auto">
            <a:xfrm>
              <a:off x="2469539" y="-786410"/>
              <a:ext cx="4079" cy="6798"/>
            </a:xfrm>
            <a:custGeom>
              <a:avLst/>
              <a:gdLst/>
              <a:ahLst/>
              <a:cxnLst>
                <a:cxn ang="0">
                  <a:pos x="3" y="2"/>
                </a:cxn>
                <a:cxn ang="0">
                  <a:pos x="3" y="5"/>
                </a:cxn>
                <a:cxn ang="0">
                  <a:pos x="0" y="0"/>
                </a:cxn>
                <a:cxn ang="0">
                  <a:pos x="3" y="2"/>
                </a:cxn>
                <a:cxn ang="0">
                  <a:pos x="3" y="2"/>
                </a:cxn>
              </a:cxnLst>
              <a:rect l="0" t="0" r="r" b="b"/>
              <a:pathLst>
                <a:path w="3" h="5">
                  <a:moveTo>
                    <a:pt x="3" y="2"/>
                  </a:moveTo>
                  <a:lnTo>
                    <a:pt x="3"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9" name="任意多边形(F) 727">
              <a:extLst>
                <a:ext uri="{FF2B5EF4-FFF2-40B4-BE49-F238E27FC236}">
                  <a16:creationId xmlns:a16="http://schemas.microsoft.com/office/drawing/2014/main" id="{3690E08D-BDF5-681F-3746-CE7A40D11038}"/>
                </a:ext>
              </a:extLst>
            </p:cNvPr>
            <p:cNvSpPr>
              <a:spLocks/>
            </p:cNvSpPr>
            <p:nvPr/>
          </p:nvSpPr>
          <p:spPr bwMode="auto">
            <a:xfrm>
              <a:off x="2470899" y="-772815"/>
              <a:ext cx="50304" cy="35348"/>
            </a:xfrm>
            <a:custGeom>
              <a:avLst/>
              <a:gdLst/>
              <a:ahLst/>
              <a:cxnLst>
                <a:cxn ang="0">
                  <a:pos x="2" y="3"/>
                </a:cxn>
                <a:cxn ang="0">
                  <a:pos x="10" y="1"/>
                </a:cxn>
                <a:cxn ang="0">
                  <a:pos x="12" y="5"/>
                </a:cxn>
                <a:cxn ang="0">
                  <a:pos x="16" y="0"/>
                </a:cxn>
                <a:cxn ang="0">
                  <a:pos x="18" y="1"/>
                </a:cxn>
                <a:cxn ang="0">
                  <a:pos x="18" y="5"/>
                </a:cxn>
                <a:cxn ang="0">
                  <a:pos x="12" y="11"/>
                </a:cxn>
                <a:cxn ang="0">
                  <a:pos x="20" y="14"/>
                </a:cxn>
                <a:cxn ang="0">
                  <a:pos x="28" y="11"/>
                </a:cxn>
                <a:cxn ang="0">
                  <a:pos x="36" y="11"/>
                </a:cxn>
                <a:cxn ang="0">
                  <a:pos x="37" y="14"/>
                </a:cxn>
                <a:cxn ang="0">
                  <a:pos x="18" y="21"/>
                </a:cxn>
                <a:cxn ang="0">
                  <a:pos x="18" y="26"/>
                </a:cxn>
                <a:cxn ang="0">
                  <a:pos x="15" y="24"/>
                </a:cxn>
                <a:cxn ang="0">
                  <a:pos x="7" y="19"/>
                </a:cxn>
                <a:cxn ang="0">
                  <a:pos x="15" y="19"/>
                </a:cxn>
                <a:cxn ang="0">
                  <a:pos x="12" y="16"/>
                </a:cxn>
                <a:cxn ang="0">
                  <a:pos x="10" y="17"/>
                </a:cxn>
                <a:cxn ang="0">
                  <a:pos x="5" y="17"/>
                </a:cxn>
                <a:cxn ang="0">
                  <a:pos x="5" y="16"/>
                </a:cxn>
                <a:cxn ang="0">
                  <a:pos x="0" y="13"/>
                </a:cxn>
                <a:cxn ang="0">
                  <a:pos x="2" y="3"/>
                </a:cxn>
                <a:cxn ang="0">
                  <a:pos x="2" y="3"/>
                </a:cxn>
              </a:cxnLst>
              <a:rect l="0" t="0" r="r" b="b"/>
              <a:pathLst>
                <a:path w="37" h="26">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0" name="任意多边形(F) 728">
              <a:extLst>
                <a:ext uri="{FF2B5EF4-FFF2-40B4-BE49-F238E27FC236}">
                  <a16:creationId xmlns:a16="http://schemas.microsoft.com/office/drawing/2014/main" id="{83823859-99E4-53FF-A2BA-5FD74A9521FE}"/>
                </a:ext>
              </a:extLst>
            </p:cNvPr>
            <p:cNvSpPr>
              <a:spLocks/>
            </p:cNvSpPr>
            <p:nvPr/>
          </p:nvSpPr>
          <p:spPr bwMode="auto">
            <a:xfrm>
              <a:off x="2462741" y="-761938"/>
              <a:ext cx="6798" cy="4079"/>
            </a:xfrm>
            <a:custGeom>
              <a:avLst/>
              <a:gdLst/>
              <a:ahLst/>
              <a:cxnLst>
                <a:cxn ang="0">
                  <a:pos x="5" y="0"/>
                </a:cxn>
                <a:cxn ang="0">
                  <a:pos x="5" y="3"/>
                </a:cxn>
                <a:cxn ang="0">
                  <a:pos x="2" y="3"/>
                </a:cxn>
                <a:cxn ang="0">
                  <a:pos x="3" y="1"/>
                </a:cxn>
                <a:cxn ang="0">
                  <a:pos x="2" y="1"/>
                </a:cxn>
                <a:cxn ang="0">
                  <a:pos x="0" y="0"/>
                </a:cxn>
                <a:cxn ang="0">
                  <a:pos x="5" y="0"/>
                </a:cxn>
                <a:cxn ang="0">
                  <a:pos x="5" y="0"/>
                </a:cxn>
              </a:cxnLst>
              <a:rect l="0" t="0" r="r" b="b"/>
              <a:pathLst>
                <a:path w="5" h="3">
                  <a:moveTo>
                    <a:pt x="5" y="0"/>
                  </a:moveTo>
                  <a:lnTo>
                    <a:pt x="5" y="3"/>
                  </a:lnTo>
                  <a:lnTo>
                    <a:pt x="2" y="3"/>
                  </a:lnTo>
                  <a:lnTo>
                    <a:pt x="3" y="1"/>
                  </a:lnTo>
                  <a:lnTo>
                    <a:pt x="2"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1" name="任意多边形(F) 729">
              <a:extLst>
                <a:ext uri="{FF2B5EF4-FFF2-40B4-BE49-F238E27FC236}">
                  <a16:creationId xmlns:a16="http://schemas.microsoft.com/office/drawing/2014/main" id="{F1E8C300-D350-B81E-50CA-C734201441DA}"/>
                </a:ext>
              </a:extLst>
            </p:cNvPr>
            <p:cNvSpPr>
              <a:spLocks/>
            </p:cNvSpPr>
            <p:nvPr/>
          </p:nvSpPr>
          <p:spPr bwMode="auto">
            <a:xfrm>
              <a:off x="2445067" y="-755140"/>
              <a:ext cx="35348" cy="12236"/>
            </a:xfrm>
            <a:custGeom>
              <a:avLst/>
              <a:gdLst/>
              <a:ahLst/>
              <a:cxnLst>
                <a:cxn ang="0">
                  <a:pos x="0" y="0"/>
                </a:cxn>
                <a:cxn ang="0">
                  <a:pos x="26" y="9"/>
                </a:cxn>
                <a:cxn ang="0">
                  <a:pos x="19" y="9"/>
                </a:cxn>
                <a:cxn ang="0">
                  <a:pos x="13" y="8"/>
                </a:cxn>
                <a:cxn ang="0">
                  <a:pos x="3" y="4"/>
                </a:cxn>
                <a:cxn ang="0">
                  <a:pos x="0" y="0"/>
                </a:cxn>
                <a:cxn ang="0">
                  <a:pos x="0" y="0"/>
                </a:cxn>
              </a:cxnLst>
              <a:rect l="0" t="0" r="r" b="b"/>
              <a:pathLst>
                <a:path w="26" h="9">
                  <a:moveTo>
                    <a:pt x="0" y="0"/>
                  </a:moveTo>
                  <a:lnTo>
                    <a:pt x="26" y="9"/>
                  </a:lnTo>
                  <a:lnTo>
                    <a:pt x="19" y="9"/>
                  </a:lnTo>
                  <a:lnTo>
                    <a:pt x="13" y="8"/>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2" name="任意多边形(F) 730">
              <a:extLst>
                <a:ext uri="{FF2B5EF4-FFF2-40B4-BE49-F238E27FC236}">
                  <a16:creationId xmlns:a16="http://schemas.microsoft.com/office/drawing/2014/main" id="{4B76F84A-CF93-0F88-41CB-4AC1EC2D3AC6}"/>
                </a:ext>
              </a:extLst>
            </p:cNvPr>
            <p:cNvSpPr>
              <a:spLocks/>
            </p:cNvSpPr>
            <p:nvPr/>
          </p:nvSpPr>
          <p:spPr bwMode="auto">
            <a:xfrm>
              <a:off x="2447786" y="-779612"/>
              <a:ext cx="1360" cy="8157"/>
            </a:xfrm>
            <a:custGeom>
              <a:avLst/>
              <a:gdLst/>
              <a:ahLst/>
              <a:cxnLst>
                <a:cxn ang="0">
                  <a:pos x="1" y="0"/>
                </a:cxn>
                <a:cxn ang="0">
                  <a:pos x="1" y="5"/>
                </a:cxn>
                <a:cxn ang="0">
                  <a:pos x="0" y="6"/>
                </a:cxn>
                <a:cxn ang="0">
                  <a:pos x="0" y="5"/>
                </a:cxn>
                <a:cxn ang="0">
                  <a:pos x="1" y="0"/>
                </a:cxn>
                <a:cxn ang="0">
                  <a:pos x="1" y="0"/>
                </a:cxn>
              </a:cxnLst>
              <a:rect l="0" t="0" r="r" b="b"/>
              <a:pathLst>
                <a:path w="1" h="6">
                  <a:moveTo>
                    <a:pt x="1" y="0"/>
                  </a:moveTo>
                  <a:lnTo>
                    <a:pt x="1" y="5"/>
                  </a:lnTo>
                  <a:lnTo>
                    <a:pt x="0" y="6"/>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3" name="任意多边形(F) 731">
              <a:extLst>
                <a:ext uri="{FF2B5EF4-FFF2-40B4-BE49-F238E27FC236}">
                  <a16:creationId xmlns:a16="http://schemas.microsoft.com/office/drawing/2014/main" id="{16ADFB87-E4AF-E43D-DF90-933B3D78067D}"/>
                </a:ext>
              </a:extLst>
            </p:cNvPr>
            <p:cNvSpPr>
              <a:spLocks/>
            </p:cNvSpPr>
            <p:nvPr/>
          </p:nvSpPr>
          <p:spPr bwMode="auto">
            <a:xfrm>
              <a:off x="2465460" y="-740185"/>
              <a:ext cx="33989" cy="14956"/>
            </a:xfrm>
            <a:custGeom>
              <a:avLst/>
              <a:gdLst/>
              <a:ahLst/>
              <a:cxnLst>
                <a:cxn ang="0">
                  <a:pos x="1" y="0"/>
                </a:cxn>
                <a:cxn ang="0">
                  <a:pos x="9" y="2"/>
                </a:cxn>
                <a:cxn ang="0">
                  <a:pos x="16" y="0"/>
                </a:cxn>
                <a:cxn ang="0">
                  <a:pos x="17" y="3"/>
                </a:cxn>
                <a:cxn ang="0">
                  <a:pos x="20" y="3"/>
                </a:cxn>
                <a:cxn ang="0">
                  <a:pos x="25" y="5"/>
                </a:cxn>
                <a:cxn ang="0">
                  <a:pos x="25" y="6"/>
                </a:cxn>
                <a:cxn ang="0">
                  <a:pos x="22" y="6"/>
                </a:cxn>
                <a:cxn ang="0">
                  <a:pos x="20" y="11"/>
                </a:cxn>
                <a:cxn ang="0">
                  <a:pos x="17" y="10"/>
                </a:cxn>
                <a:cxn ang="0">
                  <a:pos x="17" y="11"/>
                </a:cxn>
                <a:cxn ang="0">
                  <a:pos x="12" y="11"/>
                </a:cxn>
                <a:cxn ang="0">
                  <a:pos x="14" y="11"/>
                </a:cxn>
                <a:cxn ang="0">
                  <a:pos x="6" y="10"/>
                </a:cxn>
                <a:cxn ang="0">
                  <a:pos x="6" y="6"/>
                </a:cxn>
                <a:cxn ang="0">
                  <a:pos x="3" y="5"/>
                </a:cxn>
                <a:cxn ang="0">
                  <a:pos x="0" y="0"/>
                </a:cxn>
                <a:cxn ang="0">
                  <a:pos x="1" y="0"/>
                </a:cxn>
                <a:cxn ang="0">
                  <a:pos x="1" y="0"/>
                </a:cxn>
              </a:cxnLst>
              <a:rect l="0" t="0" r="r" b="b"/>
              <a:pathLst>
                <a:path w="25" h="11">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4" name="任意多边形(F) 732">
              <a:extLst>
                <a:ext uri="{FF2B5EF4-FFF2-40B4-BE49-F238E27FC236}">
                  <a16:creationId xmlns:a16="http://schemas.microsoft.com/office/drawing/2014/main" id="{25D8A880-06E3-4B2F-B829-D03538E1D059}"/>
                </a:ext>
              </a:extLst>
            </p:cNvPr>
            <p:cNvSpPr>
              <a:spLocks/>
            </p:cNvSpPr>
            <p:nvPr/>
          </p:nvSpPr>
          <p:spPr bwMode="auto">
            <a:xfrm>
              <a:off x="2499449" y="-732028"/>
              <a:ext cx="25832" cy="13596"/>
            </a:xfrm>
            <a:custGeom>
              <a:avLst/>
              <a:gdLst/>
              <a:ahLst/>
              <a:cxnLst>
                <a:cxn ang="0">
                  <a:pos x="5" y="0"/>
                </a:cxn>
                <a:cxn ang="0">
                  <a:pos x="8" y="5"/>
                </a:cxn>
                <a:cxn ang="0">
                  <a:pos x="11" y="4"/>
                </a:cxn>
                <a:cxn ang="0">
                  <a:pos x="15" y="4"/>
                </a:cxn>
                <a:cxn ang="0">
                  <a:pos x="16" y="7"/>
                </a:cxn>
                <a:cxn ang="0">
                  <a:pos x="19" y="7"/>
                </a:cxn>
                <a:cxn ang="0">
                  <a:pos x="19" y="8"/>
                </a:cxn>
                <a:cxn ang="0">
                  <a:pos x="16" y="10"/>
                </a:cxn>
                <a:cxn ang="0">
                  <a:pos x="8" y="7"/>
                </a:cxn>
                <a:cxn ang="0">
                  <a:pos x="7" y="8"/>
                </a:cxn>
                <a:cxn ang="0">
                  <a:pos x="0" y="7"/>
                </a:cxn>
                <a:cxn ang="0">
                  <a:pos x="0" y="2"/>
                </a:cxn>
                <a:cxn ang="0">
                  <a:pos x="5" y="0"/>
                </a:cxn>
                <a:cxn ang="0">
                  <a:pos x="5" y="0"/>
                </a:cxn>
              </a:cxnLst>
              <a:rect l="0" t="0" r="r" b="b"/>
              <a:pathLst>
                <a:path w="19" h="1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5" name="任意多边形(F) 733">
              <a:extLst>
                <a:ext uri="{FF2B5EF4-FFF2-40B4-BE49-F238E27FC236}">
                  <a16:creationId xmlns:a16="http://schemas.microsoft.com/office/drawing/2014/main" id="{E00D9CAA-9291-B12B-B66E-BE653E7B0C67}"/>
                </a:ext>
              </a:extLst>
            </p:cNvPr>
            <p:cNvSpPr>
              <a:spLocks/>
            </p:cNvSpPr>
            <p:nvPr/>
          </p:nvSpPr>
          <p:spPr bwMode="auto">
            <a:xfrm>
              <a:off x="2532078" y="-736106"/>
              <a:ext cx="10876" cy="14956"/>
            </a:xfrm>
            <a:custGeom>
              <a:avLst/>
              <a:gdLst/>
              <a:ahLst/>
              <a:cxnLst>
                <a:cxn ang="0">
                  <a:pos x="5" y="0"/>
                </a:cxn>
                <a:cxn ang="0">
                  <a:pos x="8" y="8"/>
                </a:cxn>
                <a:cxn ang="0">
                  <a:pos x="3" y="7"/>
                </a:cxn>
                <a:cxn ang="0">
                  <a:pos x="3" y="8"/>
                </a:cxn>
                <a:cxn ang="0">
                  <a:pos x="8" y="11"/>
                </a:cxn>
                <a:cxn ang="0">
                  <a:pos x="0" y="8"/>
                </a:cxn>
                <a:cxn ang="0">
                  <a:pos x="0" y="5"/>
                </a:cxn>
                <a:cxn ang="0">
                  <a:pos x="3" y="3"/>
                </a:cxn>
                <a:cxn ang="0">
                  <a:pos x="3" y="2"/>
                </a:cxn>
                <a:cxn ang="0">
                  <a:pos x="5" y="0"/>
                </a:cxn>
                <a:cxn ang="0">
                  <a:pos x="5" y="0"/>
                </a:cxn>
              </a:cxnLst>
              <a:rect l="0" t="0" r="r" b="b"/>
              <a:pathLst>
                <a:path w="8" h="11">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6" name="任意多边形(F) 734">
              <a:extLst>
                <a:ext uri="{FF2B5EF4-FFF2-40B4-BE49-F238E27FC236}">
                  <a16:creationId xmlns:a16="http://schemas.microsoft.com/office/drawing/2014/main" id="{F89DAA32-2440-9F78-E592-A01DE9A36496}"/>
                </a:ext>
              </a:extLst>
            </p:cNvPr>
            <p:cNvSpPr>
              <a:spLocks/>
            </p:cNvSpPr>
            <p:nvPr/>
          </p:nvSpPr>
          <p:spPr bwMode="auto">
            <a:xfrm>
              <a:off x="2523921" y="-703477"/>
              <a:ext cx="6798" cy="2719"/>
            </a:xfrm>
            <a:custGeom>
              <a:avLst/>
              <a:gdLst/>
              <a:ahLst/>
              <a:cxnLst>
                <a:cxn ang="0">
                  <a:pos x="0" y="2"/>
                </a:cxn>
                <a:cxn ang="0">
                  <a:pos x="3" y="0"/>
                </a:cxn>
                <a:cxn ang="0">
                  <a:pos x="5" y="2"/>
                </a:cxn>
                <a:cxn ang="0">
                  <a:pos x="0" y="2"/>
                </a:cxn>
                <a:cxn ang="0">
                  <a:pos x="0" y="2"/>
                </a:cxn>
              </a:cxnLst>
              <a:rect l="0" t="0" r="r" b="b"/>
              <a:pathLst>
                <a:path w="5" h="2">
                  <a:moveTo>
                    <a:pt x="0" y="2"/>
                  </a:moveTo>
                  <a:lnTo>
                    <a:pt x="3" y="0"/>
                  </a:lnTo>
                  <a:lnTo>
                    <a:pt x="5" y="2"/>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7" name="任意多边形(F) 735">
              <a:extLst>
                <a:ext uri="{FF2B5EF4-FFF2-40B4-BE49-F238E27FC236}">
                  <a16:creationId xmlns:a16="http://schemas.microsoft.com/office/drawing/2014/main" id="{6998568E-7F02-DA58-9EBE-DFAC2770D12D}"/>
                </a:ext>
              </a:extLst>
            </p:cNvPr>
            <p:cNvSpPr>
              <a:spLocks/>
            </p:cNvSpPr>
            <p:nvPr/>
          </p:nvSpPr>
          <p:spPr bwMode="auto">
            <a:xfrm>
              <a:off x="2532078" y="-700758"/>
              <a:ext cx="6798" cy="4079"/>
            </a:xfrm>
            <a:custGeom>
              <a:avLst/>
              <a:gdLst/>
              <a:ahLst/>
              <a:cxnLst>
                <a:cxn ang="0">
                  <a:pos x="3" y="3"/>
                </a:cxn>
                <a:cxn ang="0">
                  <a:pos x="0" y="0"/>
                </a:cxn>
                <a:cxn ang="0">
                  <a:pos x="5" y="0"/>
                </a:cxn>
                <a:cxn ang="0">
                  <a:pos x="3" y="3"/>
                </a:cxn>
                <a:cxn ang="0">
                  <a:pos x="3" y="3"/>
                </a:cxn>
              </a:cxnLst>
              <a:rect l="0" t="0" r="r" b="b"/>
              <a:pathLst>
                <a:path w="5" h="3">
                  <a:moveTo>
                    <a:pt x="3" y="3"/>
                  </a:moveTo>
                  <a:lnTo>
                    <a:pt x="0" y="0"/>
                  </a:lnTo>
                  <a:lnTo>
                    <a:pt x="5" y="0"/>
                  </a:lnTo>
                  <a:lnTo>
                    <a:pt x="3" y="3"/>
                  </a:lnTo>
                  <a:lnTo>
                    <a:pt x="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8" name="任意多边形(F) 736">
              <a:extLst>
                <a:ext uri="{FF2B5EF4-FFF2-40B4-BE49-F238E27FC236}">
                  <a16:creationId xmlns:a16="http://schemas.microsoft.com/office/drawing/2014/main" id="{0B2ECDA7-F9AD-09DB-B5A1-DE5BC2EADB2A}"/>
                </a:ext>
              </a:extLst>
            </p:cNvPr>
            <p:cNvSpPr>
              <a:spLocks/>
            </p:cNvSpPr>
            <p:nvPr/>
          </p:nvSpPr>
          <p:spPr bwMode="auto">
            <a:xfrm>
              <a:off x="2552472" y="-704837"/>
              <a:ext cx="14956" cy="4079"/>
            </a:xfrm>
            <a:custGeom>
              <a:avLst/>
              <a:gdLst/>
              <a:ahLst/>
              <a:cxnLst>
                <a:cxn ang="0">
                  <a:pos x="11" y="1"/>
                </a:cxn>
                <a:cxn ang="0">
                  <a:pos x="0" y="3"/>
                </a:cxn>
                <a:cxn ang="0">
                  <a:pos x="0" y="0"/>
                </a:cxn>
                <a:cxn ang="0">
                  <a:pos x="11" y="1"/>
                </a:cxn>
                <a:cxn ang="0">
                  <a:pos x="11" y="1"/>
                </a:cxn>
              </a:cxnLst>
              <a:rect l="0" t="0" r="r" b="b"/>
              <a:pathLst>
                <a:path w="11" h="3">
                  <a:moveTo>
                    <a:pt x="11" y="1"/>
                  </a:moveTo>
                  <a:lnTo>
                    <a:pt x="0" y="3"/>
                  </a:lnTo>
                  <a:lnTo>
                    <a:pt x="0" y="0"/>
                  </a:lnTo>
                  <a:lnTo>
                    <a:pt x="11" y="1"/>
                  </a:lnTo>
                  <a:lnTo>
                    <a:pt x="1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9" name="任意多边形(F) 737">
              <a:extLst>
                <a:ext uri="{FF2B5EF4-FFF2-40B4-BE49-F238E27FC236}">
                  <a16:creationId xmlns:a16="http://schemas.microsoft.com/office/drawing/2014/main" id="{9B6B093B-DB9D-2BBD-5F84-64E34F51F257}"/>
                </a:ext>
              </a:extLst>
            </p:cNvPr>
            <p:cNvSpPr>
              <a:spLocks/>
            </p:cNvSpPr>
            <p:nvPr/>
          </p:nvSpPr>
          <p:spPr bwMode="auto">
            <a:xfrm>
              <a:off x="2547034" y="-703477"/>
              <a:ext cx="48944" cy="17675"/>
            </a:xfrm>
            <a:custGeom>
              <a:avLst/>
              <a:gdLst/>
              <a:ahLst/>
              <a:cxnLst>
                <a:cxn ang="0">
                  <a:pos x="0" y="3"/>
                </a:cxn>
                <a:cxn ang="0">
                  <a:pos x="28" y="0"/>
                </a:cxn>
                <a:cxn ang="0">
                  <a:pos x="31" y="2"/>
                </a:cxn>
                <a:cxn ang="0">
                  <a:pos x="31" y="3"/>
                </a:cxn>
                <a:cxn ang="0">
                  <a:pos x="33" y="5"/>
                </a:cxn>
                <a:cxn ang="0">
                  <a:pos x="33" y="8"/>
                </a:cxn>
                <a:cxn ang="0">
                  <a:pos x="36" y="13"/>
                </a:cxn>
                <a:cxn ang="0">
                  <a:pos x="28" y="8"/>
                </a:cxn>
                <a:cxn ang="0">
                  <a:pos x="23" y="8"/>
                </a:cxn>
                <a:cxn ang="0">
                  <a:pos x="16" y="5"/>
                </a:cxn>
                <a:cxn ang="0">
                  <a:pos x="12" y="5"/>
                </a:cxn>
                <a:cxn ang="0">
                  <a:pos x="16" y="10"/>
                </a:cxn>
                <a:cxn ang="0">
                  <a:pos x="10" y="10"/>
                </a:cxn>
                <a:cxn ang="0">
                  <a:pos x="5" y="7"/>
                </a:cxn>
                <a:cxn ang="0">
                  <a:pos x="12" y="3"/>
                </a:cxn>
                <a:cxn ang="0">
                  <a:pos x="2" y="5"/>
                </a:cxn>
                <a:cxn ang="0">
                  <a:pos x="0" y="3"/>
                </a:cxn>
                <a:cxn ang="0">
                  <a:pos x="0" y="3"/>
                </a:cxn>
              </a:cxnLst>
              <a:rect l="0" t="0" r="r" b="b"/>
              <a:pathLst>
                <a:path w="36" h="13">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0" name="任意多边形(F) 738">
              <a:extLst>
                <a:ext uri="{FF2B5EF4-FFF2-40B4-BE49-F238E27FC236}">
                  <a16:creationId xmlns:a16="http://schemas.microsoft.com/office/drawing/2014/main" id="{8B4D28C4-C3BB-64EF-6F43-4DAA9B9F2215}"/>
                </a:ext>
              </a:extLst>
            </p:cNvPr>
            <p:cNvSpPr>
              <a:spLocks/>
            </p:cNvSpPr>
            <p:nvPr/>
          </p:nvSpPr>
          <p:spPr bwMode="auto">
            <a:xfrm>
              <a:off x="4533346" y="-2271046"/>
              <a:ext cx="28551" cy="10876"/>
            </a:xfrm>
            <a:custGeom>
              <a:avLst/>
              <a:gdLst/>
              <a:ahLst/>
              <a:cxnLst>
                <a:cxn ang="0">
                  <a:pos x="8" y="2"/>
                </a:cxn>
                <a:cxn ang="0">
                  <a:pos x="7" y="2"/>
                </a:cxn>
                <a:cxn ang="0">
                  <a:pos x="5" y="0"/>
                </a:cxn>
                <a:cxn ang="0">
                  <a:pos x="2" y="0"/>
                </a:cxn>
                <a:cxn ang="0">
                  <a:pos x="0" y="0"/>
                </a:cxn>
                <a:cxn ang="0">
                  <a:pos x="5" y="2"/>
                </a:cxn>
                <a:cxn ang="0">
                  <a:pos x="8" y="3"/>
                </a:cxn>
                <a:cxn ang="0">
                  <a:pos x="13" y="3"/>
                </a:cxn>
                <a:cxn ang="0">
                  <a:pos x="21" y="8"/>
                </a:cxn>
                <a:cxn ang="0">
                  <a:pos x="21" y="8"/>
                </a:cxn>
                <a:cxn ang="0">
                  <a:pos x="21" y="7"/>
                </a:cxn>
                <a:cxn ang="0">
                  <a:pos x="20" y="7"/>
                </a:cxn>
                <a:cxn ang="0">
                  <a:pos x="20" y="5"/>
                </a:cxn>
                <a:cxn ang="0">
                  <a:pos x="18" y="5"/>
                </a:cxn>
                <a:cxn ang="0">
                  <a:pos x="16" y="3"/>
                </a:cxn>
                <a:cxn ang="0">
                  <a:pos x="13" y="3"/>
                </a:cxn>
                <a:cxn ang="0">
                  <a:pos x="12" y="2"/>
                </a:cxn>
                <a:cxn ang="0">
                  <a:pos x="12" y="0"/>
                </a:cxn>
                <a:cxn ang="0">
                  <a:pos x="10" y="0"/>
                </a:cxn>
                <a:cxn ang="0">
                  <a:pos x="8" y="2"/>
                </a:cxn>
                <a:cxn ang="0">
                  <a:pos x="8" y="2"/>
                </a:cxn>
              </a:cxnLst>
              <a:rect l="0" t="0" r="r" b="b"/>
              <a:pathLst>
                <a:path w="21" h="8">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1" name="任意多边形(F) 739">
              <a:extLst>
                <a:ext uri="{FF2B5EF4-FFF2-40B4-BE49-F238E27FC236}">
                  <a16:creationId xmlns:a16="http://schemas.microsoft.com/office/drawing/2014/main" id="{2E894784-72E9-6321-BC00-DE7E94C3516F}"/>
                </a:ext>
              </a:extLst>
            </p:cNvPr>
            <p:cNvSpPr>
              <a:spLocks/>
            </p:cNvSpPr>
            <p:nvPr/>
          </p:nvSpPr>
          <p:spPr bwMode="auto">
            <a:xfrm>
              <a:off x="2730574" y="-2228900"/>
              <a:ext cx="42147" cy="10876"/>
            </a:xfrm>
            <a:custGeom>
              <a:avLst/>
              <a:gdLst/>
              <a:ahLst/>
              <a:cxnLst>
                <a:cxn ang="0">
                  <a:pos x="26" y="0"/>
                </a:cxn>
                <a:cxn ang="0">
                  <a:pos x="27" y="0"/>
                </a:cxn>
                <a:cxn ang="0">
                  <a:pos x="21" y="1"/>
                </a:cxn>
                <a:cxn ang="0">
                  <a:pos x="5" y="5"/>
                </a:cxn>
                <a:cxn ang="0">
                  <a:pos x="0" y="6"/>
                </a:cxn>
                <a:cxn ang="0">
                  <a:pos x="0" y="8"/>
                </a:cxn>
                <a:cxn ang="0">
                  <a:pos x="2" y="8"/>
                </a:cxn>
                <a:cxn ang="0">
                  <a:pos x="26" y="3"/>
                </a:cxn>
                <a:cxn ang="0">
                  <a:pos x="31" y="1"/>
                </a:cxn>
                <a:cxn ang="0">
                  <a:pos x="31" y="1"/>
                </a:cxn>
                <a:cxn ang="0">
                  <a:pos x="27" y="1"/>
                </a:cxn>
                <a:cxn ang="0">
                  <a:pos x="23" y="1"/>
                </a:cxn>
                <a:cxn ang="0">
                  <a:pos x="26" y="0"/>
                </a:cxn>
                <a:cxn ang="0">
                  <a:pos x="26" y="0"/>
                </a:cxn>
              </a:cxnLst>
              <a:rect l="0" t="0" r="r" b="b"/>
              <a:pathLst>
                <a:path w="31" h="8">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2" name="任意多边形(F) 740">
              <a:extLst>
                <a:ext uri="{FF2B5EF4-FFF2-40B4-BE49-F238E27FC236}">
                  <a16:creationId xmlns:a16="http://schemas.microsoft.com/office/drawing/2014/main" id="{69B87470-EED6-BA84-6AB0-F79814F2D151}"/>
                </a:ext>
              </a:extLst>
            </p:cNvPr>
            <p:cNvSpPr>
              <a:spLocks/>
            </p:cNvSpPr>
            <p:nvPr/>
          </p:nvSpPr>
          <p:spPr bwMode="auto">
            <a:xfrm>
              <a:off x="2619090" y="-2473620"/>
              <a:ext cx="24472" cy="10876"/>
            </a:xfrm>
            <a:custGeom>
              <a:avLst/>
              <a:gdLst/>
              <a:ahLst/>
              <a:cxnLst>
                <a:cxn ang="0">
                  <a:pos x="2" y="2"/>
                </a:cxn>
                <a:cxn ang="0">
                  <a:pos x="8" y="0"/>
                </a:cxn>
                <a:cxn ang="0">
                  <a:pos x="15" y="2"/>
                </a:cxn>
                <a:cxn ang="0">
                  <a:pos x="18" y="8"/>
                </a:cxn>
                <a:cxn ang="0">
                  <a:pos x="13" y="8"/>
                </a:cxn>
                <a:cxn ang="0">
                  <a:pos x="8" y="5"/>
                </a:cxn>
                <a:cxn ang="0">
                  <a:pos x="0" y="3"/>
                </a:cxn>
                <a:cxn ang="0">
                  <a:pos x="2" y="2"/>
                </a:cxn>
                <a:cxn ang="0">
                  <a:pos x="2" y="2"/>
                </a:cxn>
              </a:cxnLst>
              <a:rect l="0" t="0" r="r" b="b"/>
              <a:pathLst>
                <a:path w="18" h="8">
                  <a:moveTo>
                    <a:pt x="2" y="2"/>
                  </a:moveTo>
                  <a:lnTo>
                    <a:pt x="8" y="0"/>
                  </a:lnTo>
                  <a:lnTo>
                    <a:pt x="15" y="2"/>
                  </a:lnTo>
                  <a:lnTo>
                    <a:pt x="18" y="8"/>
                  </a:lnTo>
                  <a:lnTo>
                    <a:pt x="13" y="8"/>
                  </a:lnTo>
                  <a:lnTo>
                    <a:pt x="8" y="5"/>
                  </a:lnTo>
                  <a:lnTo>
                    <a:pt x="0" y="3"/>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3" name="任意多边形(F) 741">
              <a:extLst>
                <a:ext uri="{FF2B5EF4-FFF2-40B4-BE49-F238E27FC236}">
                  <a16:creationId xmlns:a16="http://schemas.microsoft.com/office/drawing/2014/main" id="{D437DA4D-F24D-6E4F-529A-3DCE308583D0}"/>
                </a:ext>
              </a:extLst>
            </p:cNvPr>
            <p:cNvSpPr>
              <a:spLocks/>
            </p:cNvSpPr>
            <p:nvPr/>
          </p:nvSpPr>
          <p:spPr bwMode="auto">
            <a:xfrm>
              <a:off x="2948103" y="-2404283"/>
              <a:ext cx="50304" cy="20394"/>
            </a:xfrm>
            <a:custGeom>
              <a:avLst/>
              <a:gdLst/>
              <a:ahLst/>
              <a:cxnLst>
                <a:cxn ang="0">
                  <a:pos x="7" y="0"/>
                </a:cxn>
                <a:cxn ang="0">
                  <a:pos x="26" y="5"/>
                </a:cxn>
                <a:cxn ang="0">
                  <a:pos x="29" y="8"/>
                </a:cxn>
                <a:cxn ang="0">
                  <a:pos x="34" y="10"/>
                </a:cxn>
                <a:cxn ang="0">
                  <a:pos x="37" y="13"/>
                </a:cxn>
                <a:cxn ang="0">
                  <a:pos x="29" y="15"/>
                </a:cxn>
                <a:cxn ang="0">
                  <a:pos x="13" y="10"/>
                </a:cxn>
                <a:cxn ang="0">
                  <a:pos x="10" y="7"/>
                </a:cxn>
                <a:cxn ang="0">
                  <a:pos x="0" y="2"/>
                </a:cxn>
                <a:cxn ang="0">
                  <a:pos x="0" y="0"/>
                </a:cxn>
                <a:cxn ang="0">
                  <a:pos x="7" y="0"/>
                </a:cxn>
                <a:cxn ang="0">
                  <a:pos x="7" y="0"/>
                </a:cxn>
              </a:cxnLst>
              <a:rect l="0" t="0" r="r" b="b"/>
              <a:pathLst>
                <a:path w="37" h="15">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4" name="任意多边形(F) 742">
              <a:extLst>
                <a:ext uri="{FF2B5EF4-FFF2-40B4-BE49-F238E27FC236}">
                  <a16:creationId xmlns:a16="http://schemas.microsoft.com/office/drawing/2014/main" id="{F7C9BDB8-ED89-4010-BF33-45D1F697B634}"/>
                </a:ext>
              </a:extLst>
            </p:cNvPr>
            <p:cNvSpPr>
              <a:spLocks/>
            </p:cNvSpPr>
            <p:nvPr/>
          </p:nvSpPr>
          <p:spPr bwMode="auto">
            <a:xfrm>
              <a:off x="2939945" y="-2343102"/>
              <a:ext cx="43506" cy="21753"/>
            </a:xfrm>
            <a:custGeom>
              <a:avLst/>
              <a:gdLst/>
              <a:ahLst/>
              <a:cxnLst>
                <a:cxn ang="0">
                  <a:pos x="6" y="2"/>
                </a:cxn>
                <a:cxn ang="0">
                  <a:pos x="5" y="4"/>
                </a:cxn>
                <a:cxn ang="0">
                  <a:pos x="8" y="8"/>
                </a:cxn>
                <a:cxn ang="0">
                  <a:pos x="13" y="8"/>
                </a:cxn>
                <a:cxn ang="0">
                  <a:pos x="19" y="10"/>
                </a:cxn>
                <a:cxn ang="0">
                  <a:pos x="32" y="8"/>
                </a:cxn>
                <a:cxn ang="0">
                  <a:pos x="32" y="10"/>
                </a:cxn>
                <a:cxn ang="0">
                  <a:pos x="26" y="12"/>
                </a:cxn>
                <a:cxn ang="0">
                  <a:pos x="26" y="15"/>
                </a:cxn>
                <a:cxn ang="0">
                  <a:pos x="23" y="16"/>
                </a:cxn>
                <a:cxn ang="0">
                  <a:pos x="19" y="15"/>
                </a:cxn>
                <a:cxn ang="0">
                  <a:pos x="18" y="12"/>
                </a:cxn>
                <a:cxn ang="0">
                  <a:pos x="15" y="13"/>
                </a:cxn>
                <a:cxn ang="0">
                  <a:pos x="5" y="10"/>
                </a:cxn>
                <a:cxn ang="0">
                  <a:pos x="3" y="8"/>
                </a:cxn>
                <a:cxn ang="0">
                  <a:pos x="3" y="7"/>
                </a:cxn>
                <a:cxn ang="0">
                  <a:pos x="0" y="5"/>
                </a:cxn>
                <a:cxn ang="0">
                  <a:pos x="0" y="4"/>
                </a:cxn>
                <a:cxn ang="0">
                  <a:pos x="6" y="0"/>
                </a:cxn>
                <a:cxn ang="0">
                  <a:pos x="6" y="2"/>
                </a:cxn>
                <a:cxn ang="0">
                  <a:pos x="6" y="2"/>
                </a:cxn>
              </a:cxnLst>
              <a:rect l="0" t="0" r="r" b="b"/>
              <a:pathLst>
                <a:path w="32" h="16">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5" name="任意多边形(F) 743">
              <a:extLst>
                <a:ext uri="{FF2B5EF4-FFF2-40B4-BE49-F238E27FC236}">
                  <a16:creationId xmlns:a16="http://schemas.microsoft.com/office/drawing/2014/main" id="{9FCCEB5F-D095-2B52-8E69-A74F98B61FC6}"/>
                </a:ext>
              </a:extLst>
            </p:cNvPr>
            <p:cNvSpPr>
              <a:spLocks/>
            </p:cNvSpPr>
            <p:nvPr/>
          </p:nvSpPr>
          <p:spPr bwMode="auto">
            <a:xfrm>
              <a:off x="2994328" y="-2343102"/>
              <a:ext cx="32629" cy="28551"/>
            </a:xfrm>
            <a:custGeom>
              <a:avLst/>
              <a:gdLst/>
              <a:ahLst/>
              <a:cxnLst>
                <a:cxn ang="0">
                  <a:pos x="15" y="0"/>
                </a:cxn>
                <a:cxn ang="0">
                  <a:pos x="15" y="0"/>
                </a:cxn>
                <a:cxn ang="0">
                  <a:pos x="13" y="2"/>
                </a:cxn>
                <a:cxn ang="0">
                  <a:pos x="2" y="13"/>
                </a:cxn>
                <a:cxn ang="0">
                  <a:pos x="0" y="18"/>
                </a:cxn>
                <a:cxn ang="0">
                  <a:pos x="2" y="21"/>
                </a:cxn>
                <a:cxn ang="0">
                  <a:pos x="13" y="21"/>
                </a:cxn>
                <a:cxn ang="0">
                  <a:pos x="24" y="16"/>
                </a:cxn>
                <a:cxn ang="0">
                  <a:pos x="23" y="15"/>
                </a:cxn>
                <a:cxn ang="0">
                  <a:pos x="23" y="12"/>
                </a:cxn>
                <a:cxn ang="0">
                  <a:pos x="21" y="12"/>
                </a:cxn>
                <a:cxn ang="0">
                  <a:pos x="18" y="13"/>
                </a:cxn>
                <a:cxn ang="0">
                  <a:pos x="18" y="12"/>
                </a:cxn>
                <a:cxn ang="0">
                  <a:pos x="11" y="13"/>
                </a:cxn>
                <a:cxn ang="0">
                  <a:pos x="15" y="12"/>
                </a:cxn>
                <a:cxn ang="0">
                  <a:pos x="13" y="10"/>
                </a:cxn>
                <a:cxn ang="0">
                  <a:pos x="18" y="4"/>
                </a:cxn>
                <a:cxn ang="0">
                  <a:pos x="16" y="0"/>
                </a:cxn>
                <a:cxn ang="0">
                  <a:pos x="15" y="0"/>
                </a:cxn>
                <a:cxn ang="0">
                  <a:pos x="15" y="0"/>
                </a:cxn>
              </a:cxnLst>
              <a:rect l="0" t="0" r="r" b="b"/>
              <a:pathLst>
                <a:path w="24" h="21">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6" name="任意多边形(F) 744">
              <a:extLst>
                <a:ext uri="{FF2B5EF4-FFF2-40B4-BE49-F238E27FC236}">
                  <a16:creationId xmlns:a16="http://schemas.microsoft.com/office/drawing/2014/main" id="{5F8068F0-FFB8-E9C9-BDF4-5BA33F0A0108}"/>
                </a:ext>
              </a:extLst>
            </p:cNvPr>
            <p:cNvSpPr>
              <a:spLocks/>
            </p:cNvSpPr>
            <p:nvPr/>
          </p:nvSpPr>
          <p:spPr bwMode="auto">
            <a:xfrm>
              <a:off x="3040553" y="-2440990"/>
              <a:ext cx="127798" cy="107405"/>
            </a:xfrm>
            <a:custGeom>
              <a:avLst/>
              <a:gdLst/>
              <a:ahLst/>
              <a:cxnLst>
                <a:cxn ang="0">
                  <a:pos x="86" y="37"/>
                </a:cxn>
                <a:cxn ang="0">
                  <a:pos x="75" y="35"/>
                </a:cxn>
                <a:cxn ang="0">
                  <a:pos x="61" y="39"/>
                </a:cxn>
                <a:cxn ang="0">
                  <a:pos x="59" y="35"/>
                </a:cxn>
                <a:cxn ang="0">
                  <a:pos x="53" y="32"/>
                </a:cxn>
                <a:cxn ang="0">
                  <a:pos x="59" y="27"/>
                </a:cxn>
                <a:cxn ang="0">
                  <a:pos x="51" y="24"/>
                </a:cxn>
                <a:cxn ang="0">
                  <a:pos x="42" y="32"/>
                </a:cxn>
                <a:cxn ang="0">
                  <a:pos x="42" y="26"/>
                </a:cxn>
                <a:cxn ang="0">
                  <a:pos x="51" y="13"/>
                </a:cxn>
                <a:cxn ang="0">
                  <a:pos x="56" y="13"/>
                </a:cxn>
                <a:cxn ang="0">
                  <a:pos x="56" y="7"/>
                </a:cxn>
                <a:cxn ang="0">
                  <a:pos x="59" y="5"/>
                </a:cxn>
                <a:cxn ang="0">
                  <a:pos x="62" y="0"/>
                </a:cxn>
                <a:cxn ang="0">
                  <a:pos x="46" y="5"/>
                </a:cxn>
                <a:cxn ang="0">
                  <a:pos x="40" y="10"/>
                </a:cxn>
                <a:cxn ang="0">
                  <a:pos x="34" y="16"/>
                </a:cxn>
                <a:cxn ang="0">
                  <a:pos x="32" y="23"/>
                </a:cxn>
                <a:cxn ang="0">
                  <a:pos x="29" y="26"/>
                </a:cxn>
                <a:cxn ang="0">
                  <a:pos x="26" y="34"/>
                </a:cxn>
                <a:cxn ang="0">
                  <a:pos x="19" y="39"/>
                </a:cxn>
                <a:cxn ang="0">
                  <a:pos x="21" y="42"/>
                </a:cxn>
                <a:cxn ang="0">
                  <a:pos x="13" y="48"/>
                </a:cxn>
                <a:cxn ang="0">
                  <a:pos x="9" y="47"/>
                </a:cxn>
                <a:cxn ang="0">
                  <a:pos x="13" y="50"/>
                </a:cxn>
                <a:cxn ang="0">
                  <a:pos x="0" y="59"/>
                </a:cxn>
                <a:cxn ang="0">
                  <a:pos x="1" y="64"/>
                </a:cxn>
                <a:cxn ang="0">
                  <a:pos x="17" y="63"/>
                </a:cxn>
                <a:cxn ang="0">
                  <a:pos x="45" y="63"/>
                </a:cxn>
                <a:cxn ang="0">
                  <a:pos x="50" y="63"/>
                </a:cxn>
                <a:cxn ang="0">
                  <a:pos x="54" y="66"/>
                </a:cxn>
                <a:cxn ang="0">
                  <a:pos x="64" y="64"/>
                </a:cxn>
                <a:cxn ang="0">
                  <a:pos x="54" y="71"/>
                </a:cxn>
                <a:cxn ang="0">
                  <a:pos x="48" y="74"/>
                </a:cxn>
                <a:cxn ang="0">
                  <a:pos x="58" y="72"/>
                </a:cxn>
                <a:cxn ang="0">
                  <a:pos x="69" y="66"/>
                </a:cxn>
                <a:cxn ang="0">
                  <a:pos x="75" y="58"/>
                </a:cxn>
                <a:cxn ang="0">
                  <a:pos x="74" y="74"/>
                </a:cxn>
                <a:cxn ang="0">
                  <a:pos x="82" y="69"/>
                </a:cxn>
                <a:cxn ang="0">
                  <a:pos x="80" y="77"/>
                </a:cxn>
                <a:cxn ang="0">
                  <a:pos x="85" y="77"/>
                </a:cxn>
                <a:cxn ang="0">
                  <a:pos x="94" y="66"/>
                </a:cxn>
                <a:cxn ang="0">
                  <a:pos x="93" y="61"/>
                </a:cxn>
                <a:cxn ang="0">
                  <a:pos x="88" y="64"/>
                </a:cxn>
                <a:cxn ang="0">
                  <a:pos x="93" y="55"/>
                </a:cxn>
                <a:cxn ang="0">
                  <a:pos x="83" y="63"/>
                </a:cxn>
                <a:cxn ang="0">
                  <a:pos x="80" y="61"/>
                </a:cxn>
                <a:cxn ang="0">
                  <a:pos x="78" y="55"/>
                </a:cxn>
                <a:cxn ang="0">
                  <a:pos x="91" y="47"/>
                </a:cxn>
                <a:cxn ang="0">
                  <a:pos x="77" y="50"/>
                </a:cxn>
                <a:cxn ang="0">
                  <a:pos x="78" y="45"/>
                </a:cxn>
                <a:cxn ang="0">
                  <a:pos x="86" y="39"/>
                </a:cxn>
              </a:cxnLst>
              <a:rect l="0" t="0" r="r" b="b"/>
              <a:pathLst>
                <a:path w="94" h="79">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7" name="任意多边形(F) 745">
              <a:extLst>
                <a:ext uri="{FF2B5EF4-FFF2-40B4-BE49-F238E27FC236}">
                  <a16:creationId xmlns:a16="http://schemas.microsoft.com/office/drawing/2014/main" id="{BEAE4BD9-81CB-C095-5080-DE9AEE0B5F00}"/>
                </a:ext>
              </a:extLst>
            </p:cNvPr>
            <p:cNvSpPr>
              <a:spLocks/>
            </p:cNvSpPr>
            <p:nvPr/>
          </p:nvSpPr>
          <p:spPr bwMode="auto">
            <a:xfrm>
              <a:off x="2676191" y="-2140529"/>
              <a:ext cx="6798" cy="16315"/>
            </a:xfrm>
            <a:custGeom>
              <a:avLst/>
              <a:gdLst/>
              <a:ahLst/>
              <a:cxnLst>
                <a:cxn ang="0">
                  <a:pos x="0" y="12"/>
                </a:cxn>
                <a:cxn ang="0">
                  <a:pos x="3" y="12"/>
                </a:cxn>
                <a:cxn ang="0">
                  <a:pos x="5" y="7"/>
                </a:cxn>
                <a:cxn ang="0">
                  <a:pos x="3" y="0"/>
                </a:cxn>
                <a:cxn ang="0">
                  <a:pos x="5" y="7"/>
                </a:cxn>
                <a:cxn ang="0">
                  <a:pos x="3" y="10"/>
                </a:cxn>
                <a:cxn ang="0">
                  <a:pos x="0" y="12"/>
                </a:cxn>
                <a:cxn ang="0">
                  <a:pos x="0" y="12"/>
                </a:cxn>
              </a:cxnLst>
              <a:rect l="0" t="0" r="r" b="b"/>
              <a:pathLst>
                <a:path w="5" h="12">
                  <a:moveTo>
                    <a:pt x="0" y="12"/>
                  </a:moveTo>
                  <a:lnTo>
                    <a:pt x="3" y="12"/>
                  </a:lnTo>
                  <a:lnTo>
                    <a:pt x="5" y="7"/>
                  </a:lnTo>
                  <a:lnTo>
                    <a:pt x="3" y="0"/>
                  </a:lnTo>
                  <a:lnTo>
                    <a:pt x="5" y="7"/>
                  </a:lnTo>
                  <a:lnTo>
                    <a:pt x="3" y="10"/>
                  </a:lnTo>
                  <a:lnTo>
                    <a:pt x="0" y="12"/>
                  </a:lnTo>
                  <a:lnTo>
                    <a:pt x="0" y="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8" name="任意多边形(F) 746">
              <a:extLst>
                <a:ext uri="{FF2B5EF4-FFF2-40B4-BE49-F238E27FC236}">
                  <a16:creationId xmlns:a16="http://schemas.microsoft.com/office/drawing/2014/main" id="{32F9098B-8FEE-49E9-194B-F30D5CDD1458}"/>
                </a:ext>
              </a:extLst>
            </p:cNvPr>
            <p:cNvSpPr>
              <a:spLocks/>
            </p:cNvSpPr>
            <p:nvPr/>
          </p:nvSpPr>
          <p:spPr bwMode="auto">
            <a:xfrm>
              <a:off x="2545674" y="-1965146"/>
              <a:ext cx="6798" cy="4079"/>
            </a:xfrm>
            <a:custGeom>
              <a:avLst/>
              <a:gdLst/>
              <a:ahLst/>
              <a:cxnLst>
                <a:cxn ang="0">
                  <a:pos x="5" y="0"/>
                </a:cxn>
                <a:cxn ang="0">
                  <a:pos x="0" y="3"/>
                </a:cxn>
                <a:cxn ang="0">
                  <a:pos x="5" y="0"/>
                </a:cxn>
                <a:cxn ang="0">
                  <a:pos x="5" y="0"/>
                </a:cxn>
              </a:cxnLst>
              <a:rect l="0" t="0" r="r" b="b"/>
              <a:pathLst>
                <a:path w="5" h="3">
                  <a:moveTo>
                    <a:pt x="5" y="0"/>
                  </a:moveTo>
                  <a:lnTo>
                    <a:pt x="0" y="3"/>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9" name="任意多边形(F) 747">
              <a:extLst>
                <a:ext uri="{FF2B5EF4-FFF2-40B4-BE49-F238E27FC236}">
                  <a16:creationId xmlns:a16="http://schemas.microsoft.com/office/drawing/2014/main" id="{764CC32E-DA64-0BC7-F806-22D924A1C08A}"/>
                </a:ext>
              </a:extLst>
            </p:cNvPr>
            <p:cNvSpPr>
              <a:spLocks/>
            </p:cNvSpPr>
            <p:nvPr/>
          </p:nvSpPr>
          <p:spPr bwMode="auto">
            <a:xfrm>
              <a:off x="2538877" y="-196106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0" name="任意多边形(F) 748">
              <a:extLst>
                <a:ext uri="{FF2B5EF4-FFF2-40B4-BE49-F238E27FC236}">
                  <a16:creationId xmlns:a16="http://schemas.microsoft.com/office/drawing/2014/main" id="{90A942D7-1328-13FA-2E7D-7A697F14ACD8}"/>
                </a:ext>
              </a:extLst>
            </p:cNvPr>
            <p:cNvSpPr>
              <a:spLocks/>
            </p:cNvSpPr>
            <p:nvPr/>
          </p:nvSpPr>
          <p:spPr bwMode="auto">
            <a:xfrm>
              <a:off x="2519843" y="-1958348"/>
              <a:ext cx="10876" cy="1360"/>
            </a:xfrm>
            <a:custGeom>
              <a:avLst/>
              <a:gdLst/>
              <a:ahLst/>
              <a:cxnLst>
                <a:cxn ang="0">
                  <a:pos x="8" y="1"/>
                </a:cxn>
                <a:cxn ang="0">
                  <a:pos x="0" y="1"/>
                </a:cxn>
                <a:cxn ang="0">
                  <a:pos x="6" y="0"/>
                </a:cxn>
                <a:cxn ang="0">
                  <a:pos x="8" y="0"/>
                </a:cxn>
                <a:cxn ang="0">
                  <a:pos x="8" y="1"/>
                </a:cxn>
                <a:cxn ang="0">
                  <a:pos x="8" y="1"/>
                </a:cxn>
              </a:cxnLst>
              <a:rect l="0" t="0" r="r" b="b"/>
              <a:pathLst>
                <a:path w="8" h="1">
                  <a:moveTo>
                    <a:pt x="8" y="1"/>
                  </a:moveTo>
                  <a:lnTo>
                    <a:pt x="0" y="1"/>
                  </a:lnTo>
                  <a:lnTo>
                    <a:pt x="6" y="0"/>
                  </a:lnTo>
                  <a:lnTo>
                    <a:pt x="8" y="0"/>
                  </a:lnTo>
                  <a:lnTo>
                    <a:pt x="8" y="1"/>
                  </a:lnTo>
                  <a:lnTo>
                    <a:pt x="8"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1" name="任意多边形(F) 749">
              <a:extLst>
                <a:ext uri="{FF2B5EF4-FFF2-40B4-BE49-F238E27FC236}">
                  <a16:creationId xmlns:a16="http://schemas.microsoft.com/office/drawing/2014/main" id="{311E69C8-2D4C-5CC4-0BEF-B0A8356FE779}"/>
                </a:ext>
              </a:extLst>
            </p:cNvPr>
            <p:cNvSpPr>
              <a:spLocks/>
            </p:cNvSpPr>
            <p:nvPr/>
          </p:nvSpPr>
          <p:spPr bwMode="auto">
            <a:xfrm>
              <a:off x="1784322" y="-2102461"/>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2" name="任意多边形(F) 750">
              <a:extLst>
                <a:ext uri="{FF2B5EF4-FFF2-40B4-BE49-F238E27FC236}">
                  <a16:creationId xmlns:a16="http://schemas.microsoft.com/office/drawing/2014/main" id="{09261AB3-B7DA-6D20-3E72-1EF11DE17D69}"/>
                </a:ext>
              </a:extLst>
            </p:cNvPr>
            <p:cNvSpPr>
              <a:spLocks/>
            </p:cNvSpPr>
            <p:nvPr/>
          </p:nvSpPr>
          <p:spPr bwMode="auto">
            <a:xfrm>
              <a:off x="2794473" y="-2235698"/>
              <a:ext cx="8157" cy="4079"/>
            </a:xfrm>
            <a:custGeom>
              <a:avLst/>
              <a:gdLst/>
              <a:ahLst/>
              <a:cxnLst>
                <a:cxn ang="0">
                  <a:pos x="0" y="1"/>
                </a:cxn>
                <a:cxn ang="0">
                  <a:pos x="4" y="3"/>
                </a:cxn>
                <a:cxn ang="0">
                  <a:pos x="6" y="1"/>
                </a:cxn>
                <a:cxn ang="0">
                  <a:pos x="3" y="0"/>
                </a:cxn>
                <a:cxn ang="0">
                  <a:pos x="0" y="1"/>
                </a:cxn>
                <a:cxn ang="0">
                  <a:pos x="0" y="1"/>
                </a:cxn>
              </a:cxnLst>
              <a:rect l="0" t="0" r="r" b="b"/>
              <a:pathLst>
                <a:path w="6" h="3">
                  <a:moveTo>
                    <a:pt x="0" y="1"/>
                  </a:moveTo>
                  <a:lnTo>
                    <a:pt x="4" y="3"/>
                  </a:lnTo>
                  <a:lnTo>
                    <a:pt x="6" y="1"/>
                  </a:lnTo>
                  <a:lnTo>
                    <a:pt x="3"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3" name="任意多边形(F) 751">
              <a:extLst>
                <a:ext uri="{FF2B5EF4-FFF2-40B4-BE49-F238E27FC236}">
                  <a16:creationId xmlns:a16="http://schemas.microsoft.com/office/drawing/2014/main" id="{EE4D7B4A-0D15-D61D-354D-F916EB2BF357}"/>
                </a:ext>
              </a:extLst>
            </p:cNvPr>
            <p:cNvSpPr>
              <a:spLocks/>
            </p:cNvSpPr>
            <p:nvPr/>
          </p:nvSpPr>
          <p:spPr bwMode="auto">
            <a:xfrm>
              <a:off x="2805350" y="-2234338"/>
              <a:ext cx="5438" cy="2719"/>
            </a:xfrm>
            <a:custGeom>
              <a:avLst/>
              <a:gdLst/>
              <a:ahLst/>
              <a:cxnLst>
                <a:cxn ang="0">
                  <a:pos x="0" y="2"/>
                </a:cxn>
                <a:cxn ang="0">
                  <a:pos x="3" y="2"/>
                </a:cxn>
                <a:cxn ang="0">
                  <a:pos x="4" y="2"/>
                </a:cxn>
                <a:cxn ang="0">
                  <a:pos x="3" y="0"/>
                </a:cxn>
                <a:cxn ang="0">
                  <a:pos x="3" y="2"/>
                </a:cxn>
                <a:cxn ang="0">
                  <a:pos x="0" y="2"/>
                </a:cxn>
                <a:cxn ang="0">
                  <a:pos x="0" y="2"/>
                </a:cxn>
              </a:cxnLst>
              <a:rect l="0" t="0" r="r" b="b"/>
              <a:pathLst>
                <a:path w="4" h="2">
                  <a:moveTo>
                    <a:pt x="0" y="2"/>
                  </a:moveTo>
                  <a:lnTo>
                    <a:pt x="3" y="2"/>
                  </a:lnTo>
                  <a:lnTo>
                    <a:pt x="4" y="2"/>
                  </a:lnTo>
                  <a:lnTo>
                    <a:pt x="3" y="0"/>
                  </a:lnTo>
                  <a:lnTo>
                    <a:pt x="3" y="2"/>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4" name="任意多边形(F) 752">
              <a:extLst>
                <a:ext uri="{FF2B5EF4-FFF2-40B4-BE49-F238E27FC236}">
                  <a16:creationId xmlns:a16="http://schemas.microsoft.com/office/drawing/2014/main" id="{DBA6C0CA-6C1C-A0D7-88C3-F0DAE78CD07D}"/>
                </a:ext>
              </a:extLst>
            </p:cNvPr>
            <p:cNvSpPr>
              <a:spLocks/>
            </p:cNvSpPr>
            <p:nvPr/>
          </p:nvSpPr>
          <p:spPr bwMode="auto">
            <a:xfrm>
              <a:off x="2839338" y="-2286001"/>
              <a:ext cx="5438" cy="2719"/>
            </a:xfrm>
            <a:custGeom>
              <a:avLst/>
              <a:gdLst/>
              <a:ahLst/>
              <a:cxnLst>
                <a:cxn ang="0">
                  <a:pos x="0" y="2"/>
                </a:cxn>
                <a:cxn ang="0">
                  <a:pos x="2" y="2"/>
                </a:cxn>
                <a:cxn ang="0">
                  <a:pos x="4" y="2"/>
                </a:cxn>
                <a:cxn ang="0">
                  <a:pos x="2" y="0"/>
                </a:cxn>
                <a:cxn ang="0">
                  <a:pos x="0" y="2"/>
                </a:cxn>
                <a:cxn ang="0">
                  <a:pos x="0" y="2"/>
                </a:cxn>
              </a:cxnLst>
              <a:rect l="0" t="0" r="r" b="b"/>
              <a:pathLst>
                <a:path w="4" h="2">
                  <a:moveTo>
                    <a:pt x="0" y="2"/>
                  </a:moveTo>
                  <a:lnTo>
                    <a:pt x="2" y="2"/>
                  </a:lnTo>
                  <a:lnTo>
                    <a:pt x="4" y="2"/>
                  </a:lnTo>
                  <a:lnTo>
                    <a:pt x="2"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5" name="任意多边形(F) 753">
              <a:extLst>
                <a:ext uri="{FF2B5EF4-FFF2-40B4-BE49-F238E27FC236}">
                  <a16:creationId xmlns:a16="http://schemas.microsoft.com/office/drawing/2014/main" id="{81424A1C-8E55-BA5E-94DF-0444A0AA559E}"/>
                </a:ext>
              </a:extLst>
            </p:cNvPr>
            <p:cNvSpPr>
              <a:spLocks/>
            </p:cNvSpPr>
            <p:nvPr/>
          </p:nvSpPr>
          <p:spPr bwMode="auto">
            <a:xfrm>
              <a:off x="2844776" y="-2288720"/>
              <a:ext cx="1360" cy="2719"/>
            </a:xfrm>
            <a:custGeom>
              <a:avLst/>
              <a:gdLst/>
              <a:ahLst/>
              <a:cxnLst>
                <a:cxn ang="0">
                  <a:pos x="0" y="2"/>
                </a:cxn>
                <a:cxn ang="0">
                  <a:pos x="1" y="2"/>
                </a:cxn>
                <a:cxn ang="0">
                  <a:pos x="1" y="0"/>
                </a:cxn>
                <a:cxn ang="0">
                  <a:pos x="0" y="2"/>
                </a:cxn>
                <a:cxn ang="0">
                  <a:pos x="0" y="2"/>
                </a:cxn>
              </a:cxnLst>
              <a:rect l="0" t="0" r="r" b="b"/>
              <a:pathLst>
                <a:path w="1" h="2">
                  <a:moveTo>
                    <a:pt x="0" y="2"/>
                  </a:moveTo>
                  <a:lnTo>
                    <a:pt x="1" y="2"/>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6" name="任意多边形(F) 754">
              <a:extLst>
                <a:ext uri="{FF2B5EF4-FFF2-40B4-BE49-F238E27FC236}">
                  <a16:creationId xmlns:a16="http://schemas.microsoft.com/office/drawing/2014/main" id="{54C7F3E9-8E46-6A3B-15D0-4442E8FE72DC}"/>
                </a:ext>
              </a:extLst>
            </p:cNvPr>
            <p:cNvSpPr>
              <a:spLocks/>
            </p:cNvSpPr>
            <p:nvPr/>
          </p:nvSpPr>
          <p:spPr bwMode="auto">
            <a:xfrm>
              <a:off x="2846136" y="-2283282"/>
              <a:ext cx="1360" cy="1360"/>
            </a:xfrm>
            <a:custGeom>
              <a:avLst/>
              <a:gdLst/>
              <a:ahLst/>
              <a:cxnLst>
                <a:cxn ang="0">
                  <a:pos x="0" y="0"/>
                </a:cxn>
                <a:cxn ang="0">
                  <a:pos x="0" y="1"/>
                </a:cxn>
                <a:cxn ang="0">
                  <a:pos x="0" y="0"/>
                </a:cxn>
                <a:cxn ang="0">
                  <a:pos x="0" y="0"/>
                </a:cxn>
                <a:cxn ang="0">
                  <a:pos x="0" y="0"/>
                </a:cxn>
              </a:cxnLst>
              <a:rect l="0" t="0" r="r" b="b"/>
              <a:pathLst>
                <a:path h="1">
                  <a:moveTo>
                    <a:pt x="0" y="0"/>
                  </a:moveTo>
                  <a:lnTo>
                    <a:pt x="0" y="1"/>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7" name="任意多边形(F) 755">
              <a:extLst>
                <a:ext uri="{FF2B5EF4-FFF2-40B4-BE49-F238E27FC236}">
                  <a16:creationId xmlns:a16="http://schemas.microsoft.com/office/drawing/2014/main" id="{678BC98F-5CE7-477B-A16A-8B5A89C38CF4}"/>
                </a:ext>
              </a:extLst>
            </p:cNvPr>
            <p:cNvSpPr>
              <a:spLocks/>
            </p:cNvSpPr>
            <p:nvPr/>
          </p:nvSpPr>
          <p:spPr bwMode="auto">
            <a:xfrm>
              <a:off x="2881485" y="-2299597"/>
              <a:ext cx="4079" cy="5438"/>
            </a:xfrm>
            <a:custGeom>
              <a:avLst/>
              <a:gdLst/>
              <a:ahLst/>
              <a:cxnLst>
                <a:cxn ang="0">
                  <a:pos x="1" y="0"/>
                </a:cxn>
                <a:cxn ang="0">
                  <a:pos x="0" y="4"/>
                </a:cxn>
                <a:cxn ang="0">
                  <a:pos x="3" y="4"/>
                </a:cxn>
                <a:cxn ang="0">
                  <a:pos x="3" y="2"/>
                </a:cxn>
                <a:cxn ang="0">
                  <a:pos x="1" y="0"/>
                </a:cxn>
                <a:cxn ang="0">
                  <a:pos x="1" y="0"/>
                </a:cxn>
              </a:cxnLst>
              <a:rect l="0" t="0" r="r" b="b"/>
              <a:pathLst>
                <a:path w="3" h="4">
                  <a:moveTo>
                    <a:pt x="1" y="0"/>
                  </a:moveTo>
                  <a:lnTo>
                    <a:pt x="0" y="4"/>
                  </a:lnTo>
                  <a:lnTo>
                    <a:pt x="3" y="4"/>
                  </a:lnTo>
                  <a:lnTo>
                    <a:pt x="3" y="2"/>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8" name="任意多边形(F) 756">
              <a:extLst>
                <a:ext uri="{FF2B5EF4-FFF2-40B4-BE49-F238E27FC236}">
                  <a16:creationId xmlns:a16="http://schemas.microsoft.com/office/drawing/2014/main" id="{F236B5E0-C51A-DF33-CBCC-E9D21BA808B6}"/>
                </a:ext>
              </a:extLst>
            </p:cNvPr>
            <p:cNvSpPr>
              <a:spLocks/>
            </p:cNvSpPr>
            <p:nvPr/>
          </p:nvSpPr>
          <p:spPr bwMode="auto">
            <a:xfrm>
              <a:off x="2218021" y="-2011370"/>
              <a:ext cx="16315" cy="8157"/>
            </a:xfrm>
            <a:custGeom>
              <a:avLst/>
              <a:gdLst/>
              <a:ahLst/>
              <a:cxnLst>
                <a:cxn ang="0">
                  <a:pos x="4" y="3"/>
                </a:cxn>
                <a:cxn ang="0">
                  <a:pos x="12" y="0"/>
                </a:cxn>
                <a:cxn ang="0">
                  <a:pos x="2" y="6"/>
                </a:cxn>
                <a:cxn ang="0">
                  <a:pos x="0" y="5"/>
                </a:cxn>
                <a:cxn ang="0">
                  <a:pos x="4" y="3"/>
                </a:cxn>
                <a:cxn ang="0">
                  <a:pos x="4" y="3"/>
                </a:cxn>
              </a:cxnLst>
              <a:rect l="0" t="0" r="r" b="b"/>
              <a:pathLst>
                <a:path w="12" h="6">
                  <a:moveTo>
                    <a:pt x="4" y="3"/>
                  </a:moveTo>
                  <a:lnTo>
                    <a:pt x="12" y="0"/>
                  </a:lnTo>
                  <a:lnTo>
                    <a:pt x="2" y="6"/>
                  </a:lnTo>
                  <a:lnTo>
                    <a:pt x="0" y="5"/>
                  </a:lnTo>
                  <a:lnTo>
                    <a:pt x="4" y="3"/>
                  </a:lnTo>
                  <a:lnTo>
                    <a:pt x="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9" name="任意多边形(F) 757">
              <a:extLst>
                <a:ext uri="{FF2B5EF4-FFF2-40B4-BE49-F238E27FC236}">
                  <a16:creationId xmlns:a16="http://schemas.microsoft.com/office/drawing/2014/main" id="{012479F8-6F53-24DB-57BD-4B2A3C1700B8}"/>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0" name="任意多边形(F) 758">
              <a:extLst>
                <a:ext uri="{FF2B5EF4-FFF2-40B4-BE49-F238E27FC236}">
                  <a16:creationId xmlns:a16="http://schemas.microsoft.com/office/drawing/2014/main" id="{FCB633E8-8FEF-0A6E-2520-B317561B9D83}"/>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1" name="任意多边形(F) 759">
              <a:extLst>
                <a:ext uri="{FF2B5EF4-FFF2-40B4-BE49-F238E27FC236}">
                  <a16:creationId xmlns:a16="http://schemas.microsoft.com/office/drawing/2014/main" id="{81E66717-8C03-C591-C721-E9FAEBC609B6}"/>
                </a:ext>
              </a:extLst>
            </p:cNvPr>
            <p:cNvSpPr>
              <a:spLocks/>
            </p:cNvSpPr>
            <p:nvPr/>
          </p:nvSpPr>
          <p:spPr bwMode="auto">
            <a:xfrm>
              <a:off x="1777525" y="-2102461"/>
              <a:ext cx="5438" cy="1360"/>
            </a:xfrm>
            <a:custGeom>
              <a:avLst/>
              <a:gdLst/>
              <a:ahLst/>
              <a:cxnLst>
                <a:cxn ang="0">
                  <a:pos x="0" y="1"/>
                </a:cxn>
                <a:cxn ang="0">
                  <a:pos x="2" y="0"/>
                </a:cxn>
                <a:cxn ang="0">
                  <a:pos x="4" y="1"/>
                </a:cxn>
                <a:cxn ang="0">
                  <a:pos x="0" y="1"/>
                </a:cxn>
                <a:cxn ang="0">
                  <a:pos x="0" y="1"/>
                </a:cxn>
              </a:cxnLst>
              <a:rect l="0" t="0" r="r" b="b"/>
              <a:pathLst>
                <a:path w="4" h="1">
                  <a:moveTo>
                    <a:pt x="0" y="1"/>
                  </a:moveTo>
                  <a:lnTo>
                    <a:pt x="2" y="0"/>
                  </a:lnTo>
                  <a:lnTo>
                    <a:pt x="4"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2" name="任意多边形(F) 760">
              <a:extLst>
                <a:ext uri="{FF2B5EF4-FFF2-40B4-BE49-F238E27FC236}">
                  <a16:creationId xmlns:a16="http://schemas.microsoft.com/office/drawing/2014/main" id="{F22182D3-A5BB-0DEE-C7CE-FA6AACFDF4DE}"/>
                </a:ext>
              </a:extLst>
            </p:cNvPr>
            <p:cNvSpPr>
              <a:spLocks/>
            </p:cNvSpPr>
            <p:nvPr/>
          </p:nvSpPr>
          <p:spPr bwMode="auto">
            <a:xfrm>
              <a:off x="1810154" y="-2091585"/>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3" name="任意多边形(F) 761">
              <a:extLst>
                <a:ext uri="{FF2B5EF4-FFF2-40B4-BE49-F238E27FC236}">
                  <a16:creationId xmlns:a16="http://schemas.microsoft.com/office/drawing/2014/main" id="{C5DE5C0F-72DB-047A-10A7-9DDB776984E9}"/>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4" name="任意多边形(F) 762">
              <a:extLst>
                <a:ext uri="{FF2B5EF4-FFF2-40B4-BE49-F238E27FC236}">
                  <a16:creationId xmlns:a16="http://schemas.microsoft.com/office/drawing/2014/main" id="{8583756F-94FF-7D8F-C377-FFAC66EBE23B}"/>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5" name="任意多边形(F) 763">
              <a:extLst>
                <a:ext uri="{FF2B5EF4-FFF2-40B4-BE49-F238E27FC236}">
                  <a16:creationId xmlns:a16="http://schemas.microsoft.com/office/drawing/2014/main" id="{6ED9CAB6-940B-8EF3-D535-8ED0F147732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6" name="任意多边形(F) 764">
              <a:extLst>
                <a:ext uri="{FF2B5EF4-FFF2-40B4-BE49-F238E27FC236}">
                  <a16:creationId xmlns:a16="http://schemas.microsoft.com/office/drawing/2014/main" id="{77A9E7C4-4445-813D-DA8B-8295696ADDC1}"/>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7" name="任意多边形(F) 765">
              <a:extLst>
                <a:ext uri="{FF2B5EF4-FFF2-40B4-BE49-F238E27FC236}">
                  <a16:creationId xmlns:a16="http://schemas.microsoft.com/office/drawing/2014/main" id="{F78DEA0A-2D99-EE0E-FC68-AF2CD0712E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8" name="任意多边形(F) 766">
              <a:extLst>
                <a:ext uri="{FF2B5EF4-FFF2-40B4-BE49-F238E27FC236}">
                  <a16:creationId xmlns:a16="http://schemas.microsoft.com/office/drawing/2014/main" id="{23D45A25-EA1A-7DC7-90B6-AC60666C5CBE}"/>
                </a:ext>
              </a:extLst>
            </p:cNvPr>
            <p:cNvSpPr>
              <a:spLocks/>
            </p:cNvSpPr>
            <p:nvPr/>
          </p:nvSpPr>
          <p:spPr bwMode="auto">
            <a:xfrm>
              <a:off x="1716344" y="-2419238"/>
              <a:ext cx="82933" cy="54382"/>
            </a:xfrm>
            <a:custGeom>
              <a:avLst/>
              <a:gdLst/>
              <a:ahLst/>
              <a:cxnLst>
                <a:cxn ang="0">
                  <a:pos x="10" y="8"/>
                </a:cxn>
                <a:cxn ang="0">
                  <a:pos x="12" y="5"/>
                </a:cxn>
                <a:cxn ang="0">
                  <a:pos x="5" y="3"/>
                </a:cxn>
                <a:cxn ang="0">
                  <a:pos x="4" y="7"/>
                </a:cxn>
                <a:cxn ang="0">
                  <a:pos x="0" y="3"/>
                </a:cxn>
                <a:cxn ang="0">
                  <a:pos x="2" y="2"/>
                </a:cxn>
                <a:cxn ang="0">
                  <a:pos x="5" y="0"/>
                </a:cxn>
                <a:cxn ang="0">
                  <a:pos x="37" y="10"/>
                </a:cxn>
                <a:cxn ang="0">
                  <a:pos x="44" y="19"/>
                </a:cxn>
                <a:cxn ang="0">
                  <a:pos x="44" y="23"/>
                </a:cxn>
                <a:cxn ang="0">
                  <a:pos x="57" y="29"/>
                </a:cxn>
                <a:cxn ang="0">
                  <a:pos x="58" y="35"/>
                </a:cxn>
                <a:cxn ang="0">
                  <a:pos x="60" y="35"/>
                </a:cxn>
                <a:cxn ang="0">
                  <a:pos x="61" y="37"/>
                </a:cxn>
                <a:cxn ang="0">
                  <a:pos x="55" y="40"/>
                </a:cxn>
                <a:cxn ang="0">
                  <a:pos x="41" y="35"/>
                </a:cxn>
                <a:cxn ang="0">
                  <a:pos x="44" y="32"/>
                </a:cxn>
                <a:cxn ang="0">
                  <a:pos x="39" y="34"/>
                </a:cxn>
                <a:cxn ang="0">
                  <a:pos x="37" y="32"/>
                </a:cxn>
                <a:cxn ang="0">
                  <a:pos x="41" y="31"/>
                </a:cxn>
                <a:cxn ang="0">
                  <a:pos x="31" y="31"/>
                </a:cxn>
                <a:cxn ang="0">
                  <a:pos x="29" y="29"/>
                </a:cxn>
                <a:cxn ang="0">
                  <a:pos x="33" y="29"/>
                </a:cxn>
                <a:cxn ang="0">
                  <a:pos x="31" y="26"/>
                </a:cxn>
                <a:cxn ang="0">
                  <a:pos x="21" y="24"/>
                </a:cxn>
                <a:cxn ang="0">
                  <a:pos x="20" y="21"/>
                </a:cxn>
                <a:cxn ang="0">
                  <a:pos x="28" y="19"/>
                </a:cxn>
                <a:cxn ang="0">
                  <a:pos x="23" y="19"/>
                </a:cxn>
                <a:cxn ang="0">
                  <a:pos x="23" y="18"/>
                </a:cxn>
                <a:cxn ang="0">
                  <a:pos x="21" y="19"/>
                </a:cxn>
                <a:cxn ang="0">
                  <a:pos x="17" y="16"/>
                </a:cxn>
                <a:cxn ang="0">
                  <a:pos x="15" y="16"/>
                </a:cxn>
                <a:cxn ang="0">
                  <a:pos x="13" y="16"/>
                </a:cxn>
                <a:cxn ang="0">
                  <a:pos x="15" y="13"/>
                </a:cxn>
                <a:cxn ang="0">
                  <a:pos x="13" y="11"/>
                </a:cxn>
                <a:cxn ang="0">
                  <a:pos x="12" y="13"/>
                </a:cxn>
                <a:cxn ang="0">
                  <a:pos x="10" y="11"/>
                </a:cxn>
                <a:cxn ang="0">
                  <a:pos x="5" y="13"/>
                </a:cxn>
                <a:cxn ang="0">
                  <a:pos x="5" y="10"/>
                </a:cxn>
                <a:cxn ang="0">
                  <a:pos x="5" y="8"/>
                </a:cxn>
                <a:cxn ang="0">
                  <a:pos x="10" y="8"/>
                </a:cxn>
                <a:cxn ang="0">
                  <a:pos x="10" y="8"/>
                </a:cxn>
              </a:cxnLst>
              <a:rect l="0" t="0" r="r" b="b"/>
              <a:pathLst>
                <a:path w="61" h="4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9" name="任意多边形(F) 767">
              <a:extLst>
                <a:ext uri="{FF2B5EF4-FFF2-40B4-BE49-F238E27FC236}">
                  <a16:creationId xmlns:a16="http://schemas.microsoft.com/office/drawing/2014/main" id="{C446F6FD-93EF-C31C-3D76-E7C7D5FEE00C}"/>
                </a:ext>
              </a:extLst>
            </p:cNvPr>
            <p:cNvSpPr>
              <a:spLocks/>
            </p:cNvSpPr>
            <p:nvPr/>
          </p:nvSpPr>
          <p:spPr bwMode="auto">
            <a:xfrm>
              <a:off x="1244578" y="-2850218"/>
              <a:ext cx="5438" cy="5438"/>
            </a:xfrm>
            <a:custGeom>
              <a:avLst/>
              <a:gdLst/>
              <a:ahLst/>
              <a:cxnLst>
                <a:cxn ang="0">
                  <a:pos x="1" y="0"/>
                </a:cxn>
                <a:cxn ang="0">
                  <a:pos x="3" y="0"/>
                </a:cxn>
                <a:cxn ang="0">
                  <a:pos x="4" y="4"/>
                </a:cxn>
                <a:cxn ang="0">
                  <a:pos x="0" y="4"/>
                </a:cxn>
                <a:cxn ang="0">
                  <a:pos x="0" y="1"/>
                </a:cxn>
                <a:cxn ang="0">
                  <a:pos x="1" y="0"/>
                </a:cxn>
                <a:cxn ang="0">
                  <a:pos x="1" y="0"/>
                </a:cxn>
              </a:cxnLst>
              <a:rect l="0" t="0" r="r" b="b"/>
              <a:pathLst>
                <a:path w="4" h="4">
                  <a:moveTo>
                    <a:pt x="1" y="0"/>
                  </a:moveTo>
                  <a:lnTo>
                    <a:pt x="3" y="0"/>
                  </a:lnTo>
                  <a:lnTo>
                    <a:pt x="4" y="4"/>
                  </a:lnTo>
                  <a:lnTo>
                    <a:pt x="0" y="4"/>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0" name="任意多边形(F) 768">
              <a:extLst>
                <a:ext uri="{FF2B5EF4-FFF2-40B4-BE49-F238E27FC236}">
                  <a16:creationId xmlns:a16="http://schemas.microsoft.com/office/drawing/2014/main" id="{981C7939-0580-0147-448C-667A57CA58D8}"/>
                </a:ext>
              </a:extLst>
            </p:cNvPr>
            <p:cNvSpPr>
              <a:spLocks/>
            </p:cNvSpPr>
            <p:nvPr/>
          </p:nvSpPr>
          <p:spPr bwMode="auto">
            <a:xfrm>
              <a:off x="1629333" y="-2574227"/>
              <a:ext cx="13596" cy="32629"/>
            </a:xfrm>
            <a:custGeom>
              <a:avLst/>
              <a:gdLst/>
              <a:ahLst/>
              <a:cxnLst>
                <a:cxn ang="0">
                  <a:pos x="10" y="5"/>
                </a:cxn>
                <a:cxn ang="0">
                  <a:pos x="8" y="18"/>
                </a:cxn>
                <a:cxn ang="0">
                  <a:pos x="5" y="24"/>
                </a:cxn>
                <a:cxn ang="0">
                  <a:pos x="5" y="24"/>
                </a:cxn>
                <a:cxn ang="0">
                  <a:pos x="4" y="18"/>
                </a:cxn>
                <a:cxn ang="0">
                  <a:pos x="8" y="13"/>
                </a:cxn>
                <a:cxn ang="0">
                  <a:pos x="4" y="16"/>
                </a:cxn>
                <a:cxn ang="0">
                  <a:pos x="2" y="13"/>
                </a:cxn>
                <a:cxn ang="0">
                  <a:pos x="4" y="8"/>
                </a:cxn>
                <a:cxn ang="0">
                  <a:pos x="0" y="4"/>
                </a:cxn>
                <a:cxn ang="0">
                  <a:pos x="4" y="0"/>
                </a:cxn>
                <a:cxn ang="0">
                  <a:pos x="10" y="5"/>
                </a:cxn>
                <a:cxn ang="0">
                  <a:pos x="10" y="5"/>
                </a:cxn>
              </a:cxnLst>
              <a:rect l="0" t="0" r="r" b="b"/>
              <a:pathLst>
                <a:path w="10" h="24">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1" name="任意多边形(F) 769">
              <a:extLst>
                <a:ext uri="{FF2B5EF4-FFF2-40B4-BE49-F238E27FC236}">
                  <a16:creationId xmlns:a16="http://schemas.microsoft.com/office/drawing/2014/main" id="{022DD2D2-9D31-D9B9-6361-FB48EC178332}"/>
                </a:ext>
              </a:extLst>
            </p:cNvPr>
            <p:cNvSpPr>
              <a:spLocks/>
            </p:cNvSpPr>
            <p:nvPr/>
          </p:nvSpPr>
          <p:spPr bwMode="auto">
            <a:xfrm>
              <a:off x="1647007" y="-2589183"/>
              <a:ext cx="20394" cy="25832"/>
            </a:xfrm>
            <a:custGeom>
              <a:avLst/>
              <a:gdLst/>
              <a:ahLst/>
              <a:cxnLst>
                <a:cxn ang="0">
                  <a:pos x="3" y="10"/>
                </a:cxn>
                <a:cxn ang="0">
                  <a:pos x="3" y="2"/>
                </a:cxn>
                <a:cxn ang="0">
                  <a:pos x="7" y="0"/>
                </a:cxn>
                <a:cxn ang="0">
                  <a:pos x="10" y="0"/>
                </a:cxn>
                <a:cxn ang="0">
                  <a:pos x="11" y="0"/>
                </a:cxn>
                <a:cxn ang="0">
                  <a:pos x="15" y="5"/>
                </a:cxn>
                <a:cxn ang="0">
                  <a:pos x="15" y="10"/>
                </a:cxn>
                <a:cxn ang="0">
                  <a:pos x="11" y="2"/>
                </a:cxn>
                <a:cxn ang="0">
                  <a:pos x="10" y="5"/>
                </a:cxn>
                <a:cxn ang="0">
                  <a:pos x="13" y="11"/>
                </a:cxn>
                <a:cxn ang="0">
                  <a:pos x="10" y="13"/>
                </a:cxn>
                <a:cxn ang="0">
                  <a:pos x="11" y="15"/>
                </a:cxn>
                <a:cxn ang="0">
                  <a:pos x="8" y="15"/>
                </a:cxn>
                <a:cxn ang="0">
                  <a:pos x="7" y="18"/>
                </a:cxn>
                <a:cxn ang="0">
                  <a:pos x="7" y="16"/>
                </a:cxn>
                <a:cxn ang="0">
                  <a:pos x="2" y="19"/>
                </a:cxn>
                <a:cxn ang="0">
                  <a:pos x="0" y="19"/>
                </a:cxn>
                <a:cxn ang="0">
                  <a:pos x="2" y="15"/>
                </a:cxn>
                <a:cxn ang="0">
                  <a:pos x="5" y="15"/>
                </a:cxn>
                <a:cxn ang="0">
                  <a:pos x="3" y="13"/>
                </a:cxn>
                <a:cxn ang="0">
                  <a:pos x="7" y="10"/>
                </a:cxn>
                <a:cxn ang="0">
                  <a:pos x="3" y="10"/>
                </a:cxn>
                <a:cxn ang="0">
                  <a:pos x="3" y="10"/>
                </a:cxn>
              </a:cxnLst>
              <a:rect l="0" t="0" r="r" b="b"/>
              <a:pathLst>
                <a:path w="15" h="19">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2" name="任意多边形(F) 770">
              <a:extLst>
                <a:ext uri="{FF2B5EF4-FFF2-40B4-BE49-F238E27FC236}">
                  <a16:creationId xmlns:a16="http://schemas.microsoft.com/office/drawing/2014/main" id="{AC9B6257-514B-331E-7AA2-B7758D4992B9}"/>
                </a:ext>
              </a:extLst>
            </p:cNvPr>
            <p:cNvSpPr>
              <a:spLocks/>
            </p:cNvSpPr>
            <p:nvPr/>
          </p:nvSpPr>
          <p:spPr bwMode="auto">
            <a:xfrm>
              <a:off x="1647007" y="-2557912"/>
              <a:ext cx="10876" cy="19034"/>
            </a:xfrm>
            <a:custGeom>
              <a:avLst/>
              <a:gdLst/>
              <a:ahLst/>
              <a:cxnLst>
                <a:cxn ang="0">
                  <a:pos x="3" y="4"/>
                </a:cxn>
                <a:cxn ang="0">
                  <a:pos x="0" y="3"/>
                </a:cxn>
                <a:cxn ang="0">
                  <a:pos x="2" y="1"/>
                </a:cxn>
                <a:cxn ang="0">
                  <a:pos x="5" y="0"/>
                </a:cxn>
                <a:cxn ang="0">
                  <a:pos x="7" y="3"/>
                </a:cxn>
                <a:cxn ang="0">
                  <a:pos x="8" y="1"/>
                </a:cxn>
                <a:cxn ang="0">
                  <a:pos x="8" y="4"/>
                </a:cxn>
                <a:cxn ang="0">
                  <a:pos x="7" y="4"/>
                </a:cxn>
                <a:cxn ang="0">
                  <a:pos x="3" y="14"/>
                </a:cxn>
                <a:cxn ang="0">
                  <a:pos x="3" y="12"/>
                </a:cxn>
                <a:cxn ang="0">
                  <a:pos x="0" y="11"/>
                </a:cxn>
                <a:cxn ang="0">
                  <a:pos x="2" y="9"/>
                </a:cxn>
                <a:cxn ang="0">
                  <a:pos x="5" y="6"/>
                </a:cxn>
                <a:cxn ang="0">
                  <a:pos x="2" y="6"/>
                </a:cxn>
                <a:cxn ang="0">
                  <a:pos x="3" y="4"/>
                </a:cxn>
                <a:cxn ang="0">
                  <a:pos x="3" y="4"/>
                </a:cxn>
              </a:cxnLst>
              <a:rect l="0" t="0" r="r" b="b"/>
              <a:pathLst>
                <a:path w="8" h="14">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3" name="任意多边形(F) 771">
              <a:extLst>
                <a:ext uri="{FF2B5EF4-FFF2-40B4-BE49-F238E27FC236}">
                  <a16:creationId xmlns:a16="http://schemas.microsoft.com/office/drawing/2014/main" id="{943E2878-975B-7B73-F2D6-7BDDFB73B327}"/>
                </a:ext>
              </a:extLst>
            </p:cNvPr>
            <p:cNvSpPr>
              <a:spLocks/>
            </p:cNvSpPr>
            <p:nvPr/>
          </p:nvSpPr>
          <p:spPr bwMode="auto">
            <a:xfrm>
              <a:off x="1657884" y="-2563351"/>
              <a:ext cx="17675" cy="16315"/>
            </a:xfrm>
            <a:custGeom>
              <a:avLst/>
              <a:gdLst/>
              <a:ahLst/>
              <a:cxnLst>
                <a:cxn ang="0">
                  <a:pos x="0" y="2"/>
                </a:cxn>
                <a:cxn ang="0">
                  <a:pos x="2" y="0"/>
                </a:cxn>
                <a:cxn ang="0">
                  <a:pos x="13" y="2"/>
                </a:cxn>
                <a:cxn ang="0">
                  <a:pos x="11" y="8"/>
                </a:cxn>
                <a:cxn ang="0">
                  <a:pos x="8" y="5"/>
                </a:cxn>
                <a:cxn ang="0">
                  <a:pos x="8" y="12"/>
                </a:cxn>
                <a:cxn ang="0">
                  <a:pos x="3" y="12"/>
                </a:cxn>
                <a:cxn ang="0">
                  <a:pos x="3" y="5"/>
                </a:cxn>
                <a:cxn ang="0">
                  <a:pos x="2" y="4"/>
                </a:cxn>
                <a:cxn ang="0">
                  <a:pos x="0" y="2"/>
                </a:cxn>
                <a:cxn ang="0">
                  <a:pos x="0" y="2"/>
                </a:cxn>
              </a:cxnLst>
              <a:rect l="0" t="0" r="r" b="b"/>
              <a:pathLst>
                <a:path w="13" h="12">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4" name="任意多边形(F) 772">
              <a:extLst>
                <a:ext uri="{FF2B5EF4-FFF2-40B4-BE49-F238E27FC236}">
                  <a16:creationId xmlns:a16="http://schemas.microsoft.com/office/drawing/2014/main" id="{C89FAFD9-A6B5-447B-A08D-083500C71E23}"/>
                </a:ext>
              </a:extLst>
            </p:cNvPr>
            <p:cNvSpPr>
              <a:spLocks/>
            </p:cNvSpPr>
            <p:nvPr/>
          </p:nvSpPr>
          <p:spPr bwMode="auto">
            <a:xfrm>
              <a:off x="1675557" y="-2556553"/>
              <a:ext cx="4079" cy="6798"/>
            </a:xfrm>
            <a:custGeom>
              <a:avLst/>
              <a:gdLst/>
              <a:ahLst/>
              <a:cxnLst>
                <a:cxn ang="0">
                  <a:pos x="2" y="2"/>
                </a:cxn>
                <a:cxn ang="0">
                  <a:pos x="3" y="5"/>
                </a:cxn>
                <a:cxn ang="0">
                  <a:pos x="0" y="5"/>
                </a:cxn>
                <a:cxn ang="0">
                  <a:pos x="2" y="0"/>
                </a:cxn>
                <a:cxn ang="0">
                  <a:pos x="2" y="2"/>
                </a:cxn>
                <a:cxn ang="0">
                  <a:pos x="2" y="2"/>
                </a:cxn>
              </a:cxnLst>
              <a:rect l="0" t="0" r="r" b="b"/>
              <a:pathLst>
                <a:path w="3" h="5">
                  <a:moveTo>
                    <a:pt x="2" y="2"/>
                  </a:moveTo>
                  <a:lnTo>
                    <a:pt x="3" y="5"/>
                  </a:lnTo>
                  <a:lnTo>
                    <a:pt x="0" y="5"/>
                  </a:lnTo>
                  <a:lnTo>
                    <a:pt x="2"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5" name="任意多边形(F) 773">
              <a:extLst>
                <a:ext uri="{FF2B5EF4-FFF2-40B4-BE49-F238E27FC236}">
                  <a16:creationId xmlns:a16="http://schemas.microsoft.com/office/drawing/2014/main" id="{36C3E12D-17BD-91F7-7FBD-9A0C8A367666}"/>
                </a:ext>
              </a:extLst>
            </p:cNvPr>
            <p:cNvSpPr>
              <a:spLocks/>
            </p:cNvSpPr>
            <p:nvPr/>
          </p:nvSpPr>
          <p:spPr bwMode="auto">
            <a:xfrm>
              <a:off x="1671479" y="-2545677"/>
              <a:ext cx="6798" cy="2719"/>
            </a:xfrm>
            <a:custGeom>
              <a:avLst/>
              <a:gdLst/>
              <a:ahLst/>
              <a:cxnLst>
                <a:cxn ang="0">
                  <a:pos x="5" y="0"/>
                </a:cxn>
                <a:cxn ang="0">
                  <a:pos x="5" y="2"/>
                </a:cxn>
                <a:cxn ang="0">
                  <a:pos x="3" y="2"/>
                </a:cxn>
                <a:cxn ang="0">
                  <a:pos x="0" y="0"/>
                </a:cxn>
                <a:cxn ang="0">
                  <a:pos x="5" y="0"/>
                </a:cxn>
                <a:cxn ang="0">
                  <a:pos x="5" y="0"/>
                </a:cxn>
              </a:cxnLst>
              <a:rect l="0" t="0" r="r" b="b"/>
              <a:pathLst>
                <a:path w="5" h="2">
                  <a:moveTo>
                    <a:pt x="5" y="0"/>
                  </a:moveTo>
                  <a:lnTo>
                    <a:pt x="5" y="2"/>
                  </a:lnTo>
                  <a:lnTo>
                    <a:pt x="3" y="2"/>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6" name="任意多边形(F) 774">
              <a:extLst>
                <a:ext uri="{FF2B5EF4-FFF2-40B4-BE49-F238E27FC236}">
                  <a16:creationId xmlns:a16="http://schemas.microsoft.com/office/drawing/2014/main" id="{873B6C80-7411-2EAE-02B5-344A6B499467}"/>
                </a:ext>
              </a:extLst>
            </p:cNvPr>
            <p:cNvSpPr>
              <a:spLocks/>
            </p:cNvSpPr>
            <p:nvPr/>
          </p:nvSpPr>
          <p:spPr bwMode="auto">
            <a:xfrm>
              <a:off x="1621175" y="-2593261"/>
              <a:ext cx="25832" cy="24472"/>
            </a:xfrm>
            <a:custGeom>
              <a:avLst/>
              <a:gdLst/>
              <a:ahLst/>
              <a:cxnLst>
                <a:cxn ang="0">
                  <a:pos x="19" y="5"/>
                </a:cxn>
                <a:cxn ang="0">
                  <a:pos x="19" y="6"/>
                </a:cxn>
                <a:cxn ang="0">
                  <a:pos x="16" y="6"/>
                </a:cxn>
                <a:cxn ang="0">
                  <a:pos x="18" y="10"/>
                </a:cxn>
                <a:cxn ang="0">
                  <a:pos x="18" y="11"/>
                </a:cxn>
                <a:cxn ang="0">
                  <a:pos x="16" y="16"/>
                </a:cxn>
                <a:cxn ang="0">
                  <a:pos x="8" y="10"/>
                </a:cxn>
                <a:cxn ang="0">
                  <a:pos x="8" y="16"/>
                </a:cxn>
                <a:cxn ang="0">
                  <a:pos x="5" y="18"/>
                </a:cxn>
                <a:cxn ang="0">
                  <a:pos x="2" y="16"/>
                </a:cxn>
                <a:cxn ang="0">
                  <a:pos x="3" y="14"/>
                </a:cxn>
                <a:cxn ang="0">
                  <a:pos x="0" y="10"/>
                </a:cxn>
                <a:cxn ang="0">
                  <a:pos x="0" y="6"/>
                </a:cxn>
                <a:cxn ang="0">
                  <a:pos x="3" y="6"/>
                </a:cxn>
                <a:cxn ang="0">
                  <a:pos x="2" y="3"/>
                </a:cxn>
                <a:cxn ang="0">
                  <a:pos x="3" y="2"/>
                </a:cxn>
                <a:cxn ang="0">
                  <a:pos x="3" y="3"/>
                </a:cxn>
                <a:cxn ang="0">
                  <a:pos x="10" y="0"/>
                </a:cxn>
                <a:cxn ang="0">
                  <a:pos x="13" y="3"/>
                </a:cxn>
                <a:cxn ang="0">
                  <a:pos x="19" y="5"/>
                </a:cxn>
                <a:cxn ang="0">
                  <a:pos x="19" y="5"/>
                </a:cxn>
              </a:cxnLst>
              <a:rect l="0" t="0" r="r" b="b"/>
              <a:pathLst>
                <a:path w="19" h="18">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7" name="任意多边形(F) 775">
              <a:extLst>
                <a:ext uri="{FF2B5EF4-FFF2-40B4-BE49-F238E27FC236}">
                  <a16:creationId xmlns:a16="http://schemas.microsoft.com/office/drawing/2014/main" id="{9E1B1094-FF37-C99B-5E07-16184BAE9F55}"/>
                </a:ext>
              </a:extLst>
            </p:cNvPr>
            <p:cNvSpPr>
              <a:spLocks/>
            </p:cNvSpPr>
            <p:nvPr/>
          </p:nvSpPr>
          <p:spPr bwMode="auto">
            <a:xfrm>
              <a:off x="1653805" y="-2542958"/>
              <a:ext cx="25832" cy="39428"/>
            </a:xfrm>
            <a:custGeom>
              <a:avLst/>
              <a:gdLst/>
              <a:ahLst/>
              <a:cxnLst>
                <a:cxn ang="0">
                  <a:pos x="14" y="5"/>
                </a:cxn>
                <a:cxn ang="0">
                  <a:pos x="16" y="9"/>
                </a:cxn>
                <a:cxn ang="0">
                  <a:pos x="14" y="11"/>
                </a:cxn>
                <a:cxn ang="0">
                  <a:pos x="19" y="14"/>
                </a:cxn>
                <a:cxn ang="0">
                  <a:pos x="14" y="13"/>
                </a:cxn>
                <a:cxn ang="0">
                  <a:pos x="14" y="16"/>
                </a:cxn>
                <a:cxn ang="0">
                  <a:pos x="19" y="19"/>
                </a:cxn>
                <a:cxn ang="0">
                  <a:pos x="16" y="24"/>
                </a:cxn>
                <a:cxn ang="0">
                  <a:pos x="18" y="24"/>
                </a:cxn>
                <a:cxn ang="0">
                  <a:pos x="16" y="29"/>
                </a:cxn>
                <a:cxn ang="0">
                  <a:pos x="13" y="29"/>
                </a:cxn>
                <a:cxn ang="0">
                  <a:pos x="13" y="22"/>
                </a:cxn>
                <a:cxn ang="0">
                  <a:pos x="11" y="24"/>
                </a:cxn>
                <a:cxn ang="0">
                  <a:pos x="11" y="19"/>
                </a:cxn>
                <a:cxn ang="0">
                  <a:pos x="3" y="17"/>
                </a:cxn>
                <a:cxn ang="0">
                  <a:pos x="8" y="16"/>
                </a:cxn>
                <a:cxn ang="0">
                  <a:pos x="8" y="14"/>
                </a:cxn>
                <a:cxn ang="0">
                  <a:pos x="8" y="13"/>
                </a:cxn>
                <a:cxn ang="0">
                  <a:pos x="3" y="11"/>
                </a:cxn>
                <a:cxn ang="0">
                  <a:pos x="6" y="9"/>
                </a:cxn>
                <a:cxn ang="0">
                  <a:pos x="8" y="3"/>
                </a:cxn>
                <a:cxn ang="0">
                  <a:pos x="0" y="6"/>
                </a:cxn>
                <a:cxn ang="0">
                  <a:pos x="5" y="1"/>
                </a:cxn>
                <a:cxn ang="0">
                  <a:pos x="5" y="0"/>
                </a:cxn>
                <a:cxn ang="0">
                  <a:pos x="10" y="0"/>
                </a:cxn>
                <a:cxn ang="0">
                  <a:pos x="11" y="1"/>
                </a:cxn>
                <a:cxn ang="0">
                  <a:pos x="10" y="5"/>
                </a:cxn>
                <a:cxn ang="0">
                  <a:pos x="14" y="5"/>
                </a:cxn>
                <a:cxn ang="0">
                  <a:pos x="14" y="5"/>
                </a:cxn>
              </a:cxnLst>
              <a:rect l="0" t="0" r="r" b="b"/>
              <a:pathLst>
                <a:path w="19" h="29">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8" name="任意多边形(F) 776">
              <a:extLst>
                <a:ext uri="{FF2B5EF4-FFF2-40B4-BE49-F238E27FC236}">
                  <a16:creationId xmlns:a16="http://schemas.microsoft.com/office/drawing/2014/main" id="{D4140A9B-D458-180F-6D01-65116E508776}"/>
                </a:ext>
              </a:extLst>
            </p:cNvPr>
            <p:cNvSpPr>
              <a:spLocks/>
            </p:cNvSpPr>
            <p:nvPr/>
          </p:nvSpPr>
          <p:spPr bwMode="auto">
            <a:xfrm>
              <a:off x="1686434" y="-2534800"/>
              <a:ext cx="17675" cy="20394"/>
            </a:xfrm>
            <a:custGeom>
              <a:avLst/>
              <a:gdLst/>
              <a:ahLst/>
              <a:cxnLst>
                <a:cxn ang="0">
                  <a:pos x="5" y="11"/>
                </a:cxn>
                <a:cxn ang="0">
                  <a:pos x="6" y="10"/>
                </a:cxn>
                <a:cxn ang="0">
                  <a:pos x="6" y="13"/>
                </a:cxn>
                <a:cxn ang="0">
                  <a:pos x="11" y="15"/>
                </a:cxn>
                <a:cxn ang="0">
                  <a:pos x="11" y="10"/>
                </a:cxn>
                <a:cxn ang="0">
                  <a:pos x="13" y="7"/>
                </a:cxn>
                <a:cxn ang="0">
                  <a:pos x="11" y="0"/>
                </a:cxn>
                <a:cxn ang="0">
                  <a:pos x="5" y="3"/>
                </a:cxn>
                <a:cxn ang="0">
                  <a:pos x="5" y="3"/>
                </a:cxn>
                <a:cxn ang="0">
                  <a:pos x="0" y="10"/>
                </a:cxn>
                <a:cxn ang="0">
                  <a:pos x="2" y="11"/>
                </a:cxn>
                <a:cxn ang="0">
                  <a:pos x="5" y="8"/>
                </a:cxn>
                <a:cxn ang="0">
                  <a:pos x="6" y="10"/>
                </a:cxn>
                <a:cxn ang="0">
                  <a:pos x="8" y="7"/>
                </a:cxn>
                <a:cxn ang="0">
                  <a:pos x="6" y="10"/>
                </a:cxn>
                <a:cxn ang="0">
                  <a:pos x="5" y="11"/>
                </a:cxn>
                <a:cxn ang="0">
                  <a:pos x="5" y="11"/>
                </a:cxn>
              </a:cxnLst>
              <a:rect l="0" t="0" r="r" b="b"/>
              <a:pathLst>
                <a:path w="13" h="15">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9" name="任意多边形(F) 777">
              <a:extLst>
                <a:ext uri="{FF2B5EF4-FFF2-40B4-BE49-F238E27FC236}">
                  <a16:creationId xmlns:a16="http://schemas.microsoft.com/office/drawing/2014/main" id="{668F57FB-6010-FCFE-AB5A-3BF690CA144B}"/>
                </a:ext>
              </a:extLst>
            </p:cNvPr>
            <p:cNvSpPr>
              <a:spLocks/>
            </p:cNvSpPr>
            <p:nvPr/>
          </p:nvSpPr>
          <p:spPr bwMode="auto">
            <a:xfrm>
              <a:off x="1656524" y="-2517126"/>
              <a:ext cx="5438" cy="10876"/>
            </a:xfrm>
            <a:custGeom>
              <a:avLst/>
              <a:gdLst/>
              <a:ahLst/>
              <a:cxnLst>
                <a:cxn ang="0">
                  <a:pos x="3" y="3"/>
                </a:cxn>
                <a:cxn ang="0">
                  <a:pos x="4" y="8"/>
                </a:cxn>
                <a:cxn ang="0">
                  <a:pos x="1" y="8"/>
                </a:cxn>
                <a:cxn ang="0">
                  <a:pos x="0" y="5"/>
                </a:cxn>
                <a:cxn ang="0">
                  <a:pos x="1" y="0"/>
                </a:cxn>
                <a:cxn ang="0">
                  <a:pos x="3" y="3"/>
                </a:cxn>
                <a:cxn ang="0">
                  <a:pos x="3" y="3"/>
                </a:cxn>
              </a:cxnLst>
              <a:rect l="0" t="0" r="r" b="b"/>
              <a:pathLst>
                <a:path w="4" h="8">
                  <a:moveTo>
                    <a:pt x="3" y="3"/>
                  </a:moveTo>
                  <a:lnTo>
                    <a:pt x="4" y="8"/>
                  </a:lnTo>
                  <a:lnTo>
                    <a:pt x="1" y="8"/>
                  </a:lnTo>
                  <a:lnTo>
                    <a:pt x="0" y="5"/>
                  </a:lnTo>
                  <a:lnTo>
                    <a:pt x="1" y="0"/>
                  </a:lnTo>
                  <a:lnTo>
                    <a:pt x="3" y="3"/>
                  </a:lnTo>
                  <a:lnTo>
                    <a:pt x="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0" name="任意多边形(F) 778">
              <a:extLst>
                <a:ext uri="{FF2B5EF4-FFF2-40B4-BE49-F238E27FC236}">
                  <a16:creationId xmlns:a16="http://schemas.microsoft.com/office/drawing/2014/main" id="{232DEEF3-56E8-0275-BB0F-238A7E3CA9F2}"/>
                </a:ext>
              </a:extLst>
            </p:cNvPr>
            <p:cNvSpPr>
              <a:spLocks/>
            </p:cNvSpPr>
            <p:nvPr/>
          </p:nvSpPr>
          <p:spPr bwMode="auto">
            <a:xfrm>
              <a:off x="1689153" y="-2519845"/>
              <a:ext cx="1360" cy="6798"/>
            </a:xfrm>
            <a:custGeom>
              <a:avLst/>
              <a:gdLst/>
              <a:ahLst/>
              <a:cxnLst>
                <a:cxn ang="0">
                  <a:pos x="0" y="0"/>
                </a:cxn>
                <a:cxn ang="0">
                  <a:pos x="1" y="5"/>
                </a:cxn>
                <a:cxn ang="0">
                  <a:pos x="0" y="4"/>
                </a:cxn>
                <a:cxn ang="0">
                  <a:pos x="0" y="0"/>
                </a:cxn>
                <a:cxn ang="0">
                  <a:pos x="0" y="0"/>
                </a:cxn>
              </a:cxnLst>
              <a:rect l="0" t="0" r="r" b="b"/>
              <a:pathLst>
                <a:path w="1" h="5">
                  <a:moveTo>
                    <a:pt x="0" y="0"/>
                  </a:moveTo>
                  <a:lnTo>
                    <a:pt x="1" y="5"/>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1" name="任意多边形(F) 779">
              <a:extLst>
                <a:ext uri="{FF2B5EF4-FFF2-40B4-BE49-F238E27FC236}">
                  <a16:creationId xmlns:a16="http://schemas.microsoft.com/office/drawing/2014/main" id="{71C22A08-29CE-C196-21BB-BDF0AB27BD04}"/>
                </a:ext>
              </a:extLst>
            </p:cNvPr>
            <p:cNvSpPr>
              <a:spLocks/>
            </p:cNvSpPr>
            <p:nvPr/>
          </p:nvSpPr>
          <p:spPr bwMode="auto">
            <a:xfrm>
              <a:off x="1649726" y="-2491295"/>
              <a:ext cx="25832" cy="21753"/>
            </a:xfrm>
            <a:custGeom>
              <a:avLst/>
              <a:gdLst/>
              <a:ahLst/>
              <a:cxnLst>
                <a:cxn ang="0">
                  <a:pos x="16" y="2"/>
                </a:cxn>
                <a:cxn ang="0">
                  <a:pos x="19" y="0"/>
                </a:cxn>
                <a:cxn ang="0">
                  <a:pos x="19" y="3"/>
                </a:cxn>
                <a:cxn ang="0">
                  <a:pos x="13" y="13"/>
                </a:cxn>
                <a:cxn ang="0">
                  <a:pos x="11" y="16"/>
                </a:cxn>
                <a:cxn ang="0">
                  <a:pos x="8" y="15"/>
                </a:cxn>
                <a:cxn ang="0">
                  <a:pos x="5" y="16"/>
                </a:cxn>
                <a:cxn ang="0">
                  <a:pos x="5" y="13"/>
                </a:cxn>
                <a:cxn ang="0">
                  <a:pos x="6" y="13"/>
                </a:cxn>
                <a:cxn ang="0">
                  <a:pos x="6" y="11"/>
                </a:cxn>
                <a:cxn ang="0">
                  <a:pos x="1" y="10"/>
                </a:cxn>
                <a:cxn ang="0">
                  <a:pos x="0" y="3"/>
                </a:cxn>
                <a:cxn ang="0">
                  <a:pos x="1" y="0"/>
                </a:cxn>
                <a:cxn ang="0">
                  <a:pos x="8" y="0"/>
                </a:cxn>
                <a:cxn ang="0">
                  <a:pos x="6" y="3"/>
                </a:cxn>
                <a:cxn ang="0">
                  <a:pos x="11" y="0"/>
                </a:cxn>
                <a:cxn ang="0">
                  <a:pos x="11" y="5"/>
                </a:cxn>
                <a:cxn ang="0">
                  <a:pos x="5" y="8"/>
                </a:cxn>
                <a:cxn ang="0">
                  <a:pos x="8" y="10"/>
                </a:cxn>
                <a:cxn ang="0">
                  <a:pos x="16" y="2"/>
                </a:cxn>
                <a:cxn ang="0">
                  <a:pos x="16" y="2"/>
                </a:cxn>
              </a:cxnLst>
              <a:rect l="0" t="0" r="r" b="b"/>
              <a:pathLst>
                <a:path w="19" h="16">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2" name="任意多边形(F) 780">
              <a:extLst>
                <a:ext uri="{FF2B5EF4-FFF2-40B4-BE49-F238E27FC236}">
                  <a16:creationId xmlns:a16="http://schemas.microsoft.com/office/drawing/2014/main" id="{680BE3B0-2142-4C06-1469-F785D8BD9E60}"/>
                </a:ext>
              </a:extLst>
            </p:cNvPr>
            <p:cNvSpPr>
              <a:spLocks/>
            </p:cNvSpPr>
            <p:nvPr/>
          </p:nvSpPr>
          <p:spPr bwMode="auto">
            <a:xfrm>
              <a:off x="1656524" y="-2470901"/>
              <a:ext cx="14956" cy="25832"/>
            </a:xfrm>
            <a:custGeom>
              <a:avLst/>
              <a:gdLst/>
              <a:ahLst/>
              <a:cxnLst>
                <a:cxn ang="0">
                  <a:pos x="1" y="9"/>
                </a:cxn>
                <a:cxn ang="0">
                  <a:pos x="3" y="5"/>
                </a:cxn>
                <a:cxn ang="0">
                  <a:pos x="1" y="6"/>
                </a:cxn>
                <a:cxn ang="0">
                  <a:pos x="0" y="6"/>
                </a:cxn>
                <a:cxn ang="0">
                  <a:pos x="3" y="5"/>
                </a:cxn>
                <a:cxn ang="0">
                  <a:pos x="0" y="3"/>
                </a:cxn>
                <a:cxn ang="0">
                  <a:pos x="9" y="0"/>
                </a:cxn>
                <a:cxn ang="0">
                  <a:pos x="9" y="3"/>
                </a:cxn>
                <a:cxn ang="0">
                  <a:pos x="6" y="3"/>
                </a:cxn>
                <a:cxn ang="0">
                  <a:pos x="9" y="6"/>
                </a:cxn>
                <a:cxn ang="0">
                  <a:pos x="6" y="6"/>
                </a:cxn>
                <a:cxn ang="0">
                  <a:pos x="4" y="9"/>
                </a:cxn>
                <a:cxn ang="0">
                  <a:pos x="9" y="13"/>
                </a:cxn>
                <a:cxn ang="0">
                  <a:pos x="11" y="19"/>
                </a:cxn>
                <a:cxn ang="0">
                  <a:pos x="1" y="9"/>
                </a:cxn>
                <a:cxn ang="0">
                  <a:pos x="1" y="9"/>
                </a:cxn>
              </a:cxnLst>
              <a:rect l="0" t="0" r="r" b="b"/>
              <a:pathLst>
                <a:path w="11" h="19">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3" name="任意多边形(F) 781">
              <a:extLst>
                <a:ext uri="{FF2B5EF4-FFF2-40B4-BE49-F238E27FC236}">
                  <a16:creationId xmlns:a16="http://schemas.microsoft.com/office/drawing/2014/main" id="{43E6948E-B729-05EA-DCA3-BA331CFDB763}"/>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4" name="任意多边形(F) 782">
              <a:extLst>
                <a:ext uri="{FF2B5EF4-FFF2-40B4-BE49-F238E27FC236}">
                  <a16:creationId xmlns:a16="http://schemas.microsoft.com/office/drawing/2014/main" id="{8563075F-B30B-FC76-4EAD-64F2CD45D3B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5" name="任意多边形(F) 783">
              <a:extLst>
                <a:ext uri="{FF2B5EF4-FFF2-40B4-BE49-F238E27FC236}">
                  <a16:creationId xmlns:a16="http://schemas.microsoft.com/office/drawing/2014/main" id="{C2115DA4-9BCA-0101-49FC-7BFDAC5CD5CD}"/>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6" name="任意多边形(F) 784">
              <a:extLst>
                <a:ext uri="{FF2B5EF4-FFF2-40B4-BE49-F238E27FC236}">
                  <a16:creationId xmlns:a16="http://schemas.microsoft.com/office/drawing/2014/main" id="{532DE98C-79EC-3014-5F5E-644E0216AF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7" name="任意多边形(F) 785">
              <a:extLst>
                <a:ext uri="{FF2B5EF4-FFF2-40B4-BE49-F238E27FC236}">
                  <a16:creationId xmlns:a16="http://schemas.microsoft.com/office/drawing/2014/main" id="{657B2B53-90C8-E736-856C-0A1129BD1B19}"/>
                </a:ext>
              </a:extLst>
            </p:cNvPr>
            <p:cNvSpPr>
              <a:spLocks/>
            </p:cNvSpPr>
            <p:nvPr/>
          </p:nvSpPr>
          <p:spPr bwMode="auto">
            <a:xfrm>
              <a:off x="945476" y="-2473620"/>
              <a:ext cx="29910" cy="17675"/>
            </a:xfrm>
            <a:custGeom>
              <a:avLst/>
              <a:gdLst/>
              <a:ahLst/>
              <a:cxnLst>
                <a:cxn ang="0">
                  <a:pos x="0" y="13"/>
                </a:cxn>
                <a:cxn ang="0">
                  <a:pos x="9" y="5"/>
                </a:cxn>
                <a:cxn ang="0">
                  <a:pos x="14" y="3"/>
                </a:cxn>
                <a:cxn ang="0">
                  <a:pos x="16" y="0"/>
                </a:cxn>
                <a:cxn ang="0">
                  <a:pos x="22" y="0"/>
                </a:cxn>
                <a:cxn ang="0">
                  <a:pos x="22" y="3"/>
                </a:cxn>
                <a:cxn ang="0">
                  <a:pos x="0" y="13"/>
                </a:cxn>
                <a:cxn ang="0">
                  <a:pos x="0" y="13"/>
                </a:cxn>
              </a:cxnLst>
              <a:rect l="0" t="0" r="r" b="b"/>
              <a:pathLst>
                <a:path w="22" h="13">
                  <a:moveTo>
                    <a:pt x="0" y="13"/>
                  </a:moveTo>
                  <a:lnTo>
                    <a:pt x="9" y="5"/>
                  </a:lnTo>
                  <a:lnTo>
                    <a:pt x="14" y="3"/>
                  </a:lnTo>
                  <a:lnTo>
                    <a:pt x="16" y="0"/>
                  </a:lnTo>
                  <a:lnTo>
                    <a:pt x="22" y="0"/>
                  </a:lnTo>
                  <a:lnTo>
                    <a:pt x="22" y="3"/>
                  </a:lnTo>
                  <a:lnTo>
                    <a:pt x="0" y="13"/>
                  </a:lnTo>
                  <a:lnTo>
                    <a:pt x="0" y="1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8" name="任意多边形(F) 786">
              <a:extLst>
                <a:ext uri="{FF2B5EF4-FFF2-40B4-BE49-F238E27FC236}">
                  <a16:creationId xmlns:a16="http://schemas.microsoft.com/office/drawing/2014/main" id="{FB4289F0-42FA-75E9-0FC7-F524F2D28B4B}"/>
                </a:ext>
              </a:extLst>
            </p:cNvPr>
            <p:cNvSpPr>
              <a:spLocks/>
            </p:cNvSpPr>
            <p:nvPr/>
          </p:nvSpPr>
          <p:spPr bwMode="auto">
            <a:xfrm>
              <a:off x="978105" y="-2484496"/>
              <a:ext cx="35348" cy="14956"/>
            </a:xfrm>
            <a:custGeom>
              <a:avLst/>
              <a:gdLst/>
              <a:ahLst/>
              <a:cxnLst>
                <a:cxn ang="0">
                  <a:pos x="1" y="11"/>
                </a:cxn>
                <a:cxn ang="0">
                  <a:pos x="0" y="10"/>
                </a:cxn>
                <a:cxn ang="0">
                  <a:pos x="6" y="10"/>
                </a:cxn>
                <a:cxn ang="0">
                  <a:pos x="13" y="5"/>
                </a:cxn>
                <a:cxn ang="0">
                  <a:pos x="16" y="5"/>
                </a:cxn>
                <a:cxn ang="0">
                  <a:pos x="14" y="3"/>
                </a:cxn>
                <a:cxn ang="0">
                  <a:pos x="14" y="0"/>
                </a:cxn>
                <a:cxn ang="0">
                  <a:pos x="19" y="0"/>
                </a:cxn>
                <a:cxn ang="0">
                  <a:pos x="21" y="2"/>
                </a:cxn>
                <a:cxn ang="0">
                  <a:pos x="24" y="0"/>
                </a:cxn>
                <a:cxn ang="0">
                  <a:pos x="26" y="0"/>
                </a:cxn>
                <a:cxn ang="0">
                  <a:pos x="21" y="5"/>
                </a:cxn>
                <a:cxn ang="0">
                  <a:pos x="21" y="5"/>
                </a:cxn>
                <a:cxn ang="0">
                  <a:pos x="14" y="8"/>
                </a:cxn>
                <a:cxn ang="0">
                  <a:pos x="1" y="11"/>
                </a:cxn>
                <a:cxn ang="0">
                  <a:pos x="1" y="11"/>
                </a:cxn>
              </a:cxnLst>
              <a:rect l="0" t="0" r="r" b="b"/>
              <a:pathLst>
                <a:path w="26" h="11">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9" name="任意多边形(F) 787">
              <a:extLst>
                <a:ext uri="{FF2B5EF4-FFF2-40B4-BE49-F238E27FC236}">
                  <a16:creationId xmlns:a16="http://schemas.microsoft.com/office/drawing/2014/main" id="{CA06FBFE-3638-E146-BB30-D3651FD26B41}"/>
                </a:ext>
              </a:extLst>
            </p:cNvPr>
            <p:cNvSpPr>
              <a:spLocks/>
            </p:cNvSpPr>
            <p:nvPr/>
          </p:nvSpPr>
          <p:spPr bwMode="auto">
            <a:xfrm>
              <a:off x="1018892" y="-2491295"/>
              <a:ext cx="6798" cy="4079"/>
            </a:xfrm>
            <a:custGeom>
              <a:avLst/>
              <a:gdLst/>
              <a:ahLst/>
              <a:cxnLst>
                <a:cxn ang="0">
                  <a:pos x="2" y="0"/>
                </a:cxn>
                <a:cxn ang="0">
                  <a:pos x="5" y="2"/>
                </a:cxn>
                <a:cxn ang="0">
                  <a:pos x="0" y="3"/>
                </a:cxn>
                <a:cxn ang="0">
                  <a:pos x="0" y="0"/>
                </a:cxn>
                <a:cxn ang="0">
                  <a:pos x="2" y="0"/>
                </a:cxn>
                <a:cxn ang="0">
                  <a:pos x="2" y="0"/>
                </a:cxn>
              </a:cxnLst>
              <a:rect l="0" t="0" r="r" b="b"/>
              <a:pathLst>
                <a:path w="5" h="3">
                  <a:moveTo>
                    <a:pt x="2" y="0"/>
                  </a:moveTo>
                  <a:lnTo>
                    <a:pt x="5" y="2"/>
                  </a:lnTo>
                  <a:lnTo>
                    <a:pt x="0" y="3"/>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0" name="任意多边形(F) 788">
              <a:extLst>
                <a:ext uri="{FF2B5EF4-FFF2-40B4-BE49-F238E27FC236}">
                  <a16:creationId xmlns:a16="http://schemas.microsoft.com/office/drawing/2014/main" id="{49F73BDC-3C2F-15F1-DB6B-157FAB29BABC}"/>
                </a:ext>
              </a:extLst>
            </p:cNvPr>
            <p:cNvSpPr>
              <a:spLocks/>
            </p:cNvSpPr>
            <p:nvPr/>
          </p:nvSpPr>
          <p:spPr bwMode="auto">
            <a:xfrm>
              <a:off x="1086870" y="-2498092"/>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1" name="任意多边形(F) 789">
              <a:extLst>
                <a:ext uri="{FF2B5EF4-FFF2-40B4-BE49-F238E27FC236}">
                  <a16:creationId xmlns:a16="http://schemas.microsoft.com/office/drawing/2014/main" id="{0EE29504-D87E-C49E-E6F3-F1549A417C73}"/>
                </a:ext>
              </a:extLst>
            </p:cNvPr>
            <p:cNvSpPr>
              <a:spLocks/>
            </p:cNvSpPr>
            <p:nvPr/>
          </p:nvSpPr>
          <p:spPr bwMode="auto">
            <a:xfrm>
              <a:off x="1133095" y="-2519845"/>
              <a:ext cx="4079" cy="6798"/>
            </a:xfrm>
            <a:custGeom>
              <a:avLst/>
              <a:gdLst/>
              <a:ahLst/>
              <a:cxnLst>
                <a:cxn ang="0">
                  <a:pos x="3" y="2"/>
                </a:cxn>
                <a:cxn ang="0">
                  <a:pos x="1" y="0"/>
                </a:cxn>
                <a:cxn ang="0">
                  <a:pos x="3" y="0"/>
                </a:cxn>
                <a:cxn ang="0">
                  <a:pos x="3" y="5"/>
                </a:cxn>
                <a:cxn ang="0">
                  <a:pos x="0" y="5"/>
                </a:cxn>
                <a:cxn ang="0">
                  <a:pos x="0" y="0"/>
                </a:cxn>
                <a:cxn ang="0">
                  <a:pos x="3" y="2"/>
                </a:cxn>
                <a:cxn ang="0">
                  <a:pos x="3" y="2"/>
                </a:cxn>
              </a:cxnLst>
              <a:rect l="0" t="0" r="r" b="b"/>
              <a:pathLst>
                <a:path w="3" h="5">
                  <a:moveTo>
                    <a:pt x="3" y="2"/>
                  </a:moveTo>
                  <a:lnTo>
                    <a:pt x="1" y="0"/>
                  </a:lnTo>
                  <a:lnTo>
                    <a:pt x="3" y="0"/>
                  </a:lnTo>
                  <a:lnTo>
                    <a:pt x="3" y="5"/>
                  </a:lnTo>
                  <a:lnTo>
                    <a:pt x="0"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2" name="任意多边形(F) 790">
              <a:extLst>
                <a:ext uri="{FF2B5EF4-FFF2-40B4-BE49-F238E27FC236}">
                  <a16:creationId xmlns:a16="http://schemas.microsoft.com/office/drawing/2014/main" id="{2537F2D9-1EE1-D0E1-4A15-ECF39C33D0CC}"/>
                </a:ext>
              </a:extLst>
            </p:cNvPr>
            <p:cNvSpPr>
              <a:spLocks/>
            </p:cNvSpPr>
            <p:nvPr/>
          </p:nvSpPr>
          <p:spPr bwMode="auto">
            <a:xfrm>
              <a:off x="1259533" y="-2547036"/>
              <a:ext cx="4079" cy="4079"/>
            </a:xfrm>
            <a:custGeom>
              <a:avLst/>
              <a:gdLst/>
              <a:ahLst/>
              <a:cxnLst>
                <a:cxn ang="0">
                  <a:pos x="1" y="0"/>
                </a:cxn>
                <a:cxn ang="0">
                  <a:pos x="3" y="0"/>
                </a:cxn>
                <a:cxn ang="0">
                  <a:pos x="3" y="1"/>
                </a:cxn>
                <a:cxn ang="0">
                  <a:pos x="0" y="3"/>
                </a:cxn>
                <a:cxn ang="0">
                  <a:pos x="1" y="0"/>
                </a:cxn>
                <a:cxn ang="0">
                  <a:pos x="1" y="0"/>
                </a:cxn>
              </a:cxnLst>
              <a:rect l="0" t="0" r="r" b="b"/>
              <a:pathLst>
                <a:path w="3" h="3">
                  <a:moveTo>
                    <a:pt x="1" y="0"/>
                  </a:moveTo>
                  <a:lnTo>
                    <a:pt x="3" y="0"/>
                  </a:lnTo>
                  <a:lnTo>
                    <a:pt x="3" y="1"/>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3" name="任意多边形(F) 791">
              <a:extLst>
                <a:ext uri="{FF2B5EF4-FFF2-40B4-BE49-F238E27FC236}">
                  <a16:creationId xmlns:a16="http://schemas.microsoft.com/office/drawing/2014/main" id="{FAA41A86-F7DF-52F8-C1FB-52AE8D9E6A29}"/>
                </a:ext>
              </a:extLst>
            </p:cNvPr>
            <p:cNvSpPr>
              <a:spLocks/>
            </p:cNvSpPr>
            <p:nvPr/>
          </p:nvSpPr>
          <p:spPr bwMode="auto">
            <a:xfrm>
              <a:off x="1267690" y="-2549755"/>
              <a:ext cx="4079" cy="2719"/>
            </a:xfrm>
            <a:custGeom>
              <a:avLst/>
              <a:gdLst/>
              <a:ahLst/>
              <a:cxnLst>
                <a:cxn ang="0">
                  <a:pos x="3" y="2"/>
                </a:cxn>
                <a:cxn ang="0">
                  <a:pos x="0" y="2"/>
                </a:cxn>
                <a:cxn ang="0">
                  <a:pos x="3" y="0"/>
                </a:cxn>
                <a:cxn ang="0">
                  <a:pos x="3" y="2"/>
                </a:cxn>
                <a:cxn ang="0">
                  <a:pos x="3" y="2"/>
                </a:cxn>
              </a:cxnLst>
              <a:rect l="0" t="0" r="r" b="b"/>
              <a:pathLst>
                <a:path w="3" h="2">
                  <a:moveTo>
                    <a:pt x="3" y="2"/>
                  </a:moveTo>
                  <a:lnTo>
                    <a:pt x="0" y="2"/>
                  </a:lnTo>
                  <a:lnTo>
                    <a:pt x="3"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4" name="任意多边形(F) 792">
              <a:extLst>
                <a:ext uri="{FF2B5EF4-FFF2-40B4-BE49-F238E27FC236}">
                  <a16:creationId xmlns:a16="http://schemas.microsoft.com/office/drawing/2014/main" id="{84E3621E-BAFB-CB92-A958-CBDC31DA083B}"/>
                </a:ext>
              </a:extLst>
            </p:cNvPr>
            <p:cNvSpPr>
              <a:spLocks/>
            </p:cNvSpPr>
            <p:nvPr/>
          </p:nvSpPr>
          <p:spPr bwMode="auto">
            <a:xfrm>
              <a:off x="1267690" y="-2582384"/>
              <a:ext cx="53023" cy="29910"/>
            </a:xfrm>
            <a:custGeom>
              <a:avLst/>
              <a:gdLst/>
              <a:ahLst/>
              <a:cxnLst>
                <a:cxn ang="0">
                  <a:pos x="0" y="11"/>
                </a:cxn>
                <a:cxn ang="0">
                  <a:pos x="7" y="6"/>
                </a:cxn>
                <a:cxn ang="0">
                  <a:pos x="11" y="5"/>
                </a:cxn>
                <a:cxn ang="0">
                  <a:pos x="13" y="5"/>
                </a:cxn>
                <a:cxn ang="0">
                  <a:pos x="11" y="6"/>
                </a:cxn>
                <a:cxn ang="0">
                  <a:pos x="13" y="10"/>
                </a:cxn>
                <a:cxn ang="0">
                  <a:pos x="15" y="10"/>
                </a:cxn>
                <a:cxn ang="0">
                  <a:pos x="16" y="6"/>
                </a:cxn>
                <a:cxn ang="0">
                  <a:pos x="18" y="6"/>
                </a:cxn>
                <a:cxn ang="0">
                  <a:pos x="16" y="3"/>
                </a:cxn>
                <a:cxn ang="0">
                  <a:pos x="18" y="2"/>
                </a:cxn>
                <a:cxn ang="0">
                  <a:pos x="19" y="0"/>
                </a:cxn>
                <a:cxn ang="0">
                  <a:pos x="19" y="5"/>
                </a:cxn>
                <a:cxn ang="0">
                  <a:pos x="27" y="2"/>
                </a:cxn>
                <a:cxn ang="0">
                  <a:pos x="27" y="0"/>
                </a:cxn>
                <a:cxn ang="0">
                  <a:pos x="31" y="0"/>
                </a:cxn>
                <a:cxn ang="0">
                  <a:pos x="31" y="3"/>
                </a:cxn>
                <a:cxn ang="0">
                  <a:pos x="35" y="0"/>
                </a:cxn>
                <a:cxn ang="0">
                  <a:pos x="34" y="6"/>
                </a:cxn>
                <a:cxn ang="0">
                  <a:pos x="39" y="6"/>
                </a:cxn>
                <a:cxn ang="0">
                  <a:pos x="35" y="10"/>
                </a:cxn>
                <a:cxn ang="0">
                  <a:pos x="27" y="8"/>
                </a:cxn>
                <a:cxn ang="0">
                  <a:pos x="26" y="10"/>
                </a:cxn>
                <a:cxn ang="0">
                  <a:pos x="31" y="10"/>
                </a:cxn>
                <a:cxn ang="0">
                  <a:pos x="31" y="11"/>
                </a:cxn>
                <a:cxn ang="0">
                  <a:pos x="27" y="10"/>
                </a:cxn>
                <a:cxn ang="0">
                  <a:pos x="23" y="11"/>
                </a:cxn>
                <a:cxn ang="0">
                  <a:pos x="24" y="13"/>
                </a:cxn>
                <a:cxn ang="0">
                  <a:pos x="15" y="16"/>
                </a:cxn>
                <a:cxn ang="0">
                  <a:pos x="11" y="21"/>
                </a:cxn>
                <a:cxn ang="0">
                  <a:pos x="7" y="22"/>
                </a:cxn>
                <a:cxn ang="0">
                  <a:pos x="10" y="19"/>
                </a:cxn>
                <a:cxn ang="0">
                  <a:pos x="8" y="18"/>
                </a:cxn>
                <a:cxn ang="0">
                  <a:pos x="10" y="16"/>
                </a:cxn>
                <a:cxn ang="0">
                  <a:pos x="7" y="16"/>
                </a:cxn>
                <a:cxn ang="0">
                  <a:pos x="5" y="19"/>
                </a:cxn>
                <a:cxn ang="0">
                  <a:pos x="3" y="19"/>
                </a:cxn>
                <a:cxn ang="0">
                  <a:pos x="0" y="11"/>
                </a:cxn>
                <a:cxn ang="0">
                  <a:pos x="0" y="11"/>
                </a:cxn>
              </a:cxnLst>
              <a:rect l="0" t="0" r="r" b="b"/>
              <a:pathLst>
                <a:path w="39" h="22">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5" name="任意多边形(F) 793">
              <a:extLst>
                <a:ext uri="{FF2B5EF4-FFF2-40B4-BE49-F238E27FC236}">
                  <a16:creationId xmlns:a16="http://schemas.microsoft.com/office/drawing/2014/main" id="{981D5FF5-0E80-79F3-8D5D-9FA2CCD66E46}"/>
                </a:ext>
              </a:extLst>
            </p:cNvPr>
            <p:cNvSpPr>
              <a:spLocks/>
            </p:cNvSpPr>
            <p:nvPr/>
          </p:nvSpPr>
          <p:spPr bwMode="auto">
            <a:xfrm>
              <a:off x="1307118" y="-2595980"/>
              <a:ext cx="21753" cy="10876"/>
            </a:xfrm>
            <a:custGeom>
              <a:avLst/>
              <a:gdLst/>
              <a:ahLst/>
              <a:cxnLst>
                <a:cxn ang="0">
                  <a:pos x="6" y="4"/>
                </a:cxn>
                <a:cxn ang="0">
                  <a:pos x="5" y="2"/>
                </a:cxn>
                <a:cxn ang="0">
                  <a:pos x="8" y="0"/>
                </a:cxn>
                <a:cxn ang="0">
                  <a:pos x="14" y="0"/>
                </a:cxn>
                <a:cxn ang="0">
                  <a:pos x="11" y="2"/>
                </a:cxn>
                <a:cxn ang="0">
                  <a:pos x="16" y="0"/>
                </a:cxn>
                <a:cxn ang="0">
                  <a:pos x="16" y="5"/>
                </a:cxn>
                <a:cxn ang="0">
                  <a:pos x="3" y="8"/>
                </a:cxn>
                <a:cxn ang="0">
                  <a:pos x="0" y="5"/>
                </a:cxn>
                <a:cxn ang="0">
                  <a:pos x="6" y="4"/>
                </a:cxn>
                <a:cxn ang="0">
                  <a:pos x="6" y="4"/>
                </a:cxn>
              </a:cxnLst>
              <a:rect l="0" t="0" r="r" b="b"/>
              <a:pathLst>
                <a:path w="16" h="8">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6" name="任意多边形(F) 794">
              <a:extLst>
                <a:ext uri="{FF2B5EF4-FFF2-40B4-BE49-F238E27FC236}">
                  <a16:creationId xmlns:a16="http://schemas.microsoft.com/office/drawing/2014/main" id="{B03D5E16-119B-7BB5-B744-38195AE44EDB}"/>
                </a:ext>
              </a:extLst>
            </p:cNvPr>
            <p:cNvSpPr>
              <a:spLocks/>
            </p:cNvSpPr>
            <p:nvPr/>
          </p:nvSpPr>
          <p:spPr bwMode="auto">
            <a:xfrm>
              <a:off x="1322073" y="-2600059"/>
              <a:ext cx="2719" cy="2719"/>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7" name="任意多边形(F) 795">
              <a:extLst>
                <a:ext uri="{FF2B5EF4-FFF2-40B4-BE49-F238E27FC236}">
                  <a16:creationId xmlns:a16="http://schemas.microsoft.com/office/drawing/2014/main" id="{FA6D56BC-18B5-3B50-F972-45F2B7CF38DC}"/>
                </a:ext>
              </a:extLst>
            </p:cNvPr>
            <p:cNvSpPr>
              <a:spLocks/>
            </p:cNvSpPr>
            <p:nvPr/>
          </p:nvSpPr>
          <p:spPr bwMode="auto">
            <a:xfrm>
              <a:off x="1422680" y="-2647643"/>
              <a:ext cx="21753" cy="14956"/>
            </a:xfrm>
            <a:custGeom>
              <a:avLst/>
              <a:gdLst/>
              <a:ahLst/>
              <a:cxnLst>
                <a:cxn ang="0">
                  <a:pos x="3" y="8"/>
                </a:cxn>
                <a:cxn ang="0">
                  <a:pos x="14" y="0"/>
                </a:cxn>
                <a:cxn ang="0">
                  <a:pos x="16" y="1"/>
                </a:cxn>
                <a:cxn ang="0">
                  <a:pos x="6" y="9"/>
                </a:cxn>
                <a:cxn ang="0">
                  <a:pos x="0" y="11"/>
                </a:cxn>
                <a:cxn ang="0">
                  <a:pos x="3" y="8"/>
                </a:cxn>
                <a:cxn ang="0">
                  <a:pos x="3" y="8"/>
                </a:cxn>
              </a:cxnLst>
              <a:rect l="0" t="0" r="r" b="b"/>
              <a:pathLst>
                <a:path w="16" h="11">
                  <a:moveTo>
                    <a:pt x="3" y="8"/>
                  </a:moveTo>
                  <a:lnTo>
                    <a:pt x="14" y="0"/>
                  </a:lnTo>
                  <a:lnTo>
                    <a:pt x="16" y="1"/>
                  </a:lnTo>
                  <a:lnTo>
                    <a:pt x="6" y="9"/>
                  </a:lnTo>
                  <a:lnTo>
                    <a:pt x="0" y="11"/>
                  </a:lnTo>
                  <a:lnTo>
                    <a:pt x="3" y="8"/>
                  </a:lnTo>
                  <a:lnTo>
                    <a:pt x="3"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8" name="任意多边形(F) 796">
              <a:extLst>
                <a:ext uri="{FF2B5EF4-FFF2-40B4-BE49-F238E27FC236}">
                  <a16:creationId xmlns:a16="http://schemas.microsoft.com/office/drawing/2014/main" id="{23E133D6-60D7-4F4B-EAD2-1B631EBD225B}"/>
                </a:ext>
              </a:extLst>
            </p:cNvPr>
            <p:cNvSpPr>
              <a:spLocks/>
            </p:cNvSpPr>
            <p:nvPr/>
          </p:nvSpPr>
          <p:spPr bwMode="auto">
            <a:xfrm>
              <a:off x="1451231" y="-2651722"/>
              <a:ext cx="10876" cy="5438"/>
            </a:xfrm>
            <a:custGeom>
              <a:avLst/>
              <a:gdLst/>
              <a:ahLst/>
              <a:cxnLst>
                <a:cxn ang="0">
                  <a:pos x="0" y="3"/>
                </a:cxn>
                <a:cxn ang="0">
                  <a:pos x="1" y="0"/>
                </a:cxn>
                <a:cxn ang="0">
                  <a:pos x="8" y="1"/>
                </a:cxn>
                <a:cxn ang="0">
                  <a:pos x="1" y="4"/>
                </a:cxn>
                <a:cxn ang="0">
                  <a:pos x="0" y="3"/>
                </a:cxn>
                <a:cxn ang="0">
                  <a:pos x="0" y="3"/>
                </a:cxn>
              </a:cxnLst>
              <a:rect l="0" t="0" r="r" b="b"/>
              <a:pathLst>
                <a:path w="8" h="4">
                  <a:moveTo>
                    <a:pt x="0" y="3"/>
                  </a:moveTo>
                  <a:lnTo>
                    <a:pt x="1" y="0"/>
                  </a:lnTo>
                  <a:lnTo>
                    <a:pt x="8" y="1"/>
                  </a:lnTo>
                  <a:lnTo>
                    <a:pt x="1" y="4"/>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9" name="任意多边形(F) 797">
              <a:extLst>
                <a:ext uri="{FF2B5EF4-FFF2-40B4-BE49-F238E27FC236}">
                  <a16:creationId xmlns:a16="http://schemas.microsoft.com/office/drawing/2014/main" id="{3D88AD5C-D31F-4DFE-405B-F2FDB8561513}"/>
                </a:ext>
              </a:extLst>
            </p:cNvPr>
            <p:cNvSpPr>
              <a:spLocks/>
            </p:cNvSpPr>
            <p:nvPr/>
          </p:nvSpPr>
          <p:spPr bwMode="auto">
            <a:xfrm>
              <a:off x="1163005" y="-2604137"/>
              <a:ext cx="9517" cy="4079"/>
            </a:xfrm>
            <a:custGeom>
              <a:avLst/>
              <a:gdLst/>
              <a:ahLst/>
              <a:cxnLst>
                <a:cxn ang="0">
                  <a:pos x="7" y="0"/>
                </a:cxn>
                <a:cxn ang="0">
                  <a:pos x="2" y="3"/>
                </a:cxn>
                <a:cxn ang="0">
                  <a:pos x="0" y="3"/>
                </a:cxn>
                <a:cxn ang="0">
                  <a:pos x="0" y="1"/>
                </a:cxn>
                <a:cxn ang="0">
                  <a:pos x="7" y="0"/>
                </a:cxn>
                <a:cxn ang="0">
                  <a:pos x="7" y="0"/>
                </a:cxn>
              </a:cxnLst>
              <a:rect l="0" t="0" r="r" b="b"/>
              <a:pathLst>
                <a:path w="7" h="3">
                  <a:moveTo>
                    <a:pt x="7" y="0"/>
                  </a:moveTo>
                  <a:lnTo>
                    <a:pt x="2" y="3"/>
                  </a:lnTo>
                  <a:lnTo>
                    <a:pt x="0"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0" name="任意多边形(F) 798">
              <a:extLst>
                <a:ext uri="{FF2B5EF4-FFF2-40B4-BE49-F238E27FC236}">
                  <a16:creationId xmlns:a16="http://schemas.microsoft.com/office/drawing/2014/main" id="{DEEF753E-96E7-D2F7-00FB-DE2525C44AB0}"/>
                </a:ext>
              </a:extLst>
            </p:cNvPr>
            <p:cNvSpPr>
              <a:spLocks/>
            </p:cNvSpPr>
            <p:nvPr/>
          </p:nvSpPr>
          <p:spPr bwMode="auto">
            <a:xfrm>
              <a:off x="1061038" y="-2646284"/>
              <a:ext cx="33989" cy="16315"/>
            </a:xfrm>
            <a:custGeom>
              <a:avLst/>
              <a:gdLst/>
              <a:ahLst/>
              <a:cxnLst>
                <a:cxn ang="0">
                  <a:pos x="0" y="2"/>
                </a:cxn>
                <a:cxn ang="0">
                  <a:pos x="19" y="0"/>
                </a:cxn>
                <a:cxn ang="0">
                  <a:pos x="25" y="2"/>
                </a:cxn>
                <a:cxn ang="0">
                  <a:pos x="24" y="5"/>
                </a:cxn>
                <a:cxn ang="0">
                  <a:pos x="25" y="7"/>
                </a:cxn>
                <a:cxn ang="0">
                  <a:pos x="14" y="12"/>
                </a:cxn>
                <a:cxn ang="0">
                  <a:pos x="3" y="8"/>
                </a:cxn>
                <a:cxn ang="0">
                  <a:pos x="0" y="2"/>
                </a:cxn>
                <a:cxn ang="0">
                  <a:pos x="0" y="2"/>
                </a:cxn>
              </a:cxnLst>
              <a:rect l="0" t="0" r="r" b="b"/>
              <a:pathLst>
                <a:path w="25" h="12">
                  <a:moveTo>
                    <a:pt x="0" y="2"/>
                  </a:moveTo>
                  <a:lnTo>
                    <a:pt x="19" y="0"/>
                  </a:lnTo>
                  <a:lnTo>
                    <a:pt x="25" y="2"/>
                  </a:lnTo>
                  <a:lnTo>
                    <a:pt x="24" y="5"/>
                  </a:lnTo>
                  <a:lnTo>
                    <a:pt x="25" y="7"/>
                  </a:lnTo>
                  <a:lnTo>
                    <a:pt x="14" y="12"/>
                  </a:lnTo>
                  <a:lnTo>
                    <a:pt x="3" y="8"/>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1" name="任意多边形(F) 799">
              <a:extLst>
                <a:ext uri="{FF2B5EF4-FFF2-40B4-BE49-F238E27FC236}">
                  <a16:creationId xmlns:a16="http://schemas.microsoft.com/office/drawing/2014/main" id="{92706839-6F48-30F9-B3D5-A22FBC47D504}"/>
                </a:ext>
              </a:extLst>
            </p:cNvPr>
            <p:cNvSpPr>
              <a:spLocks/>
            </p:cNvSpPr>
            <p:nvPr/>
          </p:nvSpPr>
          <p:spPr bwMode="auto">
            <a:xfrm>
              <a:off x="1105904" y="-2658520"/>
              <a:ext cx="20394" cy="12236"/>
            </a:xfrm>
            <a:custGeom>
              <a:avLst/>
              <a:gdLst/>
              <a:ahLst/>
              <a:cxnLst>
                <a:cxn ang="0">
                  <a:pos x="0" y="3"/>
                </a:cxn>
                <a:cxn ang="0">
                  <a:pos x="9" y="0"/>
                </a:cxn>
                <a:cxn ang="0">
                  <a:pos x="15" y="1"/>
                </a:cxn>
                <a:cxn ang="0">
                  <a:pos x="15" y="5"/>
                </a:cxn>
                <a:cxn ang="0">
                  <a:pos x="7" y="9"/>
                </a:cxn>
                <a:cxn ang="0">
                  <a:pos x="7" y="5"/>
                </a:cxn>
                <a:cxn ang="0">
                  <a:pos x="0" y="3"/>
                </a:cxn>
                <a:cxn ang="0">
                  <a:pos x="0" y="3"/>
                </a:cxn>
              </a:cxnLst>
              <a:rect l="0" t="0" r="r" b="b"/>
              <a:pathLst>
                <a:path w="15" h="9">
                  <a:moveTo>
                    <a:pt x="0" y="3"/>
                  </a:moveTo>
                  <a:lnTo>
                    <a:pt x="9" y="0"/>
                  </a:lnTo>
                  <a:lnTo>
                    <a:pt x="15" y="1"/>
                  </a:lnTo>
                  <a:lnTo>
                    <a:pt x="15" y="5"/>
                  </a:lnTo>
                  <a:lnTo>
                    <a:pt x="7" y="9"/>
                  </a:lnTo>
                  <a:lnTo>
                    <a:pt x="7"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2" name="任意多边形(F) 800">
              <a:extLst>
                <a:ext uri="{FF2B5EF4-FFF2-40B4-BE49-F238E27FC236}">
                  <a16:creationId xmlns:a16="http://schemas.microsoft.com/office/drawing/2014/main" id="{B0360A11-CD97-C115-411E-5619A7147990}"/>
                </a:ext>
              </a:extLst>
            </p:cNvPr>
            <p:cNvSpPr>
              <a:spLocks/>
            </p:cNvSpPr>
            <p:nvPr/>
          </p:nvSpPr>
          <p:spPr bwMode="auto">
            <a:xfrm>
              <a:off x="2568787" y="-2318630"/>
              <a:ext cx="28551" cy="6798"/>
            </a:xfrm>
            <a:custGeom>
              <a:avLst/>
              <a:gdLst/>
              <a:ahLst/>
              <a:cxnLst>
                <a:cxn ang="0">
                  <a:pos x="15" y="0"/>
                </a:cxn>
                <a:cxn ang="0">
                  <a:pos x="0" y="0"/>
                </a:cxn>
                <a:cxn ang="0">
                  <a:pos x="8" y="3"/>
                </a:cxn>
                <a:cxn ang="0">
                  <a:pos x="17" y="5"/>
                </a:cxn>
                <a:cxn ang="0">
                  <a:pos x="20" y="3"/>
                </a:cxn>
                <a:cxn ang="0">
                  <a:pos x="21" y="2"/>
                </a:cxn>
                <a:cxn ang="0">
                  <a:pos x="20" y="2"/>
                </a:cxn>
                <a:cxn ang="0">
                  <a:pos x="18" y="5"/>
                </a:cxn>
                <a:cxn ang="0">
                  <a:pos x="18" y="0"/>
                </a:cxn>
                <a:cxn ang="0">
                  <a:pos x="15" y="0"/>
                </a:cxn>
                <a:cxn ang="0">
                  <a:pos x="15" y="0"/>
                </a:cxn>
              </a:cxnLst>
              <a:rect l="0" t="0" r="r" b="b"/>
              <a:pathLst>
                <a:path w="21" h="5">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3" name="任意多边形(F) 801">
              <a:extLst>
                <a:ext uri="{FF2B5EF4-FFF2-40B4-BE49-F238E27FC236}">
                  <a16:creationId xmlns:a16="http://schemas.microsoft.com/office/drawing/2014/main" id="{2D5ED780-D930-2E45-0D7F-B944B8D85170}"/>
                </a:ext>
              </a:extLst>
            </p:cNvPr>
            <p:cNvSpPr>
              <a:spLocks/>
            </p:cNvSpPr>
            <p:nvPr/>
          </p:nvSpPr>
          <p:spPr bwMode="auto">
            <a:xfrm>
              <a:off x="2863810" y="-2438271"/>
              <a:ext cx="13596" cy="10876"/>
            </a:xfrm>
            <a:custGeom>
              <a:avLst/>
              <a:gdLst/>
              <a:ahLst/>
              <a:cxnLst>
                <a:cxn ang="0">
                  <a:pos x="6" y="8"/>
                </a:cxn>
                <a:cxn ang="0">
                  <a:pos x="10" y="5"/>
                </a:cxn>
                <a:cxn ang="0">
                  <a:pos x="8" y="5"/>
                </a:cxn>
                <a:cxn ang="0">
                  <a:pos x="8" y="1"/>
                </a:cxn>
                <a:cxn ang="0">
                  <a:pos x="10" y="3"/>
                </a:cxn>
                <a:cxn ang="0">
                  <a:pos x="10" y="5"/>
                </a:cxn>
                <a:cxn ang="0">
                  <a:pos x="10" y="5"/>
                </a:cxn>
                <a:cxn ang="0">
                  <a:pos x="10" y="1"/>
                </a:cxn>
                <a:cxn ang="0">
                  <a:pos x="8" y="0"/>
                </a:cxn>
                <a:cxn ang="0">
                  <a:pos x="3" y="1"/>
                </a:cxn>
                <a:cxn ang="0">
                  <a:pos x="0" y="3"/>
                </a:cxn>
                <a:cxn ang="0">
                  <a:pos x="0" y="6"/>
                </a:cxn>
                <a:cxn ang="0">
                  <a:pos x="6" y="8"/>
                </a:cxn>
                <a:cxn ang="0">
                  <a:pos x="6" y="8"/>
                </a:cxn>
              </a:cxnLst>
              <a:rect l="0" t="0" r="r" b="b"/>
              <a:pathLst>
                <a:path w="10" h="8">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4" name="任意多边形(F) 802">
              <a:extLst>
                <a:ext uri="{FF2B5EF4-FFF2-40B4-BE49-F238E27FC236}">
                  <a16:creationId xmlns:a16="http://schemas.microsoft.com/office/drawing/2014/main" id="{3F8E96FE-4ABB-3AF3-4BC6-E8228F766731}"/>
                </a:ext>
              </a:extLst>
            </p:cNvPr>
            <p:cNvSpPr>
              <a:spLocks/>
            </p:cNvSpPr>
            <p:nvPr/>
          </p:nvSpPr>
          <p:spPr bwMode="auto">
            <a:xfrm>
              <a:off x="2122852" y="-2718340"/>
              <a:ext cx="19034" cy="6798"/>
            </a:xfrm>
            <a:custGeom>
              <a:avLst/>
              <a:gdLst/>
              <a:ahLst/>
              <a:cxnLst>
                <a:cxn ang="0">
                  <a:pos x="8" y="0"/>
                </a:cxn>
                <a:cxn ang="0">
                  <a:pos x="14" y="0"/>
                </a:cxn>
                <a:cxn ang="0">
                  <a:pos x="14" y="2"/>
                </a:cxn>
                <a:cxn ang="0">
                  <a:pos x="0" y="5"/>
                </a:cxn>
                <a:cxn ang="0">
                  <a:pos x="8" y="0"/>
                </a:cxn>
                <a:cxn ang="0">
                  <a:pos x="8" y="0"/>
                </a:cxn>
              </a:cxnLst>
              <a:rect l="0" t="0" r="r" b="b"/>
              <a:pathLst>
                <a:path w="14" h="5">
                  <a:moveTo>
                    <a:pt x="8" y="0"/>
                  </a:moveTo>
                  <a:lnTo>
                    <a:pt x="14" y="0"/>
                  </a:lnTo>
                  <a:lnTo>
                    <a:pt x="14" y="2"/>
                  </a:lnTo>
                  <a:lnTo>
                    <a:pt x="0" y="5"/>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5" name="任意多边形(F) 803">
              <a:extLst>
                <a:ext uri="{FF2B5EF4-FFF2-40B4-BE49-F238E27FC236}">
                  <a16:creationId xmlns:a16="http://schemas.microsoft.com/office/drawing/2014/main" id="{B7718562-BA5C-2EF4-B34A-C56B35DFBE25}"/>
                </a:ext>
              </a:extLst>
            </p:cNvPr>
            <p:cNvSpPr>
              <a:spLocks/>
            </p:cNvSpPr>
            <p:nvPr/>
          </p:nvSpPr>
          <p:spPr bwMode="auto">
            <a:xfrm>
              <a:off x="2091582" y="-2695228"/>
              <a:ext cx="20394" cy="5438"/>
            </a:xfrm>
            <a:custGeom>
              <a:avLst/>
              <a:gdLst/>
              <a:ahLst/>
              <a:cxnLst>
                <a:cxn ang="0">
                  <a:pos x="0" y="3"/>
                </a:cxn>
                <a:cxn ang="0">
                  <a:pos x="2" y="1"/>
                </a:cxn>
                <a:cxn ang="0">
                  <a:pos x="5" y="1"/>
                </a:cxn>
                <a:cxn ang="0">
                  <a:pos x="10" y="1"/>
                </a:cxn>
                <a:cxn ang="0">
                  <a:pos x="13" y="0"/>
                </a:cxn>
                <a:cxn ang="0">
                  <a:pos x="15" y="0"/>
                </a:cxn>
                <a:cxn ang="0">
                  <a:pos x="13" y="0"/>
                </a:cxn>
                <a:cxn ang="0">
                  <a:pos x="13" y="1"/>
                </a:cxn>
                <a:cxn ang="0">
                  <a:pos x="12" y="1"/>
                </a:cxn>
                <a:cxn ang="0">
                  <a:pos x="13" y="3"/>
                </a:cxn>
                <a:cxn ang="0">
                  <a:pos x="12" y="3"/>
                </a:cxn>
                <a:cxn ang="0">
                  <a:pos x="10" y="3"/>
                </a:cxn>
                <a:cxn ang="0">
                  <a:pos x="8" y="4"/>
                </a:cxn>
                <a:cxn ang="0">
                  <a:pos x="7" y="4"/>
                </a:cxn>
                <a:cxn ang="0">
                  <a:pos x="5" y="3"/>
                </a:cxn>
                <a:cxn ang="0">
                  <a:pos x="5" y="4"/>
                </a:cxn>
                <a:cxn ang="0">
                  <a:pos x="4" y="3"/>
                </a:cxn>
                <a:cxn ang="0">
                  <a:pos x="0" y="3"/>
                </a:cxn>
                <a:cxn ang="0">
                  <a:pos x="0" y="3"/>
                </a:cxn>
              </a:cxnLst>
              <a:rect l="0" t="0" r="r" b="b"/>
              <a:pathLst>
                <a:path w="15" h="4">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6" name="任意多边形(F) 804">
              <a:extLst>
                <a:ext uri="{FF2B5EF4-FFF2-40B4-BE49-F238E27FC236}">
                  <a16:creationId xmlns:a16="http://schemas.microsoft.com/office/drawing/2014/main" id="{CD493EC8-3BAA-FC8F-E2C1-A48CD16D4BF7}"/>
                </a:ext>
              </a:extLst>
            </p:cNvPr>
            <p:cNvSpPr>
              <a:spLocks/>
            </p:cNvSpPr>
            <p:nvPr/>
          </p:nvSpPr>
          <p:spPr bwMode="auto">
            <a:xfrm>
              <a:off x="2019526" y="-2673475"/>
              <a:ext cx="9517" cy="5438"/>
            </a:xfrm>
            <a:custGeom>
              <a:avLst/>
              <a:gdLst/>
              <a:ahLst/>
              <a:cxnLst>
                <a:cxn ang="0">
                  <a:pos x="4" y="0"/>
                </a:cxn>
                <a:cxn ang="0">
                  <a:pos x="7" y="3"/>
                </a:cxn>
                <a:cxn ang="0">
                  <a:pos x="7" y="4"/>
                </a:cxn>
                <a:cxn ang="0">
                  <a:pos x="5" y="4"/>
                </a:cxn>
                <a:cxn ang="0">
                  <a:pos x="4" y="3"/>
                </a:cxn>
                <a:cxn ang="0">
                  <a:pos x="0" y="1"/>
                </a:cxn>
                <a:cxn ang="0">
                  <a:pos x="2" y="0"/>
                </a:cxn>
                <a:cxn ang="0">
                  <a:pos x="4" y="0"/>
                </a:cxn>
                <a:cxn ang="0">
                  <a:pos x="4" y="0"/>
                </a:cxn>
                <a:cxn ang="0">
                  <a:pos x="4" y="0"/>
                </a:cxn>
              </a:cxnLst>
              <a:rect l="0" t="0" r="r" b="b"/>
              <a:pathLst>
                <a:path w="7" h="4">
                  <a:moveTo>
                    <a:pt x="4" y="0"/>
                  </a:moveTo>
                  <a:lnTo>
                    <a:pt x="7" y="3"/>
                  </a:lnTo>
                  <a:lnTo>
                    <a:pt x="7" y="4"/>
                  </a:lnTo>
                  <a:lnTo>
                    <a:pt x="5" y="4"/>
                  </a:lnTo>
                  <a:lnTo>
                    <a:pt x="4" y="3"/>
                  </a:lnTo>
                  <a:lnTo>
                    <a:pt x="0" y="1"/>
                  </a:lnTo>
                  <a:lnTo>
                    <a:pt x="2" y="0"/>
                  </a:lnTo>
                  <a:lnTo>
                    <a:pt x="4"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7" name="任意多边形(F) 805">
              <a:extLst>
                <a:ext uri="{FF2B5EF4-FFF2-40B4-BE49-F238E27FC236}">
                  <a16:creationId xmlns:a16="http://schemas.microsoft.com/office/drawing/2014/main" id="{D1A8E2E7-C4F6-9B7C-28BC-3D4E3CF24B10}"/>
                </a:ext>
              </a:extLst>
            </p:cNvPr>
            <p:cNvSpPr>
              <a:spLocks/>
            </p:cNvSpPr>
            <p:nvPr/>
          </p:nvSpPr>
          <p:spPr bwMode="auto">
            <a:xfrm>
              <a:off x="4291345" y="-2651722"/>
              <a:ext cx="5438" cy="1360"/>
            </a:xfrm>
            <a:custGeom>
              <a:avLst/>
              <a:gdLst/>
              <a:ahLst/>
              <a:cxnLst>
                <a:cxn ang="0">
                  <a:pos x="2" y="1"/>
                </a:cxn>
                <a:cxn ang="0">
                  <a:pos x="0" y="0"/>
                </a:cxn>
                <a:cxn ang="0">
                  <a:pos x="4" y="0"/>
                </a:cxn>
                <a:cxn ang="0">
                  <a:pos x="2" y="1"/>
                </a:cxn>
                <a:cxn ang="0">
                  <a:pos x="2" y="1"/>
                </a:cxn>
              </a:cxnLst>
              <a:rect l="0" t="0" r="r" b="b"/>
              <a:pathLst>
                <a:path w="4" h="1">
                  <a:moveTo>
                    <a:pt x="2" y="1"/>
                  </a:moveTo>
                  <a:lnTo>
                    <a:pt x="0" y="0"/>
                  </a:lnTo>
                  <a:lnTo>
                    <a:pt x="4" y="0"/>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8" name="任意多边形(F) 806">
              <a:extLst>
                <a:ext uri="{FF2B5EF4-FFF2-40B4-BE49-F238E27FC236}">
                  <a16:creationId xmlns:a16="http://schemas.microsoft.com/office/drawing/2014/main" id="{4198686D-1BD2-C7C9-B927-0B8756998B27}"/>
                </a:ext>
              </a:extLst>
            </p:cNvPr>
            <p:cNvSpPr>
              <a:spLocks/>
            </p:cNvSpPr>
            <p:nvPr/>
          </p:nvSpPr>
          <p:spPr bwMode="auto">
            <a:xfrm>
              <a:off x="1061038" y="-2733296"/>
              <a:ext cx="17675" cy="10876"/>
            </a:xfrm>
            <a:custGeom>
              <a:avLst/>
              <a:gdLst/>
              <a:ahLst/>
              <a:cxnLst>
                <a:cxn ang="0">
                  <a:pos x="3" y="0"/>
                </a:cxn>
                <a:cxn ang="0">
                  <a:pos x="13" y="2"/>
                </a:cxn>
                <a:cxn ang="0">
                  <a:pos x="11" y="5"/>
                </a:cxn>
                <a:cxn ang="0">
                  <a:pos x="3" y="5"/>
                </a:cxn>
                <a:cxn ang="0">
                  <a:pos x="0" y="8"/>
                </a:cxn>
                <a:cxn ang="0">
                  <a:pos x="3" y="0"/>
                </a:cxn>
                <a:cxn ang="0">
                  <a:pos x="3" y="0"/>
                </a:cxn>
              </a:cxnLst>
              <a:rect l="0" t="0" r="r" b="b"/>
              <a:pathLst>
                <a:path w="13" h="8">
                  <a:moveTo>
                    <a:pt x="3" y="0"/>
                  </a:moveTo>
                  <a:lnTo>
                    <a:pt x="13" y="2"/>
                  </a:lnTo>
                  <a:lnTo>
                    <a:pt x="11" y="5"/>
                  </a:lnTo>
                  <a:lnTo>
                    <a:pt x="3" y="5"/>
                  </a:lnTo>
                  <a:lnTo>
                    <a:pt x="0" y="8"/>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9" name="任意多边形(F) 807">
              <a:extLst>
                <a:ext uri="{FF2B5EF4-FFF2-40B4-BE49-F238E27FC236}">
                  <a16:creationId xmlns:a16="http://schemas.microsoft.com/office/drawing/2014/main" id="{5FB6F14D-B7C4-A177-716F-22EA96D1FBB2}"/>
                </a:ext>
              </a:extLst>
            </p:cNvPr>
            <p:cNvSpPr>
              <a:spLocks/>
            </p:cNvSpPr>
            <p:nvPr/>
          </p:nvSpPr>
          <p:spPr bwMode="auto">
            <a:xfrm>
              <a:off x="2364853" y="-1816954"/>
              <a:ext cx="95169" cy="58461"/>
            </a:xfrm>
            <a:custGeom>
              <a:avLst/>
              <a:gdLst/>
              <a:ahLst/>
              <a:cxnLst>
                <a:cxn ang="0">
                  <a:pos x="67" y="0"/>
                </a:cxn>
                <a:cxn ang="0">
                  <a:pos x="54" y="5"/>
                </a:cxn>
                <a:cxn ang="0">
                  <a:pos x="49" y="3"/>
                </a:cxn>
                <a:cxn ang="0">
                  <a:pos x="46" y="1"/>
                </a:cxn>
                <a:cxn ang="0">
                  <a:pos x="40" y="8"/>
                </a:cxn>
                <a:cxn ang="0">
                  <a:pos x="38" y="8"/>
                </a:cxn>
                <a:cxn ang="0">
                  <a:pos x="30" y="11"/>
                </a:cxn>
                <a:cxn ang="0">
                  <a:pos x="24" y="9"/>
                </a:cxn>
                <a:cxn ang="0">
                  <a:pos x="21" y="14"/>
                </a:cxn>
                <a:cxn ang="0">
                  <a:pos x="14" y="14"/>
                </a:cxn>
                <a:cxn ang="0">
                  <a:pos x="13" y="17"/>
                </a:cxn>
                <a:cxn ang="0">
                  <a:pos x="8" y="21"/>
                </a:cxn>
                <a:cxn ang="0">
                  <a:pos x="3" y="21"/>
                </a:cxn>
                <a:cxn ang="0">
                  <a:pos x="0" y="21"/>
                </a:cxn>
                <a:cxn ang="0">
                  <a:pos x="0" y="22"/>
                </a:cxn>
                <a:cxn ang="0">
                  <a:pos x="24" y="41"/>
                </a:cxn>
                <a:cxn ang="0">
                  <a:pos x="27" y="40"/>
                </a:cxn>
                <a:cxn ang="0">
                  <a:pos x="25" y="37"/>
                </a:cxn>
                <a:cxn ang="0">
                  <a:pos x="24" y="32"/>
                </a:cxn>
                <a:cxn ang="0">
                  <a:pos x="29" y="32"/>
                </a:cxn>
                <a:cxn ang="0">
                  <a:pos x="37" y="38"/>
                </a:cxn>
                <a:cxn ang="0">
                  <a:pos x="38" y="40"/>
                </a:cxn>
                <a:cxn ang="0">
                  <a:pos x="38" y="41"/>
                </a:cxn>
                <a:cxn ang="0">
                  <a:pos x="41" y="41"/>
                </a:cxn>
                <a:cxn ang="0">
                  <a:pos x="48" y="43"/>
                </a:cxn>
                <a:cxn ang="0">
                  <a:pos x="56" y="41"/>
                </a:cxn>
                <a:cxn ang="0">
                  <a:pos x="54" y="37"/>
                </a:cxn>
                <a:cxn ang="0">
                  <a:pos x="57" y="33"/>
                </a:cxn>
                <a:cxn ang="0">
                  <a:pos x="62" y="16"/>
                </a:cxn>
                <a:cxn ang="0">
                  <a:pos x="69" y="8"/>
                </a:cxn>
                <a:cxn ang="0">
                  <a:pos x="70" y="0"/>
                </a:cxn>
                <a:cxn ang="0">
                  <a:pos x="67" y="0"/>
                </a:cxn>
              </a:cxnLst>
              <a:rect l="0" t="0" r="r" b="b"/>
              <a:pathLst>
                <a:path w="70" h="43">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0" name="任意多边形(F) 809">
              <a:extLst>
                <a:ext uri="{FF2B5EF4-FFF2-40B4-BE49-F238E27FC236}">
                  <a16:creationId xmlns:a16="http://schemas.microsoft.com/office/drawing/2014/main" id="{CA5EAB3B-FC18-D8D7-1936-2827636E6315}"/>
                </a:ext>
              </a:extLst>
            </p:cNvPr>
            <p:cNvSpPr>
              <a:spLocks/>
            </p:cNvSpPr>
            <p:nvPr/>
          </p:nvSpPr>
          <p:spPr bwMode="auto">
            <a:xfrm>
              <a:off x="2447786" y="-1607582"/>
              <a:ext cx="252878" cy="250158"/>
            </a:xfrm>
            <a:custGeom>
              <a:avLst/>
              <a:gdLst/>
              <a:ahLst/>
              <a:cxnLst>
                <a:cxn ang="0">
                  <a:pos x="173" y="166"/>
                </a:cxn>
                <a:cxn ang="0">
                  <a:pos x="162" y="162"/>
                </a:cxn>
                <a:cxn ang="0">
                  <a:pos x="166" y="157"/>
                </a:cxn>
                <a:cxn ang="0">
                  <a:pos x="170" y="158"/>
                </a:cxn>
                <a:cxn ang="0">
                  <a:pos x="174" y="152"/>
                </a:cxn>
                <a:cxn ang="0">
                  <a:pos x="178" y="146"/>
                </a:cxn>
                <a:cxn ang="0">
                  <a:pos x="186" y="123"/>
                </a:cxn>
                <a:cxn ang="0">
                  <a:pos x="165" y="110"/>
                </a:cxn>
                <a:cxn ang="0">
                  <a:pos x="163" y="93"/>
                </a:cxn>
                <a:cxn ang="0">
                  <a:pos x="144" y="99"/>
                </a:cxn>
                <a:cxn ang="0">
                  <a:pos x="133" y="94"/>
                </a:cxn>
                <a:cxn ang="0">
                  <a:pos x="126" y="90"/>
                </a:cxn>
                <a:cxn ang="0">
                  <a:pos x="114" y="75"/>
                </a:cxn>
                <a:cxn ang="0">
                  <a:pos x="128" y="64"/>
                </a:cxn>
                <a:cxn ang="0">
                  <a:pos x="139" y="49"/>
                </a:cxn>
                <a:cxn ang="0">
                  <a:pos x="173" y="41"/>
                </a:cxn>
                <a:cxn ang="0">
                  <a:pos x="181" y="40"/>
                </a:cxn>
                <a:cxn ang="0">
                  <a:pos x="171" y="37"/>
                </a:cxn>
                <a:cxn ang="0">
                  <a:pos x="181" y="27"/>
                </a:cxn>
                <a:cxn ang="0">
                  <a:pos x="168" y="22"/>
                </a:cxn>
                <a:cxn ang="0">
                  <a:pos x="154" y="22"/>
                </a:cxn>
                <a:cxn ang="0">
                  <a:pos x="134" y="24"/>
                </a:cxn>
                <a:cxn ang="0">
                  <a:pos x="134" y="17"/>
                </a:cxn>
                <a:cxn ang="0">
                  <a:pos x="126" y="11"/>
                </a:cxn>
                <a:cxn ang="0">
                  <a:pos x="117" y="5"/>
                </a:cxn>
                <a:cxn ang="0">
                  <a:pos x="104" y="0"/>
                </a:cxn>
                <a:cxn ang="0">
                  <a:pos x="99" y="1"/>
                </a:cxn>
                <a:cxn ang="0">
                  <a:pos x="101" y="8"/>
                </a:cxn>
                <a:cxn ang="0">
                  <a:pos x="78" y="25"/>
                </a:cxn>
                <a:cxn ang="0">
                  <a:pos x="51" y="35"/>
                </a:cxn>
                <a:cxn ang="0">
                  <a:pos x="43" y="38"/>
                </a:cxn>
                <a:cxn ang="0">
                  <a:pos x="35" y="48"/>
                </a:cxn>
                <a:cxn ang="0">
                  <a:pos x="25" y="45"/>
                </a:cxn>
                <a:cxn ang="0">
                  <a:pos x="19" y="43"/>
                </a:cxn>
                <a:cxn ang="0">
                  <a:pos x="13" y="40"/>
                </a:cxn>
                <a:cxn ang="0">
                  <a:pos x="17" y="33"/>
                </a:cxn>
                <a:cxn ang="0">
                  <a:pos x="1" y="53"/>
                </a:cxn>
                <a:cxn ang="0">
                  <a:pos x="0" y="57"/>
                </a:cxn>
                <a:cxn ang="0">
                  <a:pos x="21" y="70"/>
                </a:cxn>
                <a:cxn ang="0">
                  <a:pos x="32" y="83"/>
                </a:cxn>
                <a:cxn ang="0">
                  <a:pos x="43" y="106"/>
                </a:cxn>
                <a:cxn ang="0">
                  <a:pos x="49" y="117"/>
                </a:cxn>
                <a:cxn ang="0">
                  <a:pos x="61" y="133"/>
                </a:cxn>
                <a:cxn ang="0">
                  <a:pos x="59" y="141"/>
                </a:cxn>
                <a:cxn ang="0">
                  <a:pos x="77" y="155"/>
                </a:cxn>
                <a:cxn ang="0">
                  <a:pos x="120" y="170"/>
                </a:cxn>
                <a:cxn ang="0">
                  <a:pos x="139" y="181"/>
                </a:cxn>
                <a:cxn ang="0">
                  <a:pos x="150" y="183"/>
                </a:cxn>
                <a:cxn ang="0">
                  <a:pos x="163" y="178"/>
                </a:cxn>
                <a:cxn ang="0">
                  <a:pos x="174" y="166"/>
                </a:cxn>
              </a:cxnLst>
              <a:rect l="0" t="0" r="r" b="b"/>
              <a:pathLst>
                <a:path w="186" h="184">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1" name="任意多边形(F) 810">
              <a:extLst>
                <a:ext uri="{FF2B5EF4-FFF2-40B4-BE49-F238E27FC236}">
                  <a16:creationId xmlns:a16="http://schemas.microsoft.com/office/drawing/2014/main" id="{3DDA5718-A9A2-815E-4A81-F0A60746C1EF}"/>
                </a:ext>
              </a:extLst>
            </p:cNvPr>
            <p:cNvSpPr>
              <a:spLocks/>
            </p:cNvSpPr>
            <p:nvPr/>
          </p:nvSpPr>
          <p:spPr bwMode="auto">
            <a:xfrm>
              <a:off x="3033755" y="-1173883"/>
              <a:ext cx="42147" cy="32629"/>
            </a:xfrm>
            <a:custGeom>
              <a:avLst/>
              <a:gdLst/>
              <a:ahLst/>
              <a:cxnLst>
                <a:cxn ang="0">
                  <a:pos x="19" y="0"/>
                </a:cxn>
                <a:cxn ang="0">
                  <a:pos x="21" y="5"/>
                </a:cxn>
                <a:cxn ang="0">
                  <a:pos x="29" y="3"/>
                </a:cxn>
                <a:cxn ang="0">
                  <a:pos x="31" y="5"/>
                </a:cxn>
                <a:cxn ang="0">
                  <a:pos x="29" y="6"/>
                </a:cxn>
                <a:cxn ang="0">
                  <a:pos x="27" y="5"/>
                </a:cxn>
                <a:cxn ang="0">
                  <a:pos x="27" y="9"/>
                </a:cxn>
                <a:cxn ang="0">
                  <a:pos x="19" y="13"/>
                </a:cxn>
                <a:cxn ang="0">
                  <a:pos x="16" y="17"/>
                </a:cxn>
                <a:cxn ang="0">
                  <a:pos x="6" y="22"/>
                </a:cxn>
                <a:cxn ang="0">
                  <a:pos x="2" y="22"/>
                </a:cxn>
                <a:cxn ang="0">
                  <a:pos x="2" y="24"/>
                </a:cxn>
                <a:cxn ang="0">
                  <a:pos x="0" y="21"/>
                </a:cxn>
                <a:cxn ang="0">
                  <a:pos x="2" y="19"/>
                </a:cxn>
                <a:cxn ang="0">
                  <a:pos x="3" y="16"/>
                </a:cxn>
                <a:cxn ang="0">
                  <a:pos x="8" y="16"/>
                </a:cxn>
                <a:cxn ang="0">
                  <a:pos x="11" y="14"/>
                </a:cxn>
                <a:cxn ang="0">
                  <a:pos x="18" y="6"/>
                </a:cxn>
                <a:cxn ang="0">
                  <a:pos x="19" y="0"/>
                </a:cxn>
                <a:cxn ang="0">
                  <a:pos x="19" y="0"/>
                </a:cxn>
              </a:cxnLst>
              <a:rect l="0" t="0" r="r" b="b"/>
              <a:pathLst>
                <a:path w="31" h="24">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2" name="任意多边形(F) 811">
              <a:extLst>
                <a:ext uri="{FF2B5EF4-FFF2-40B4-BE49-F238E27FC236}">
                  <a16:creationId xmlns:a16="http://schemas.microsoft.com/office/drawing/2014/main" id="{C8E4595F-09C0-B1E1-F11A-17FEBF427FCB}"/>
                </a:ext>
              </a:extLst>
            </p:cNvPr>
            <p:cNvSpPr>
              <a:spLocks/>
            </p:cNvSpPr>
            <p:nvPr/>
          </p:nvSpPr>
          <p:spPr bwMode="auto">
            <a:xfrm>
              <a:off x="4168985" y="-1734021"/>
              <a:ext cx="39428" cy="39428"/>
            </a:xfrm>
            <a:custGeom>
              <a:avLst/>
              <a:gdLst/>
              <a:ahLst/>
              <a:cxnLst>
                <a:cxn ang="0">
                  <a:pos x="18" y="8"/>
                </a:cxn>
                <a:cxn ang="0">
                  <a:pos x="17" y="8"/>
                </a:cxn>
                <a:cxn ang="0">
                  <a:pos x="15" y="5"/>
                </a:cxn>
                <a:cxn ang="0">
                  <a:pos x="13" y="5"/>
                </a:cxn>
                <a:cxn ang="0">
                  <a:pos x="7" y="0"/>
                </a:cxn>
                <a:cxn ang="0">
                  <a:pos x="9" y="3"/>
                </a:cxn>
                <a:cxn ang="0">
                  <a:pos x="0" y="3"/>
                </a:cxn>
                <a:cxn ang="0">
                  <a:pos x="4" y="3"/>
                </a:cxn>
                <a:cxn ang="0">
                  <a:pos x="7" y="5"/>
                </a:cxn>
                <a:cxn ang="0">
                  <a:pos x="9" y="5"/>
                </a:cxn>
                <a:cxn ang="0">
                  <a:pos x="13" y="8"/>
                </a:cxn>
                <a:cxn ang="0">
                  <a:pos x="15" y="9"/>
                </a:cxn>
                <a:cxn ang="0">
                  <a:pos x="12" y="11"/>
                </a:cxn>
                <a:cxn ang="0">
                  <a:pos x="18" y="9"/>
                </a:cxn>
                <a:cxn ang="0">
                  <a:pos x="20" y="11"/>
                </a:cxn>
                <a:cxn ang="0">
                  <a:pos x="21" y="13"/>
                </a:cxn>
                <a:cxn ang="0">
                  <a:pos x="17" y="16"/>
                </a:cxn>
                <a:cxn ang="0">
                  <a:pos x="26" y="16"/>
                </a:cxn>
                <a:cxn ang="0">
                  <a:pos x="25" y="16"/>
                </a:cxn>
                <a:cxn ang="0">
                  <a:pos x="21" y="19"/>
                </a:cxn>
                <a:cxn ang="0">
                  <a:pos x="26" y="22"/>
                </a:cxn>
                <a:cxn ang="0">
                  <a:pos x="28" y="24"/>
                </a:cxn>
                <a:cxn ang="0">
                  <a:pos x="21" y="24"/>
                </a:cxn>
                <a:cxn ang="0">
                  <a:pos x="12" y="21"/>
                </a:cxn>
                <a:cxn ang="0">
                  <a:pos x="23" y="25"/>
                </a:cxn>
                <a:cxn ang="0">
                  <a:pos x="26" y="27"/>
                </a:cxn>
                <a:cxn ang="0">
                  <a:pos x="28" y="27"/>
                </a:cxn>
                <a:cxn ang="0">
                  <a:pos x="29" y="24"/>
                </a:cxn>
                <a:cxn ang="0">
                  <a:pos x="29" y="16"/>
                </a:cxn>
                <a:cxn ang="0">
                  <a:pos x="28" y="11"/>
                </a:cxn>
                <a:cxn ang="0">
                  <a:pos x="29" y="9"/>
                </a:cxn>
                <a:cxn ang="0">
                  <a:pos x="29" y="6"/>
                </a:cxn>
                <a:cxn ang="0">
                  <a:pos x="28" y="5"/>
                </a:cxn>
                <a:cxn ang="0">
                  <a:pos x="26" y="6"/>
                </a:cxn>
                <a:cxn ang="0">
                  <a:pos x="26" y="8"/>
                </a:cxn>
                <a:cxn ang="0">
                  <a:pos x="26" y="9"/>
                </a:cxn>
                <a:cxn ang="0">
                  <a:pos x="20" y="9"/>
                </a:cxn>
                <a:cxn ang="0">
                  <a:pos x="23" y="8"/>
                </a:cxn>
              </a:cxnLst>
              <a:rect l="0" t="0" r="r" b="b"/>
              <a:pathLst>
                <a:path w="29" h="29">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3" name="任意多边形(F) 812">
              <a:extLst>
                <a:ext uri="{FF2B5EF4-FFF2-40B4-BE49-F238E27FC236}">
                  <a16:creationId xmlns:a16="http://schemas.microsoft.com/office/drawing/2014/main" id="{F66693F3-1970-772D-DDA2-454A02CEE68D}"/>
                </a:ext>
              </a:extLst>
            </p:cNvPr>
            <p:cNvSpPr>
              <a:spLocks/>
            </p:cNvSpPr>
            <p:nvPr/>
          </p:nvSpPr>
          <p:spPr bwMode="auto">
            <a:xfrm>
              <a:off x="4474886" y="-1810156"/>
              <a:ext cx="46225" cy="25832"/>
            </a:xfrm>
            <a:custGeom>
              <a:avLst/>
              <a:gdLst/>
              <a:ahLst/>
              <a:cxnLst>
                <a:cxn ang="0">
                  <a:pos x="26" y="16"/>
                </a:cxn>
                <a:cxn ang="0">
                  <a:pos x="21" y="17"/>
                </a:cxn>
                <a:cxn ang="0">
                  <a:pos x="18" y="19"/>
                </a:cxn>
                <a:cxn ang="0">
                  <a:pos x="14" y="17"/>
                </a:cxn>
                <a:cxn ang="0">
                  <a:pos x="11" y="14"/>
                </a:cxn>
                <a:cxn ang="0">
                  <a:pos x="6" y="11"/>
                </a:cxn>
                <a:cxn ang="0">
                  <a:pos x="0" y="4"/>
                </a:cxn>
                <a:cxn ang="0">
                  <a:pos x="2" y="1"/>
                </a:cxn>
                <a:cxn ang="0">
                  <a:pos x="5" y="0"/>
                </a:cxn>
                <a:cxn ang="0">
                  <a:pos x="10" y="1"/>
                </a:cxn>
                <a:cxn ang="0">
                  <a:pos x="14" y="4"/>
                </a:cxn>
                <a:cxn ang="0">
                  <a:pos x="16" y="8"/>
                </a:cxn>
                <a:cxn ang="0">
                  <a:pos x="30" y="9"/>
                </a:cxn>
                <a:cxn ang="0">
                  <a:pos x="34" y="12"/>
                </a:cxn>
                <a:cxn ang="0">
                  <a:pos x="32" y="14"/>
                </a:cxn>
                <a:cxn ang="0">
                  <a:pos x="26" y="16"/>
                </a:cxn>
                <a:cxn ang="0">
                  <a:pos x="26" y="16"/>
                </a:cxn>
              </a:cxnLst>
              <a:rect l="0" t="0" r="r" b="b"/>
              <a:pathLst>
                <a:path w="34" h="19">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4" name="任意多边形(F) 813">
              <a:extLst>
                <a:ext uri="{FF2B5EF4-FFF2-40B4-BE49-F238E27FC236}">
                  <a16:creationId xmlns:a16="http://schemas.microsoft.com/office/drawing/2014/main" id="{98FA02D4-C695-2006-D3A0-FF824AA22F5B}"/>
                </a:ext>
              </a:extLst>
            </p:cNvPr>
            <p:cNvSpPr>
              <a:spLocks noEditPoints="1"/>
            </p:cNvSpPr>
            <p:nvPr/>
          </p:nvSpPr>
          <p:spPr bwMode="auto">
            <a:xfrm>
              <a:off x="4934416" y="-1678279"/>
              <a:ext cx="175383" cy="126439"/>
            </a:xfrm>
            <a:custGeom>
              <a:avLst/>
              <a:gdLst/>
              <a:ahLst/>
              <a:cxnLst>
                <a:cxn ang="0">
                  <a:pos x="114" y="18"/>
                </a:cxn>
                <a:cxn ang="0">
                  <a:pos x="121" y="13"/>
                </a:cxn>
                <a:cxn ang="0">
                  <a:pos x="125" y="7"/>
                </a:cxn>
                <a:cxn ang="0">
                  <a:pos x="117" y="7"/>
                </a:cxn>
                <a:cxn ang="0">
                  <a:pos x="108" y="4"/>
                </a:cxn>
                <a:cxn ang="0">
                  <a:pos x="98" y="5"/>
                </a:cxn>
                <a:cxn ang="0">
                  <a:pos x="93" y="8"/>
                </a:cxn>
                <a:cxn ang="0">
                  <a:pos x="87" y="12"/>
                </a:cxn>
                <a:cxn ang="0">
                  <a:pos x="81" y="12"/>
                </a:cxn>
                <a:cxn ang="0">
                  <a:pos x="63" y="8"/>
                </a:cxn>
                <a:cxn ang="0">
                  <a:pos x="42" y="0"/>
                </a:cxn>
                <a:cxn ang="0">
                  <a:pos x="31" y="0"/>
                </a:cxn>
                <a:cxn ang="0">
                  <a:pos x="8" y="0"/>
                </a:cxn>
                <a:cxn ang="0">
                  <a:pos x="0" y="5"/>
                </a:cxn>
                <a:cxn ang="0">
                  <a:pos x="7" y="7"/>
                </a:cxn>
                <a:cxn ang="0">
                  <a:pos x="12" y="15"/>
                </a:cxn>
                <a:cxn ang="0">
                  <a:pos x="18" y="18"/>
                </a:cxn>
                <a:cxn ang="0">
                  <a:pos x="20" y="26"/>
                </a:cxn>
                <a:cxn ang="0">
                  <a:pos x="20" y="31"/>
                </a:cxn>
                <a:cxn ang="0">
                  <a:pos x="7" y="45"/>
                </a:cxn>
                <a:cxn ang="0">
                  <a:pos x="7" y="47"/>
                </a:cxn>
                <a:cxn ang="0">
                  <a:pos x="8" y="48"/>
                </a:cxn>
                <a:cxn ang="0">
                  <a:pos x="10" y="50"/>
                </a:cxn>
                <a:cxn ang="0">
                  <a:pos x="12" y="50"/>
                </a:cxn>
                <a:cxn ang="0">
                  <a:pos x="13" y="50"/>
                </a:cxn>
                <a:cxn ang="0">
                  <a:pos x="16" y="50"/>
                </a:cxn>
                <a:cxn ang="0">
                  <a:pos x="20" y="50"/>
                </a:cxn>
                <a:cxn ang="0">
                  <a:pos x="20" y="50"/>
                </a:cxn>
                <a:cxn ang="0">
                  <a:pos x="16" y="52"/>
                </a:cxn>
                <a:cxn ang="0">
                  <a:pos x="13" y="52"/>
                </a:cxn>
                <a:cxn ang="0">
                  <a:pos x="10" y="52"/>
                </a:cxn>
                <a:cxn ang="0">
                  <a:pos x="8" y="55"/>
                </a:cxn>
                <a:cxn ang="0">
                  <a:pos x="12" y="57"/>
                </a:cxn>
                <a:cxn ang="0">
                  <a:pos x="69" y="77"/>
                </a:cxn>
                <a:cxn ang="0">
                  <a:pos x="74" y="85"/>
                </a:cxn>
                <a:cxn ang="0">
                  <a:pos x="97" y="93"/>
                </a:cxn>
                <a:cxn ang="0">
                  <a:pos x="101" y="90"/>
                </a:cxn>
                <a:cxn ang="0">
                  <a:pos x="111" y="74"/>
                </a:cxn>
                <a:cxn ang="0">
                  <a:pos x="113" y="73"/>
                </a:cxn>
                <a:cxn ang="0">
                  <a:pos x="117" y="71"/>
                </a:cxn>
                <a:cxn ang="0">
                  <a:pos x="121" y="68"/>
                </a:cxn>
                <a:cxn ang="0">
                  <a:pos x="124" y="66"/>
                </a:cxn>
                <a:cxn ang="0">
                  <a:pos x="129" y="63"/>
                </a:cxn>
                <a:cxn ang="0">
                  <a:pos x="119" y="55"/>
                </a:cxn>
                <a:cxn ang="0">
                  <a:pos x="114" y="18"/>
                </a:cxn>
                <a:cxn ang="0">
                  <a:pos x="42" y="26"/>
                </a:cxn>
                <a:cxn ang="0">
                  <a:pos x="40" y="21"/>
                </a:cxn>
                <a:cxn ang="0">
                  <a:pos x="34" y="18"/>
                </a:cxn>
                <a:cxn ang="0">
                  <a:pos x="29" y="10"/>
                </a:cxn>
                <a:cxn ang="0">
                  <a:pos x="29" y="5"/>
                </a:cxn>
                <a:cxn ang="0">
                  <a:pos x="31" y="4"/>
                </a:cxn>
                <a:cxn ang="0">
                  <a:pos x="36" y="7"/>
                </a:cxn>
                <a:cxn ang="0">
                  <a:pos x="37" y="18"/>
                </a:cxn>
                <a:cxn ang="0">
                  <a:pos x="44" y="23"/>
                </a:cxn>
                <a:cxn ang="0">
                  <a:pos x="44" y="26"/>
                </a:cxn>
                <a:cxn ang="0">
                  <a:pos x="42" y="26"/>
                </a:cxn>
              </a:cxnLst>
              <a:rect l="0" t="0" r="r" b="b"/>
              <a:pathLst>
                <a:path w="129" h="93">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5" name="任意多边形(F) 814">
              <a:extLst>
                <a:ext uri="{FF2B5EF4-FFF2-40B4-BE49-F238E27FC236}">
                  <a16:creationId xmlns:a16="http://schemas.microsoft.com/office/drawing/2014/main" id="{9A136109-9D43-6482-BB3C-CB4554E7A753}"/>
                </a:ext>
              </a:extLst>
            </p:cNvPr>
            <p:cNvSpPr>
              <a:spLocks/>
            </p:cNvSpPr>
            <p:nvPr/>
          </p:nvSpPr>
          <p:spPr bwMode="auto">
            <a:xfrm>
              <a:off x="5338204" y="-2347181"/>
              <a:ext cx="69338" cy="63900"/>
            </a:xfrm>
            <a:custGeom>
              <a:avLst/>
              <a:gdLst/>
              <a:ahLst/>
              <a:cxnLst>
                <a:cxn ang="0">
                  <a:pos x="29" y="47"/>
                </a:cxn>
                <a:cxn ang="0">
                  <a:pos x="35" y="45"/>
                </a:cxn>
                <a:cxn ang="0">
                  <a:pos x="38" y="40"/>
                </a:cxn>
                <a:cxn ang="0">
                  <a:pos x="42" y="37"/>
                </a:cxn>
                <a:cxn ang="0">
                  <a:pos x="43" y="32"/>
                </a:cxn>
                <a:cxn ang="0">
                  <a:pos x="50" y="29"/>
                </a:cxn>
                <a:cxn ang="0">
                  <a:pos x="51" y="27"/>
                </a:cxn>
                <a:cxn ang="0">
                  <a:pos x="45" y="21"/>
                </a:cxn>
                <a:cxn ang="0">
                  <a:pos x="40" y="18"/>
                </a:cxn>
                <a:cxn ang="0">
                  <a:pos x="38" y="11"/>
                </a:cxn>
                <a:cxn ang="0">
                  <a:pos x="37" y="11"/>
                </a:cxn>
                <a:cxn ang="0">
                  <a:pos x="43" y="0"/>
                </a:cxn>
                <a:cxn ang="0">
                  <a:pos x="34" y="5"/>
                </a:cxn>
                <a:cxn ang="0">
                  <a:pos x="32" y="2"/>
                </a:cxn>
                <a:cxn ang="0">
                  <a:pos x="29" y="5"/>
                </a:cxn>
                <a:cxn ang="0">
                  <a:pos x="26" y="3"/>
                </a:cxn>
                <a:cxn ang="0">
                  <a:pos x="24" y="8"/>
                </a:cxn>
                <a:cxn ang="0">
                  <a:pos x="34" y="8"/>
                </a:cxn>
                <a:cxn ang="0">
                  <a:pos x="34" y="10"/>
                </a:cxn>
                <a:cxn ang="0">
                  <a:pos x="30" y="11"/>
                </a:cxn>
                <a:cxn ang="0">
                  <a:pos x="27" y="8"/>
                </a:cxn>
                <a:cxn ang="0">
                  <a:pos x="22" y="10"/>
                </a:cxn>
                <a:cxn ang="0">
                  <a:pos x="19" y="7"/>
                </a:cxn>
                <a:cxn ang="0">
                  <a:pos x="18" y="8"/>
                </a:cxn>
                <a:cxn ang="0">
                  <a:pos x="16" y="15"/>
                </a:cxn>
                <a:cxn ang="0">
                  <a:pos x="14" y="15"/>
                </a:cxn>
                <a:cxn ang="0">
                  <a:pos x="14" y="13"/>
                </a:cxn>
                <a:cxn ang="0">
                  <a:pos x="6" y="15"/>
                </a:cxn>
                <a:cxn ang="0">
                  <a:pos x="3" y="23"/>
                </a:cxn>
                <a:cxn ang="0">
                  <a:pos x="0" y="27"/>
                </a:cxn>
                <a:cxn ang="0">
                  <a:pos x="2" y="34"/>
                </a:cxn>
                <a:cxn ang="0">
                  <a:pos x="6" y="45"/>
                </a:cxn>
                <a:cxn ang="0">
                  <a:pos x="8" y="45"/>
                </a:cxn>
                <a:cxn ang="0">
                  <a:pos x="13" y="45"/>
                </a:cxn>
                <a:cxn ang="0">
                  <a:pos x="16" y="45"/>
                </a:cxn>
                <a:cxn ang="0">
                  <a:pos x="18" y="45"/>
                </a:cxn>
                <a:cxn ang="0">
                  <a:pos x="21" y="45"/>
                </a:cxn>
                <a:cxn ang="0">
                  <a:pos x="26" y="47"/>
                </a:cxn>
                <a:cxn ang="0">
                  <a:pos x="29" y="47"/>
                </a:cxn>
                <a:cxn ang="0">
                  <a:pos x="29" y="47"/>
                </a:cxn>
              </a:cxnLst>
              <a:rect l="0" t="0" r="r" b="b"/>
              <a:pathLst>
                <a:path w="51" h="47">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6" name="任意多边形(F) 815">
              <a:extLst>
                <a:ext uri="{FF2B5EF4-FFF2-40B4-BE49-F238E27FC236}">
                  <a16:creationId xmlns:a16="http://schemas.microsoft.com/office/drawing/2014/main" id="{C6BDF633-9D98-0493-E84F-9359AFBB7107}"/>
                </a:ext>
              </a:extLst>
            </p:cNvPr>
            <p:cNvSpPr>
              <a:spLocks/>
            </p:cNvSpPr>
            <p:nvPr/>
          </p:nvSpPr>
          <p:spPr bwMode="auto">
            <a:xfrm>
              <a:off x="5634587" y="-2347181"/>
              <a:ext cx="107405" cy="39428"/>
            </a:xfrm>
            <a:custGeom>
              <a:avLst/>
              <a:gdLst/>
              <a:ahLst/>
              <a:cxnLst>
                <a:cxn ang="0">
                  <a:pos x="18" y="0"/>
                </a:cxn>
                <a:cxn ang="0">
                  <a:pos x="23" y="0"/>
                </a:cxn>
                <a:cxn ang="0">
                  <a:pos x="29" y="0"/>
                </a:cxn>
                <a:cxn ang="0">
                  <a:pos x="53" y="3"/>
                </a:cxn>
                <a:cxn ang="0">
                  <a:pos x="61" y="2"/>
                </a:cxn>
                <a:cxn ang="0">
                  <a:pos x="66" y="3"/>
                </a:cxn>
                <a:cxn ang="0">
                  <a:pos x="71" y="0"/>
                </a:cxn>
                <a:cxn ang="0">
                  <a:pos x="77" y="0"/>
                </a:cxn>
                <a:cxn ang="0">
                  <a:pos x="79" y="0"/>
                </a:cxn>
                <a:cxn ang="0">
                  <a:pos x="79" y="3"/>
                </a:cxn>
                <a:cxn ang="0">
                  <a:pos x="77" y="7"/>
                </a:cxn>
                <a:cxn ang="0">
                  <a:pos x="71" y="5"/>
                </a:cxn>
                <a:cxn ang="0">
                  <a:pos x="69" y="7"/>
                </a:cxn>
                <a:cxn ang="0">
                  <a:pos x="63" y="7"/>
                </a:cxn>
                <a:cxn ang="0">
                  <a:pos x="55" y="5"/>
                </a:cxn>
                <a:cxn ang="0">
                  <a:pos x="51" y="5"/>
                </a:cxn>
                <a:cxn ang="0">
                  <a:pos x="29" y="5"/>
                </a:cxn>
                <a:cxn ang="0">
                  <a:pos x="24" y="2"/>
                </a:cxn>
                <a:cxn ang="0">
                  <a:pos x="23" y="5"/>
                </a:cxn>
                <a:cxn ang="0">
                  <a:pos x="19" y="5"/>
                </a:cxn>
                <a:cxn ang="0">
                  <a:pos x="16" y="10"/>
                </a:cxn>
                <a:cxn ang="0">
                  <a:pos x="11" y="11"/>
                </a:cxn>
                <a:cxn ang="0">
                  <a:pos x="10" y="19"/>
                </a:cxn>
                <a:cxn ang="0">
                  <a:pos x="10" y="21"/>
                </a:cxn>
                <a:cxn ang="0">
                  <a:pos x="11" y="23"/>
                </a:cxn>
                <a:cxn ang="0">
                  <a:pos x="16" y="29"/>
                </a:cxn>
                <a:cxn ang="0">
                  <a:pos x="13" y="29"/>
                </a:cxn>
                <a:cxn ang="0">
                  <a:pos x="5" y="21"/>
                </a:cxn>
                <a:cxn ang="0">
                  <a:pos x="2" y="19"/>
                </a:cxn>
                <a:cxn ang="0">
                  <a:pos x="0" y="16"/>
                </a:cxn>
                <a:cxn ang="0">
                  <a:pos x="0" y="13"/>
                </a:cxn>
                <a:cxn ang="0">
                  <a:pos x="0" y="10"/>
                </a:cxn>
                <a:cxn ang="0">
                  <a:pos x="3" y="10"/>
                </a:cxn>
                <a:cxn ang="0">
                  <a:pos x="13" y="2"/>
                </a:cxn>
                <a:cxn ang="0">
                  <a:pos x="18" y="0"/>
                </a:cxn>
                <a:cxn ang="0">
                  <a:pos x="18" y="0"/>
                </a:cxn>
              </a:cxnLst>
              <a:rect l="0" t="0" r="r" b="b"/>
              <a:pathLst>
                <a:path w="79" h="29">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7" name="任意多边形(F) 816">
              <a:extLst>
                <a:ext uri="{FF2B5EF4-FFF2-40B4-BE49-F238E27FC236}">
                  <a16:creationId xmlns:a16="http://schemas.microsoft.com/office/drawing/2014/main" id="{B8D5A721-D598-7747-9F7C-36A8C4F9BCD2}"/>
                </a:ext>
              </a:extLst>
            </p:cNvPr>
            <p:cNvSpPr>
              <a:spLocks noEditPoints="1"/>
            </p:cNvSpPr>
            <p:nvPr/>
          </p:nvSpPr>
          <p:spPr bwMode="auto">
            <a:xfrm>
              <a:off x="2669394" y="-1477065"/>
              <a:ext cx="263754" cy="188979"/>
            </a:xfrm>
            <a:custGeom>
              <a:avLst/>
              <a:gdLst/>
              <a:ahLst/>
              <a:cxnLst>
                <a:cxn ang="0">
                  <a:pos x="189" y="80"/>
                </a:cxn>
                <a:cxn ang="0">
                  <a:pos x="183" y="74"/>
                </a:cxn>
                <a:cxn ang="0">
                  <a:pos x="157" y="67"/>
                </a:cxn>
                <a:cxn ang="0">
                  <a:pos x="156" y="56"/>
                </a:cxn>
                <a:cxn ang="0">
                  <a:pos x="154" y="43"/>
                </a:cxn>
                <a:cxn ang="0">
                  <a:pos x="145" y="38"/>
                </a:cxn>
                <a:cxn ang="0">
                  <a:pos x="129" y="35"/>
                </a:cxn>
                <a:cxn ang="0">
                  <a:pos x="111" y="29"/>
                </a:cxn>
                <a:cxn ang="0">
                  <a:pos x="82" y="22"/>
                </a:cxn>
                <a:cxn ang="0">
                  <a:pos x="82" y="11"/>
                </a:cxn>
                <a:cxn ang="0">
                  <a:pos x="84" y="2"/>
                </a:cxn>
                <a:cxn ang="0">
                  <a:pos x="61" y="2"/>
                </a:cxn>
                <a:cxn ang="0">
                  <a:pos x="31" y="14"/>
                </a:cxn>
                <a:cxn ang="0">
                  <a:pos x="23" y="27"/>
                </a:cxn>
                <a:cxn ang="0">
                  <a:pos x="15" y="50"/>
                </a:cxn>
                <a:cxn ang="0">
                  <a:pos x="11" y="56"/>
                </a:cxn>
                <a:cxn ang="0">
                  <a:pos x="7" y="64"/>
                </a:cxn>
                <a:cxn ang="0">
                  <a:pos x="11" y="70"/>
                </a:cxn>
                <a:cxn ang="0">
                  <a:pos x="0" y="82"/>
                </a:cxn>
                <a:cxn ang="0">
                  <a:pos x="7" y="96"/>
                </a:cxn>
                <a:cxn ang="0">
                  <a:pos x="13" y="106"/>
                </a:cxn>
                <a:cxn ang="0">
                  <a:pos x="8" y="111"/>
                </a:cxn>
                <a:cxn ang="0">
                  <a:pos x="11" y="115"/>
                </a:cxn>
                <a:cxn ang="0">
                  <a:pos x="18" y="138"/>
                </a:cxn>
                <a:cxn ang="0">
                  <a:pos x="31" y="138"/>
                </a:cxn>
                <a:cxn ang="0">
                  <a:pos x="53" y="130"/>
                </a:cxn>
                <a:cxn ang="0">
                  <a:pos x="77" y="136"/>
                </a:cxn>
                <a:cxn ang="0">
                  <a:pos x="98" y="130"/>
                </a:cxn>
                <a:cxn ang="0">
                  <a:pos x="112" y="122"/>
                </a:cxn>
                <a:cxn ang="0">
                  <a:pos x="121" y="109"/>
                </a:cxn>
                <a:cxn ang="0">
                  <a:pos x="156" y="99"/>
                </a:cxn>
                <a:cxn ang="0">
                  <a:pos x="177" y="101"/>
                </a:cxn>
                <a:cxn ang="0">
                  <a:pos x="188" y="107"/>
                </a:cxn>
                <a:cxn ang="0">
                  <a:pos x="193" y="98"/>
                </a:cxn>
                <a:cxn ang="0">
                  <a:pos x="47" y="104"/>
                </a:cxn>
                <a:cxn ang="0">
                  <a:pos x="42" y="95"/>
                </a:cxn>
                <a:cxn ang="0">
                  <a:pos x="47" y="98"/>
                </a:cxn>
                <a:cxn ang="0">
                  <a:pos x="47" y="104"/>
                </a:cxn>
              </a:cxnLst>
              <a:rect l="0" t="0" r="r" b="b"/>
              <a:pathLst>
                <a:path w="194" h="139">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8" name="任意多边形(F) 817">
              <a:extLst>
                <a:ext uri="{FF2B5EF4-FFF2-40B4-BE49-F238E27FC236}">
                  <a16:creationId xmlns:a16="http://schemas.microsoft.com/office/drawing/2014/main" id="{09FC8FB5-1A17-6229-E38D-043B8E670AB2}"/>
                </a:ext>
              </a:extLst>
            </p:cNvPr>
            <p:cNvSpPr>
              <a:spLocks noEditPoints="1"/>
            </p:cNvSpPr>
            <p:nvPr/>
          </p:nvSpPr>
          <p:spPr bwMode="auto">
            <a:xfrm>
              <a:off x="2881485" y="-1177962"/>
              <a:ext cx="123720" cy="77495"/>
            </a:xfrm>
            <a:custGeom>
              <a:avLst/>
              <a:gdLst/>
              <a:ahLst/>
              <a:cxnLst>
                <a:cxn ang="0">
                  <a:pos x="85" y="36"/>
                </a:cxn>
                <a:cxn ang="0">
                  <a:pos x="91" y="32"/>
                </a:cxn>
                <a:cxn ang="0">
                  <a:pos x="85" y="27"/>
                </a:cxn>
                <a:cxn ang="0">
                  <a:pos x="82" y="22"/>
                </a:cxn>
                <a:cxn ang="0">
                  <a:pos x="74" y="19"/>
                </a:cxn>
                <a:cxn ang="0">
                  <a:pos x="69" y="16"/>
                </a:cxn>
                <a:cxn ang="0">
                  <a:pos x="61" y="14"/>
                </a:cxn>
                <a:cxn ang="0">
                  <a:pos x="54" y="9"/>
                </a:cxn>
                <a:cxn ang="0">
                  <a:pos x="49" y="11"/>
                </a:cxn>
                <a:cxn ang="0">
                  <a:pos x="46" y="11"/>
                </a:cxn>
                <a:cxn ang="0">
                  <a:pos x="45" y="6"/>
                </a:cxn>
                <a:cxn ang="0">
                  <a:pos x="33" y="0"/>
                </a:cxn>
                <a:cxn ang="0">
                  <a:pos x="30" y="0"/>
                </a:cxn>
                <a:cxn ang="0">
                  <a:pos x="25" y="1"/>
                </a:cxn>
                <a:cxn ang="0">
                  <a:pos x="21" y="1"/>
                </a:cxn>
                <a:cxn ang="0">
                  <a:pos x="16" y="4"/>
                </a:cxn>
                <a:cxn ang="0">
                  <a:pos x="14" y="16"/>
                </a:cxn>
                <a:cxn ang="0">
                  <a:pos x="9" y="22"/>
                </a:cxn>
                <a:cxn ang="0">
                  <a:pos x="8" y="33"/>
                </a:cxn>
                <a:cxn ang="0">
                  <a:pos x="3" y="38"/>
                </a:cxn>
                <a:cxn ang="0">
                  <a:pos x="0" y="46"/>
                </a:cxn>
                <a:cxn ang="0">
                  <a:pos x="3" y="46"/>
                </a:cxn>
                <a:cxn ang="0">
                  <a:pos x="8" y="53"/>
                </a:cxn>
                <a:cxn ang="0">
                  <a:pos x="19" y="53"/>
                </a:cxn>
                <a:cxn ang="0">
                  <a:pos x="37" y="57"/>
                </a:cxn>
                <a:cxn ang="0">
                  <a:pos x="48" y="56"/>
                </a:cxn>
                <a:cxn ang="0">
                  <a:pos x="59" y="57"/>
                </a:cxn>
                <a:cxn ang="0">
                  <a:pos x="72" y="54"/>
                </a:cxn>
                <a:cxn ang="0">
                  <a:pos x="86" y="43"/>
                </a:cxn>
                <a:cxn ang="0">
                  <a:pos x="85" y="41"/>
                </a:cxn>
                <a:cxn ang="0">
                  <a:pos x="85" y="36"/>
                </a:cxn>
                <a:cxn ang="0">
                  <a:pos x="54" y="35"/>
                </a:cxn>
                <a:cxn ang="0">
                  <a:pos x="51" y="36"/>
                </a:cxn>
                <a:cxn ang="0">
                  <a:pos x="37" y="38"/>
                </a:cxn>
                <a:cxn ang="0">
                  <a:pos x="33" y="36"/>
                </a:cxn>
                <a:cxn ang="0">
                  <a:pos x="32" y="36"/>
                </a:cxn>
                <a:cxn ang="0">
                  <a:pos x="33" y="33"/>
                </a:cxn>
                <a:cxn ang="0">
                  <a:pos x="40" y="32"/>
                </a:cxn>
                <a:cxn ang="0">
                  <a:pos x="49" y="30"/>
                </a:cxn>
                <a:cxn ang="0">
                  <a:pos x="56" y="32"/>
                </a:cxn>
                <a:cxn ang="0">
                  <a:pos x="54" y="35"/>
                </a:cxn>
              </a:cxnLst>
              <a:rect l="0" t="0" r="r" b="b"/>
              <a:pathLst>
                <a:path w="91" h="57">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9" name="任意多边形(F) 818">
              <a:extLst>
                <a:ext uri="{FF2B5EF4-FFF2-40B4-BE49-F238E27FC236}">
                  <a16:creationId xmlns:a16="http://schemas.microsoft.com/office/drawing/2014/main" id="{B51EC92A-AA61-365B-1D66-0EDD630AB6D2}"/>
                </a:ext>
              </a:extLst>
            </p:cNvPr>
            <p:cNvSpPr>
              <a:spLocks/>
            </p:cNvSpPr>
            <p:nvPr/>
          </p:nvSpPr>
          <p:spPr bwMode="auto">
            <a:xfrm>
              <a:off x="5808611" y="-2408361"/>
              <a:ext cx="32629" cy="42147"/>
            </a:xfrm>
            <a:custGeom>
              <a:avLst/>
              <a:gdLst/>
              <a:ahLst/>
              <a:cxnLst>
                <a:cxn ang="0">
                  <a:pos x="0" y="0"/>
                </a:cxn>
                <a:cxn ang="0">
                  <a:pos x="5" y="5"/>
                </a:cxn>
                <a:cxn ang="0">
                  <a:pos x="13" y="8"/>
                </a:cxn>
                <a:cxn ang="0">
                  <a:pos x="13" y="8"/>
                </a:cxn>
                <a:cxn ang="0">
                  <a:pos x="7" y="10"/>
                </a:cxn>
                <a:cxn ang="0">
                  <a:pos x="5" y="16"/>
                </a:cxn>
                <a:cxn ang="0">
                  <a:pos x="5" y="19"/>
                </a:cxn>
                <a:cxn ang="0">
                  <a:pos x="8" y="21"/>
                </a:cxn>
                <a:cxn ang="0">
                  <a:pos x="7" y="23"/>
                </a:cxn>
                <a:cxn ang="0">
                  <a:pos x="0" y="23"/>
                </a:cxn>
                <a:cxn ang="0">
                  <a:pos x="2" y="24"/>
                </a:cxn>
                <a:cxn ang="0">
                  <a:pos x="12" y="26"/>
                </a:cxn>
                <a:cxn ang="0">
                  <a:pos x="15" y="29"/>
                </a:cxn>
                <a:cxn ang="0">
                  <a:pos x="21" y="31"/>
                </a:cxn>
                <a:cxn ang="0">
                  <a:pos x="23" y="31"/>
                </a:cxn>
                <a:cxn ang="0">
                  <a:pos x="24" y="27"/>
                </a:cxn>
                <a:cxn ang="0">
                  <a:pos x="21" y="26"/>
                </a:cxn>
                <a:cxn ang="0">
                  <a:pos x="8" y="23"/>
                </a:cxn>
                <a:cxn ang="0">
                  <a:pos x="10" y="21"/>
                </a:cxn>
                <a:cxn ang="0">
                  <a:pos x="15" y="21"/>
                </a:cxn>
                <a:cxn ang="0">
                  <a:pos x="15" y="19"/>
                </a:cxn>
                <a:cxn ang="0">
                  <a:pos x="8" y="18"/>
                </a:cxn>
                <a:cxn ang="0">
                  <a:pos x="7" y="15"/>
                </a:cxn>
                <a:cxn ang="0">
                  <a:pos x="7" y="11"/>
                </a:cxn>
                <a:cxn ang="0">
                  <a:pos x="18" y="8"/>
                </a:cxn>
                <a:cxn ang="0">
                  <a:pos x="18" y="7"/>
                </a:cxn>
                <a:cxn ang="0">
                  <a:pos x="13" y="7"/>
                </a:cxn>
                <a:cxn ang="0">
                  <a:pos x="5" y="2"/>
                </a:cxn>
                <a:cxn ang="0">
                  <a:pos x="0" y="0"/>
                </a:cxn>
                <a:cxn ang="0">
                  <a:pos x="0" y="0"/>
                </a:cxn>
              </a:cxnLst>
              <a:rect l="0" t="0" r="r" b="b"/>
              <a:pathLst>
                <a:path w="24" h="31">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0" name="任意多边形(F) 819">
              <a:extLst>
                <a:ext uri="{FF2B5EF4-FFF2-40B4-BE49-F238E27FC236}">
                  <a16:creationId xmlns:a16="http://schemas.microsoft.com/office/drawing/2014/main" id="{F38DB65A-F2A8-96D5-F9D9-0D433873246B}"/>
                </a:ext>
              </a:extLst>
            </p:cNvPr>
            <p:cNvSpPr>
              <a:spLocks noEditPoints="1"/>
            </p:cNvSpPr>
            <p:nvPr/>
          </p:nvSpPr>
          <p:spPr bwMode="auto">
            <a:xfrm>
              <a:off x="4553740" y="-2987532"/>
              <a:ext cx="214810" cy="337170"/>
            </a:xfrm>
            <a:custGeom>
              <a:avLst/>
              <a:gdLst/>
              <a:ahLst/>
              <a:cxnLst>
                <a:cxn ang="0">
                  <a:pos x="138" y="147"/>
                </a:cxn>
                <a:cxn ang="0">
                  <a:pos x="130" y="128"/>
                </a:cxn>
                <a:cxn ang="0">
                  <a:pos x="128" y="70"/>
                </a:cxn>
                <a:cxn ang="0">
                  <a:pos x="109" y="53"/>
                </a:cxn>
                <a:cxn ang="0">
                  <a:pos x="109" y="25"/>
                </a:cxn>
                <a:cxn ang="0">
                  <a:pos x="94" y="0"/>
                </a:cxn>
                <a:cxn ang="0">
                  <a:pos x="67" y="14"/>
                </a:cxn>
                <a:cxn ang="0">
                  <a:pos x="45" y="35"/>
                </a:cxn>
                <a:cxn ang="0">
                  <a:pos x="14" y="25"/>
                </a:cxn>
                <a:cxn ang="0">
                  <a:pos x="6" y="29"/>
                </a:cxn>
                <a:cxn ang="0">
                  <a:pos x="32" y="49"/>
                </a:cxn>
                <a:cxn ang="0">
                  <a:pos x="43" y="78"/>
                </a:cxn>
                <a:cxn ang="0">
                  <a:pos x="49" y="97"/>
                </a:cxn>
                <a:cxn ang="0">
                  <a:pos x="59" y="115"/>
                </a:cxn>
                <a:cxn ang="0">
                  <a:pos x="70" y="128"/>
                </a:cxn>
                <a:cxn ang="0">
                  <a:pos x="72" y="136"/>
                </a:cxn>
                <a:cxn ang="0">
                  <a:pos x="61" y="147"/>
                </a:cxn>
                <a:cxn ang="0">
                  <a:pos x="32" y="178"/>
                </a:cxn>
                <a:cxn ang="0">
                  <a:pos x="27" y="181"/>
                </a:cxn>
                <a:cxn ang="0">
                  <a:pos x="16" y="190"/>
                </a:cxn>
                <a:cxn ang="0">
                  <a:pos x="27" y="215"/>
                </a:cxn>
                <a:cxn ang="0">
                  <a:pos x="22" y="226"/>
                </a:cxn>
                <a:cxn ang="0">
                  <a:pos x="24" y="232"/>
                </a:cxn>
                <a:cxn ang="0">
                  <a:pos x="41" y="240"/>
                </a:cxn>
                <a:cxn ang="0">
                  <a:pos x="49" y="247"/>
                </a:cxn>
                <a:cxn ang="0">
                  <a:pos x="53" y="245"/>
                </a:cxn>
                <a:cxn ang="0">
                  <a:pos x="70" y="242"/>
                </a:cxn>
                <a:cxn ang="0">
                  <a:pos x="83" y="239"/>
                </a:cxn>
                <a:cxn ang="0">
                  <a:pos x="112" y="234"/>
                </a:cxn>
                <a:cxn ang="0">
                  <a:pos x="157" y="181"/>
                </a:cxn>
                <a:cxn ang="0">
                  <a:pos x="82" y="223"/>
                </a:cxn>
                <a:cxn ang="0">
                  <a:pos x="80" y="197"/>
                </a:cxn>
                <a:cxn ang="0">
                  <a:pos x="82" y="208"/>
                </a:cxn>
                <a:cxn ang="0">
                  <a:pos x="85" y="224"/>
                </a:cxn>
                <a:cxn ang="0">
                  <a:pos x="106" y="168"/>
                </a:cxn>
                <a:cxn ang="0">
                  <a:pos x="110" y="173"/>
                </a:cxn>
                <a:cxn ang="0">
                  <a:pos x="114" y="182"/>
                </a:cxn>
                <a:cxn ang="0">
                  <a:pos x="110" y="179"/>
                </a:cxn>
                <a:cxn ang="0">
                  <a:pos x="128" y="190"/>
                </a:cxn>
                <a:cxn ang="0">
                  <a:pos x="128" y="203"/>
                </a:cxn>
                <a:cxn ang="0">
                  <a:pos x="125" y="208"/>
                </a:cxn>
                <a:cxn ang="0">
                  <a:pos x="126" y="215"/>
                </a:cxn>
                <a:cxn ang="0">
                  <a:pos x="120" y="218"/>
                </a:cxn>
                <a:cxn ang="0">
                  <a:pos x="117" y="213"/>
                </a:cxn>
                <a:cxn ang="0">
                  <a:pos x="117" y="210"/>
                </a:cxn>
                <a:cxn ang="0">
                  <a:pos x="120" y="202"/>
                </a:cxn>
                <a:cxn ang="0">
                  <a:pos x="117" y="195"/>
                </a:cxn>
                <a:cxn ang="0">
                  <a:pos x="115" y="190"/>
                </a:cxn>
                <a:cxn ang="0">
                  <a:pos x="122" y="192"/>
                </a:cxn>
                <a:cxn ang="0">
                  <a:pos x="126" y="184"/>
                </a:cxn>
                <a:cxn ang="0">
                  <a:pos x="128" y="182"/>
                </a:cxn>
                <a:cxn ang="0">
                  <a:pos x="133" y="200"/>
                </a:cxn>
                <a:cxn ang="0">
                  <a:pos x="126" y="178"/>
                </a:cxn>
                <a:cxn ang="0">
                  <a:pos x="128" y="173"/>
                </a:cxn>
                <a:cxn ang="0">
                  <a:pos x="130" y="178"/>
                </a:cxn>
              </a:cxnLst>
              <a:rect l="0" t="0" r="r" b="b"/>
              <a:pathLst>
                <a:path w="158" h="248">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1" name="任意多边形(F) 820">
              <a:extLst>
                <a:ext uri="{FF2B5EF4-FFF2-40B4-BE49-F238E27FC236}">
                  <a16:creationId xmlns:a16="http://schemas.microsoft.com/office/drawing/2014/main" id="{DB2AA51F-02EE-655B-8E5D-9F628D94D93D}"/>
                </a:ext>
              </a:extLst>
            </p:cNvPr>
            <p:cNvSpPr>
              <a:spLocks/>
            </p:cNvSpPr>
            <p:nvPr/>
          </p:nvSpPr>
          <p:spPr bwMode="auto">
            <a:xfrm>
              <a:off x="4417784" y="-2640846"/>
              <a:ext cx="28551" cy="33989"/>
            </a:xfrm>
            <a:custGeom>
              <a:avLst/>
              <a:gdLst/>
              <a:ahLst/>
              <a:cxnLst>
                <a:cxn ang="0">
                  <a:pos x="4" y="25"/>
                </a:cxn>
                <a:cxn ang="0">
                  <a:pos x="8" y="20"/>
                </a:cxn>
                <a:cxn ang="0">
                  <a:pos x="10" y="20"/>
                </a:cxn>
                <a:cxn ang="0">
                  <a:pos x="8" y="22"/>
                </a:cxn>
                <a:cxn ang="0">
                  <a:pos x="15" y="19"/>
                </a:cxn>
                <a:cxn ang="0">
                  <a:pos x="16" y="19"/>
                </a:cxn>
                <a:cxn ang="0">
                  <a:pos x="18" y="16"/>
                </a:cxn>
                <a:cxn ang="0">
                  <a:pos x="18" y="11"/>
                </a:cxn>
                <a:cxn ang="0">
                  <a:pos x="21" y="14"/>
                </a:cxn>
                <a:cxn ang="0">
                  <a:pos x="21" y="11"/>
                </a:cxn>
                <a:cxn ang="0">
                  <a:pos x="18" y="8"/>
                </a:cxn>
                <a:cxn ang="0">
                  <a:pos x="18" y="3"/>
                </a:cxn>
                <a:cxn ang="0">
                  <a:pos x="15" y="0"/>
                </a:cxn>
                <a:cxn ang="0">
                  <a:pos x="8" y="0"/>
                </a:cxn>
                <a:cxn ang="0">
                  <a:pos x="10" y="4"/>
                </a:cxn>
                <a:cxn ang="0">
                  <a:pos x="10" y="12"/>
                </a:cxn>
                <a:cxn ang="0">
                  <a:pos x="7" y="6"/>
                </a:cxn>
                <a:cxn ang="0">
                  <a:pos x="5" y="8"/>
                </a:cxn>
                <a:cxn ang="0">
                  <a:pos x="4" y="12"/>
                </a:cxn>
                <a:cxn ang="0">
                  <a:pos x="2" y="14"/>
                </a:cxn>
                <a:cxn ang="0">
                  <a:pos x="4" y="19"/>
                </a:cxn>
                <a:cxn ang="0">
                  <a:pos x="0" y="22"/>
                </a:cxn>
                <a:cxn ang="0">
                  <a:pos x="0" y="24"/>
                </a:cxn>
                <a:cxn ang="0">
                  <a:pos x="4" y="24"/>
                </a:cxn>
                <a:cxn ang="0">
                  <a:pos x="4" y="25"/>
                </a:cxn>
                <a:cxn ang="0">
                  <a:pos x="4" y="25"/>
                </a:cxn>
              </a:cxnLst>
              <a:rect l="0" t="0" r="r" b="b"/>
              <a:pathLst>
                <a:path w="21" h="25">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2" name="任意多边形(F) 821">
              <a:extLst>
                <a:ext uri="{FF2B5EF4-FFF2-40B4-BE49-F238E27FC236}">
                  <a16:creationId xmlns:a16="http://schemas.microsoft.com/office/drawing/2014/main" id="{E762099F-3488-E005-2994-B30EAF8CD648}"/>
                </a:ext>
              </a:extLst>
            </p:cNvPr>
            <p:cNvSpPr>
              <a:spLocks/>
            </p:cNvSpPr>
            <p:nvPr/>
          </p:nvSpPr>
          <p:spPr bwMode="auto">
            <a:xfrm>
              <a:off x="4450414" y="-2619093"/>
              <a:ext cx="9517" cy="32629"/>
            </a:xfrm>
            <a:custGeom>
              <a:avLst/>
              <a:gdLst/>
              <a:ahLst/>
              <a:cxnLst>
                <a:cxn ang="0">
                  <a:pos x="2" y="4"/>
                </a:cxn>
                <a:cxn ang="0">
                  <a:pos x="4" y="8"/>
                </a:cxn>
                <a:cxn ang="0">
                  <a:pos x="0" y="19"/>
                </a:cxn>
                <a:cxn ang="0">
                  <a:pos x="0" y="24"/>
                </a:cxn>
                <a:cxn ang="0">
                  <a:pos x="4" y="12"/>
                </a:cxn>
                <a:cxn ang="0">
                  <a:pos x="7" y="8"/>
                </a:cxn>
                <a:cxn ang="0">
                  <a:pos x="7" y="4"/>
                </a:cxn>
                <a:cxn ang="0">
                  <a:pos x="7" y="1"/>
                </a:cxn>
                <a:cxn ang="0">
                  <a:pos x="7" y="0"/>
                </a:cxn>
                <a:cxn ang="0">
                  <a:pos x="4" y="6"/>
                </a:cxn>
                <a:cxn ang="0">
                  <a:pos x="2" y="4"/>
                </a:cxn>
                <a:cxn ang="0">
                  <a:pos x="2" y="4"/>
                </a:cxn>
              </a:cxnLst>
              <a:rect l="0" t="0" r="r" b="b"/>
              <a:pathLst>
                <a:path w="7" h="24">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3" name="任意多边形(F) 822">
              <a:extLst>
                <a:ext uri="{FF2B5EF4-FFF2-40B4-BE49-F238E27FC236}">
                  <a16:creationId xmlns:a16="http://schemas.microsoft.com/office/drawing/2014/main" id="{25C50BDB-C7F4-0B48-F4FA-BF424C69AD5D}"/>
                </a:ext>
              </a:extLst>
            </p:cNvPr>
            <p:cNvSpPr>
              <a:spLocks noEditPoints="1"/>
            </p:cNvSpPr>
            <p:nvPr/>
          </p:nvSpPr>
          <p:spPr bwMode="auto">
            <a:xfrm>
              <a:off x="4472167" y="-1379177"/>
              <a:ext cx="301822" cy="180822"/>
            </a:xfrm>
            <a:custGeom>
              <a:avLst/>
              <a:gdLst/>
              <a:ahLst/>
              <a:cxnLst>
                <a:cxn ang="0">
                  <a:pos x="217" y="6"/>
                </a:cxn>
                <a:cxn ang="0">
                  <a:pos x="204" y="5"/>
                </a:cxn>
                <a:cxn ang="0">
                  <a:pos x="190" y="8"/>
                </a:cxn>
                <a:cxn ang="0">
                  <a:pos x="161" y="13"/>
                </a:cxn>
                <a:cxn ang="0">
                  <a:pos x="138" y="10"/>
                </a:cxn>
                <a:cxn ang="0">
                  <a:pos x="122" y="10"/>
                </a:cxn>
                <a:cxn ang="0">
                  <a:pos x="116" y="10"/>
                </a:cxn>
                <a:cxn ang="0">
                  <a:pos x="109" y="5"/>
                </a:cxn>
                <a:cxn ang="0">
                  <a:pos x="92" y="5"/>
                </a:cxn>
                <a:cxn ang="0">
                  <a:pos x="37" y="5"/>
                </a:cxn>
                <a:cxn ang="0">
                  <a:pos x="28" y="0"/>
                </a:cxn>
                <a:cxn ang="0">
                  <a:pos x="24" y="0"/>
                </a:cxn>
                <a:cxn ang="0">
                  <a:pos x="18" y="0"/>
                </a:cxn>
                <a:cxn ang="0">
                  <a:pos x="10" y="3"/>
                </a:cxn>
                <a:cxn ang="0">
                  <a:pos x="7" y="3"/>
                </a:cxn>
                <a:cxn ang="0">
                  <a:pos x="0" y="5"/>
                </a:cxn>
                <a:cxn ang="0">
                  <a:pos x="2" y="15"/>
                </a:cxn>
                <a:cxn ang="0">
                  <a:pos x="18" y="29"/>
                </a:cxn>
                <a:cxn ang="0">
                  <a:pos x="31" y="45"/>
                </a:cxn>
                <a:cxn ang="0">
                  <a:pos x="48" y="61"/>
                </a:cxn>
                <a:cxn ang="0">
                  <a:pos x="50" y="79"/>
                </a:cxn>
                <a:cxn ang="0">
                  <a:pos x="57" y="88"/>
                </a:cxn>
                <a:cxn ang="0">
                  <a:pos x="58" y="96"/>
                </a:cxn>
                <a:cxn ang="0">
                  <a:pos x="66" y="116"/>
                </a:cxn>
                <a:cxn ang="0">
                  <a:pos x="74" y="124"/>
                </a:cxn>
                <a:cxn ang="0">
                  <a:pos x="87" y="130"/>
                </a:cxn>
                <a:cxn ang="0">
                  <a:pos x="90" y="130"/>
                </a:cxn>
                <a:cxn ang="0">
                  <a:pos x="93" y="127"/>
                </a:cxn>
                <a:cxn ang="0">
                  <a:pos x="97" y="125"/>
                </a:cxn>
                <a:cxn ang="0">
                  <a:pos x="105" y="130"/>
                </a:cxn>
                <a:cxn ang="0">
                  <a:pos x="105" y="132"/>
                </a:cxn>
                <a:cxn ang="0">
                  <a:pos x="109" y="133"/>
                </a:cxn>
                <a:cxn ang="0">
                  <a:pos x="130" y="133"/>
                </a:cxn>
                <a:cxn ang="0">
                  <a:pos x="145" y="128"/>
                </a:cxn>
                <a:cxn ang="0">
                  <a:pos x="143" y="111"/>
                </a:cxn>
                <a:cxn ang="0">
                  <a:pos x="142" y="98"/>
                </a:cxn>
                <a:cxn ang="0">
                  <a:pos x="142" y="85"/>
                </a:cxn>
                <a:cxn ang="0">
                  <a:pos x="140" y="71"/>
                </a:cxn>
                <a:cxn ang="0">
                  <a:pos x="138" y="55"/>
                </a:cxn>
                <a:cxn ang="0">
                  <a:pos x="140" y="55"/>
                </a:cxn>
                <a:cxn ang="0">
                  <a:pos x="156" y="55"/>
                </a:cxn>
                <a:cxn ang="0">
                  <a:pos x="153" y="18"/>
                </a:cxn>
                <a:cxn ang="0">
                  <a:pos x="185" y="13"/>
                </a:cxn>
                <a:cxn ang="0">
                  <a:pos x="193" y="15"/>
                </a:cxn>
                <a:cxn ang="0">
                  <a:pos x="196" y="19"/>
                </a:cxn>
                <a:cxn ang="0">
                  <a:pos x="206" y="13"/>
                </a:cxn>
                <a:cxn ang="0">
                  <a:pos x="214" y="11"/>
                </a:cxn>
                <a:cxn ang="0">
                  <a:pos x="217" y="10"/>
                </a:cxn>
                <a:cxn ang="0">
                  <a:pos x="222" y="10"/>
                </a:cxn>
                <a:cxn ang="0">
                  <a:pos x="217" y="6"/>
                </a:cxn>
                <a:cxn ang="0">
                  <a:pos x="85" y="24"/>
                </a:cxn>
                <a:cxn ang="0">
                  <a:pos x="71" y="27"/>
                </a:cxn>
                <a:cxn ang="0">
                  <a:pos x="68" y="27"/>
                </a:cxn>
                <a:cxn ang="0">
                  <a:pos x="66" y="26"/>
                </a:cxn>
                <a:cxn ang="0">
                  <a:pos x="69" y="23"/>
                </a:cxn>
                <a:cxn ang="0">
                  <a:pos x="71" y="23"/>
                </a:cxn>
                <a:cxn ang="0">
                  <a:pos x="71" y="23"/>
                </a:cxn>
                <a:cxn ang="0">
                  <a:pos x="76" y="21"/>
                </a:cxn>
                <a:cxn ang="0">
                  <a:pos x="79" y="21"/>
                </a:cxn>
                <a:cxn ang="0">
                  <a:pos x="85" y="24"/>
                </a:cxn>
                <a:cxn ang="0">
                  <a:pos x="85" y="24"/>
                </a:cxn>
              </a:cxnLst>
              <a:rect l="0" t="0" r="r" b="b"/>
              <a:pathLst>
                <a:path w="222" h="133">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4" name="任意多边形(F) 823">
              <a:extLst>
                <a:ext uri="{FF2B5EF4-FFF2-40B4-BE49-F238E27FC236}">
                  <a16:creationId xmlns:a16="http://schemas.microsoft.com/office/drawing/2014/main" id="{1167207F-272B-2388-171C-F1E14674B389}"/>
                </a:ext>
              </a:extLst>
            </p:cNvPr>
            <p:cNvSpPr>
              <a:spLocks noEditPoints="1"/>
            </p:cNvSpPr>
            <p:nvPr/>
          </p:nvSpPr>
          <p:spPr bwMode="auto">
            <a:xfrm>
              <a:off x="4659785" y="-1365581"/>
              <a:ext cx="212091" cy="134597"/>
            </a:xfrm>
            <a:custGeom>
              <a:avLst/>
              <a:gdLst/>
              <a:ahLst/>
              <a:cxnLst>
                <a:cxn ang="0">
                  <a:pos x="146" y="43"/>
                </a:cxn>
                <a:cxn ang="0">
                  <a:pos x="138" y="43"/>
                </a:cxn>
                <a:cxn ang="0">
                  <a:pos x="133" y="40"/>
                </a:cxn>
                <a:cxn ang="0">
                  <a:pos x="129" y="30"/>
                </a:cxn>
                <a:cxn ang="0">
                  <a:pos x="114" y="24"/>
                </a:cxn>
                <a:cxn ang="0">
                  <a:pos x="109" y="22"/>
                </a:cxn>
                <a:cxn ang="0">
                  <a:pos x="100" y="17"/>
                </a:cxn>
                <a:cxn ang="0">
                  <a:pos x="93" y="8"/>
                </a:cxn>
                <a:cxn ang="0">
                  <a:pos x="85" y="3"/>
                </a:cxn>
                <a:cxn ang="0">
                  <a:pos x="84" y="0"/>
                </a:cxn>
                <a:cxn ang="0">
                  <a:pos x="79" y="0"/>
                </a:cxn>
                <a:cxn ang="0">
                  <a:pos x="76" y="1"/>
                </a:cxn>
                <a:cxn ang="0">
                  <a:pos x="68" y="3"/>
                </a:cxn>
                <a:cxn ang="0">
                  <a:pos x="58" y="9"/>
                </a:cxn>
                <a:cxn ang="0">
                  <a:pos x="55" y="5"/>
                </a:cxn>
                <a:cxn ang="0">
                  <a:pos x="47" y="3"/>
                </a:cxn>
                <a:cxn ang="0">
                  <a:pos x="15" y="8"/>
                </a:cxn>
                <a:cxn ang="0">
                  <a:pos x="18" y="45"/>
                </a:cxn>
                <a:cxn ang="0">
                  <a:pos x="2" y="45"/>
                </a:cxn>
                <a:cxn ang="0">
                  <a:pos x="0" y="45"/>
                </a:cxn>
                <a:cxn ang="0">
                  <a:pos x="2" y="61"/>
                </a:cxn>
                <a:cxn ang="0">
                  <a:pos x="4" y="75"/>
                </a:cxn>
                <a:cxn ang="0">
                  <a:pos x="20" y="85"/>
                </a:cxn>
                <a:cxn ang="0">
                  <a:pos x="20" y="89"/>
                </a:cxn>
                <a:cxn ang="0">
                  <a:pos x="18" y="96"/>
                </a:cxn>
                <a:cxn ang="0">
                  <a:pos x="18" y="98"/>
                </a:cxn>
                <a:cxn ang="0">
                  <a:pos x="32" y="99"/>
                </a:cxn>
                <a:cxn ang="0">
                  <a:pos x="42" y="98"/>
                </a:cxn>
                <a:cxn ang="0">
                  <a:pos x="61" y="83"/>
                </a:cxn>
                <a:cxn ang="0">
                  <a:pos x="68" y="83"/>
                </a:cxn>
                <a:cxn ang="0">
                  <a:pos x="84" y="86"/>
                </a:cxn>
                <a:cxn ang="0">
                  <a:pos x="97" y="85"/>
                </a:cxn>
                <a:cxn ang="0">
                  <a:pos x="101" y="77"/>
                </a:cxn>
                <a:cxn ang="0">
                  <a:pos x="114" y="70"/>
                </a:cxn>
                <a:cxn ang="0">
                  <a:pos x="119" y="65"/>
                </a:cxn>
                <a:cxn ang="0">
                  <a:pos x="127" y="59"/>
                </a:cxn>
                <a:cxn ang="0">
                  <a:pos x="138" y="53"/>
                </a:cxn>
                <a:cxn ang="0">
                  <a:pos x="156" y="46"/>
                </a:cxn>
                <a:cxn ang="0">
                  <a:pos x="146" y="43"/>
                </a:cxn>
                <a:cxn ang="0">
                  <a:pos x="101" y="37"/>
                </a:cxn>
                <a:cxn ang="0">
                  <a:pos x="101" y="38"/>
                </a:cxn>
                <a:cxn ang="0">
                  <a:pos x="98" y="40"/>
                </a:cxn>
                <a:cxn ang="0">
                  <a:pos x="92" y="37"/>
                </a:cxn>
                <a:cxn ang="0">
                  <a:pos x="85" y="38"/>
                </a:cxn>
                <a:cxn ang="0">
                  <a:pos x="80" y="38"/>
                </a:cxn>
                <a:cxn ang="0">
                  <a:pos x="79" y="37"/>
                </a:cxn>
                <a:cxn ang="0">
                  <a:pos x="80" y="33"/>
                </a:cxn>
                <a:cxn ang="0">
                  <a:pos x="82" y="32"/>
                </a:cxn>
                <a:cxn ang="0">
                  <a:pos x="87" y="32"/>
                </a:cxn>
                <a:cxn ang="0">
                  <a:pos x="88" y="29"/>
                </a:cxn>
                <a:cxn ang="0">
                  <a:pos x="95" y="25"/>
                </a:cxn>
                <a:cxn ang="0">
                  <a:pos x="90" y="32"/>
                </a:cxn>
                <a:cxn ang="0">
                  <a:pos x="93" y="33"/>
                </a:cxn>
                <a:cxn ang="0">
                  <a:pos x="90" y="35"/>
                </a:cxn>
                <a:cxn ang="0">
                  <a:pos x="92" y="37"/>
                </a:cxn>
                <a:cxn ang="0">
                  <a:pos x="93" y="37"/>
                </a:cxn>
                <a:cxn ang="0">
                  <a:pos x="97" y="30"/>
                </a:cxn>
                <a:cxn ang="0">
                  <a:pos x="98" y="29"/>
                </a:cxn>
                <a:cxn ang="0">
                  <a:pos x="101" y="30"/>
                </a:cxn>
                <a:cxn ang="0">
                  <a:pos x="101" y="32"/>
                </a:cxn>
                <a:cxn ang="0">
                  <a:pos x="98" y="32"/>
                </a:cxn>
                <a:cxn ang="0">
                  <a:pos x="98" y="35"/>
                </a:cxn>
                <a:cxn ang="0">
                  <a:pos x="101" y="37"/>
                </a:cxn>
              </a:cxnLst>
              <a:rect l="0" t="0" r="r" b="b"/>
              <a:pathLst>
                <a:path w="156" h="99">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5" name="任意多边形(F) 824">
              <a:extLst>
                <a:ext uri="{FF2B5EF4-FFF2-40B4-BE49-F238E27FC236}">
                  <a16:creationId xmlns:a16="http://schemas.microsoft.com/office/drawing/2014/main" id="{0D0B88D7-45BC-DDEB-67C9-C501970AA976}"/>
                </a:ext>
              </a:extLst>
            </p:cNvPr>
            <p:cNvSpPr>
              <a:spLocks noEditPoints="1"/>
            </p:cNvSpPr>
            <p:nvPr/>
          </p:nvSpPr>
          <p:spPr bwMode="auto">
            <a:xfrm>
              <a:off x="4695134" y="-3383164"/>
              <a:ext cx="2950239" cy="1143388"/>
            </a:xfrm>
            <a:custGeom>
              <a:avLst/>
              <a:gdLst/>
              <a:ahLst/>
              <a:cxnLst>
                <a:cxn ang="0">
                  <a:pos x="2093" y="364"/>
                </a:cxn>
                <a:cxn ang="0">
                  <a:pos x="2075" y="355"/>
                </a:cxn>
                <a:cxn ang="0">
                  <a:pos x="1855" y="281"/>
                </a:cxn>
                <a:cxn ang="0">
                  <a:pos x="1689" y="255"/>
                </a:cxn>
                <a:cxn ang="0">
                  <a:pos x="1437" y="241"/>
                </a:cxn>
                <a:cxn ang="0">
                  <a:pos x="1240" y="175"/>
                </a:cxn>
                <a:cxn ang="0">
                  <a:pos x="1055" y="166"/>
                </a:cxn>
                <a:cxn ang="0">
                  <a:pos x="1001" y="170"/>
                </a:cxn>
                <a:cxn ang="0">
                  <a:pos x="927" y="26"/>
                </a:cxn>
                <a:cxn ang="0">
                  <a:pos x="819" y="74"/>
                </a:cxn>
                <a:cxn ang="0">
                  <a:pos x="725" y="161"/>
                </a:cxn>
                <a:cxn ang="0">
                  <a:pos x="712" y="287"/>
                </a:cxn>
                <a:cxn ang="0">
                  <a:pos x="637" y="251"/>
                </a:cxn>
                <a:cxn ang="0">
                  <a:pos x="648" y="323"/>
                </a:cxn>
                <a:cxn ang="0">
                  <a:pos x="592" y="392"/>
                </a:cxn>
                <a:cxn ang="0">
                  <a:pos x="555" y="202"/>
                </a:cxn>
                <a:cxn ang="0">
                  <a:pos x="508" y="324"/>
                </a:cxn>
                <a:cxn ang="0">
                  <a:pos x="338" y="339"/>
                </a:cxn>
                <a:cxn ang="0">
                  <a:pos x="244" y="353"/>
                </a:cxn>
                <a:cxn ang="0">
                  <a:pos x="123" y="422"/>
                </a:cxn>
                <a:cxn ang="0">
                  <a:pos x="146" y="400"/>
                </a:cxn>
                <a:cxn ang="0">
                  <a:pos x="21" y="305"/>
                </a:cxn>
                <a:cxn ang="0">
                  <a:pos x="54" y="478"/>
                </a:cxn>
                <a:cxn ang="0">
                  <a:pos x="22" y="602"/>
                </a:cxn>
                <a:cxn ang="0">
                  <a:pos x="109" y="676"/>
                </a:cxn>
                <a:cxn ang="0">
                  <a:pos x="202" y="746"/>
                </a:cxn>
                <a:cxn ang="0">
                  <a:pos x="223" y="809"/>
                </a:cxn>
                <a:cxn ang="0">
                  <a:pos x="319" y="778"/>
                </a:cxn>
                <a:cxn ang="0">
                  <a:pos x="301" y="714"/>
                </a:cxn>
                <a:cxn ang="0">
                  <a:pos x="409" y="703"/>
                </a:cxn>
                <a:cxn ang="0">
                  <a:pos x="492" y="676"/>
                </a:cxn>
                <a:cxn ang="0">
                  <a:pos x="595" y="621"/>
                </a:cxn>
                <a:cxn ang="0">
                  <a:pos x="678" y="653"/>
                </a:cxn>
                <a:cxn ang="0">
                  <a:pos x="882" y="730"/>
                </a:cxn>
                <a:cxn ang="0">
                  <a:pos x="1124" y="701"/>
                </a:cxn>
                <a:cxn ang="0">
                  <a:pos x="1371" y="653"/>
                </a:cxn>
                <a:cxn ang="0">
                  <a:pos x="1552" y="785"/>
                </a:cxn>
                <a:cxn ang="0">
                  <a:pos x="1541" y="818"/>
                </a:cxn>
                <a:cxn ang="0">
                  <a:pos x="1621" y="659"/>
                </a:cxn>
                <a:cxn ang="0">
                  <a:pos x="1527" y="631"/>
                </a:cxn>
                <a:cxn ang="0">
                  <a:pos x="1684" y="536"/>
                </a:cxn>
                <a:cxn ang="0">
                  <a:pos x="1815" y="488"/>
                </a:cxn>
                <a:cxn ang="0">
                  <a:pos x="1850" y="520"/>
                </a:cxn>
                <a:cxn ang="0">
                  <a:pos x="1887" y="632"/>
                </a:cxn>
                <a:cxn ang="0">
                  <a:pos x="1875" y="570"/>
                </a:cxn>
                <a:cxn ang="0">
                  <a:pos x="1995" y="491"/>
                </a:cxn>
                <a:cxn ang="0">
                  <a:pos x="2046" y="414"/>
                </a:cxn>
                <a:cxn ang="0">
                  <a:pos x="2086" y="401"/>
                </a:cxn>
                <a:cxn ang="0">
                  <a:pos x="2141" y="425"/>
                </a:cxn>
                <a:cxn ang="0">
                  <a:pos x="2158" y="401"/>
                </a:cxn>
                <a:cxn ang="0">
                  <a:pos x="74" y="528"/>
                </a:cxn>
                <a:cxn ang="0">
                  <a:pos x="74" y="518"/>
                </a:cxn>
                <a:cxn ang="0">
                  <a:pos x="93" y="485"/>
                </a:cxn>
                <a:cxn ang="0">
                  <a:pos x="117" y="501"/>
                </a:cxn>
                <a:cxn ang="0">
                  <a:pos x="160" y="574"/>
                </a:cxn>
                <a:cxn ang="0">
                  <a:pos x="167" y="570"/>
                </a:cxn>
                <a:cxn ang="0">
                  <a:pos x="325" y="658"/>
                </a:cxn>
                <a:cxn ang="0">
                  <a:pos x="335" y="621"/>
                </a:cxn>
                <a:cxn ang="0">
                  <a:pos x="903" y="626"/>
                </a:cxn>
                <a:cxn ang="0">
                  <a:pos x="1050" y="605"/>
                </a:cxn>
                <a:cxn ang="0">
                  <a:pos x="1135" y="674"/>
                </a:cxn>
                <a:cxn ang="0">
                  <a:pos x="1158" y="623"/>
                </a:cxn>
              </a:cxnLst>
              <a:rect l="0" t="0" r="r" b="b"/>
              <a:pathLst>
                <a:path w="2170" h="841">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6" name="任意多边形(F) 825">
              <a:extLst>
                <a:ext uri="{FF2B5EF4-FFF2-40B4-BE49-F238E27FC236}">
                  <a16:creationId xmlns:a16="http://schemas.microsoft.com/office/drawing/2014/main" id="{9A0FD092-8157-5CBA-4447-6B32FD7C3542}"/>
                </a:ext>
              </a:extLst>
            </p:cNvPr>
            <p:cNvSpPr>
              <a:spLocks noEditPoints="1"/>
            </p:cNvSpPr>
            <p:nvPr/>
          </p:nvSpPr>
          <p:spPr bwMode="auto">
            <a:xfrm>
              <a:off x="1729940" y="-2387968"/>
              <a:ext cx="1151545" cy="422823"/>
            </a:xfrm>
            <a:custGeom>
              <a:avLst/>
              <a:gdLst/>
              <a:ahLst/>
              <a:cxnLst>
                <a:cxn ang="0">
                  <a:pos x="834" y="28"/>
                </a:cxn>
                <a:cxn ang="0">
                  <a:pos x="795" y="57"/>
                </a:cxn>
                <a:cxn ang="0">
                  <a:pos x="710" y="80"/>
                </a:cxn>
                <a:cxn ang="0">
                  <a:pos x="634" y="109"/>
                </a:cxn>
                <a:cxn ang="0">
                  <a:pos x="617" y="89"/>
                </a:cxn>
                <a:cxn ang="0">
                  <a:pos x="609" y="64"/>
                </a:cxn>
                <a:cxn ang="0">
                  <a:pos x="577" y="62"/>
                </a:cxn>
                <a:cxn ang="0">
                  <a:pos x="549" y="109"/>
                </a:cxn>
                <a:cxn ang="0">
                  <a:pos x="557" y="61"/>
                </a:cxn>
                <a:cxn ang="0">
                  <a:pos x="585" y="49"/>
                </a:cxn>
                <a:cxn ang="0">
                  <a:pos x="590" y="38"/>
                </a:cxn>
                <a:cxn ang="0">
                  <a:pos x="553" y="28"/>
                </a:cxn>
                <a:cxn ang="0">
                  <a:pos x="529" y="20"/>
                </a:cxn>
                <a:cxn ang="0">
                  <a:pos x="61" y="8"/>
                </a:cxn>
                <a:cxn ang="0">
                  <a:pos x="59" y="25"/>
                </a:cxn>
                <a:cxn ang="0">
                  <a:pos x="29" y="22"/>
                </a:cxn>
                <a:cxn ang="0">
                  <a:pos x="31" y="46"/>
                </a:cxn>
                <a:cxn ang="0">
                  <a:pos x="5" y="125"/>
                </a:cxn>
                <a:cxn ang="0">
                  <a:pos x="18" y="158"/>
                </a:cxn>
                <a:cxn ang="0">
                  <a:pos x="19" y="179"/>
                </a:cxn>
                <a:cxn ang="0">
                  <a:pos x="59" y="210"/>
                </a:cxn>
                <a:cxn ang="0">
                  <a:pos x="141" y="237"/>
                </a:cxn>
                <a:cxn ang="0">
                  <a:pos x="250" y="250"/>
                </a:cxn>
                <a:cxn ang="0">
                  <a:pos x="311" y="275"/>
                </a:cxn>
                <a:cxn ang="0">
                  <a:pos x="354" y="303"/>
                </a:cxn>
                <a:cxn ang="0">
                  <a:pos x="361" y="280"/>
                </a:cxn>
                <a:cxn ang="0">
                  <a:pos x="377" y="274"/>
                </a:cxn>
                <a:cxn ang="0">
                  <a:pos x="398" y="261"/>
                </a:cxn>
                <a:cxn ang="0">
                  <a:pos x="441" y="259"/>
                </a:cxn>
                <a:cxn ang="0">
                  <a:pos x="480" y="267"/>
                </a:cxn>
                <a:cxn ang="0">
                  <a:pos x="467" y="256"/>
                </a:cxn>
                <a:cxn ang="0">
                  <a:pos x="512" y="251"/>
                </a:cxn>
                <a:cxn ang="0">
                  <a:pos x="557" y="255"/>
                </a:cxn>
                <a:cxn ang="0">
                  <a:pos x="577" y="280"/>
                </a:cxn>
                <a:cxn ang="0">
                  <a:pos x="592" y="311"/>
                </a:cxn>
                <a:cxn ang="0">
                  <a:pos x="600" y="248"/>
                </a:cxn>
                <a:cxn ang="0">
                  <a:pos x="640" y="219"/>
                </a:cxn>
                <a:cxn ang="0">
                  <a:pos x="683" y="197"/>
                </a:cxn>
                <a:cxn ang="0">
                  <a:pos x="686" y="186"/>
                </a:cxn>
                <a:cxn ang="0">
                  <a:pos x="698" y="173"/>
                </a:cxn>
                <a:cxn ang="0">
                  <a:pos x="693" y="152"/>
                </a:cxn>
                <a:cxn ang="0">
                  <a:pos x="699" y="150"/>
                </a:cxn>
                <a:cxn ang="0">
                  <a:pos x="709" y="139"/>
                </a:cxn>
                <a:cxn ang="0">
                  <a:pos x="735" y="123"/>
                </a:cxn>
                <a:cxn ang="0">
                  <a:pos x="781" y="112"/>
                </a:cxn>
                <a:cxn ang="0">
                  <a:pos x="789" y="107"/>
                </a:cxn>
                <a:cxn ang="0">
                  <a:pos x="807" y="78"/>
                </a:cxn>
                <a:cxn ang="0">
                  <a:pos x="847" y="65"/>
                </a:cxn>
                <a:cxn ang="0">
                  <a:pos x="130" y="186"/>
                </a:cxn>
                <a:cxn ang="0">
                  <a:pos x="168" y="113"/>
                </a:cxn>
                <a:cxn ang="0">
                  <a:pos x="180" y="120"/>
                </a:cxn>
                <a:cxn ang="0">
                  <a:pos x="176" y="171"/>
                </a:cxn>
                <a:cxn ang="0">
                  <a:pos x="191" y="165"/>
                </a:cxn>
                <a:cxn ang="0">
                  <a:pos x="268" y="28"/>
                </a:cxn>
                <a:cxn ang="0">
                  <a:pos x="363" y="72"/>
                </a:cxn>
                <a:cxn ang="0">
                  <a:pos x="364" y="56"/>
                </a:cxn>
                <a:cxn ang="0">
                  <a:pos x="369" y="56"/>
                </a:cxn>
                <a:cxn ang="0">
                  <a:pos x="600" y="293"/>
                </a:cxn>
              </a:cxnLst>
              <a:rect l="0" t="0" r="r" b="b"/>
              <a:pathLst>
                <a:path w="847" h="311">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7" name="任意多边形(F) 826">
              <a:extLst>
                <a:ext uri="{FF2B5EF4-FFF2-40B4-BE49-F238E27FC236}">
                  <a16:creationId xmlns:a16="http://schemas.microsoft.com/office/drawing/2014/main" id="{8507E2A6-8B51-56DB-D54A-4BDE055236BC}"/>
                </a:ext>
              </a:extLst>
            </p:cNvPr>
            <p:cNvSpPr>
              <a:spLocks noEditPoints="1"/>
            </p:cNvSpPr>
            <p:nvPr/>
          </p:nvSpPr>
          <p:spPr bwMode="auto">
            <a:xfrm>
              <a:off x="1557276" y="-3052791"/>
              <a:ext cx="1570289" cy="810296"/>
            </a:xfrm>
            <a:custGeom>
              <a:avLst/>
              <a:gdLst/>
              <a:ahLst/>
              <a:cxnLst>
                <a:cxn ang="0">
                  <a:pos x="1115" y="410"/>
                </a:cxn>
                <a:cxn ang="0">
                  <a:pos x="1102" y="396"/>
                </a:cxn>
                <a:cxn ang="0">
                  <a:pos x="1080" y="364"/>
                </a:cxn>
                <a:cxn ang="0">
                  <a:pos x="1051" y="320"/>
                </a:cxn>
                <a:cxn ang="0">
                  <a:pos x="1032" y="314"/>
                </a:cxn>
                <a:cxn ang="0">
                  <a:pos x="972" y="327"/>
                </a:cxn>
                <a:cxn ang="0">
                  <a:pos x="964" y="280"/>
                </a:cxn>
                <a:cxn ang="0">
                  <a:pos x="905" y="255"/>
                </a:cxn>
                <a:cxn ang="0">
                  <a:pos x="876" y="301"/>
                </a:cxn>
                <a:cxn ang="0">
                  <a:pos x="828" y="413"/>
                </a:cxn>
                <a:cxn ang="0">
                  <a:pos x="789" y="461"/>
                </a:cxn>
                <a:cxn ang="0">
                  <a:pos x="692" y="364"/>
                </a:cxn>
                <a:cxn ang="0">
                  <a:pos x="643" y="283"/>
                </a:cxn>
                <a:cxn ang="0">
                  <a:pos x="685" y="226"/>
                </a:cxn>
                <a:cxn ang="0">
                  <a:pos x="751" y="206"/>
                </a:cxn>
                <a:cxn ang="0">
                  <a:pos x="807" y="157"/>
                </a:cxn>
                <a:cxn ang="0">
                  <a:pos x="860" y="97"/>
                </a:cxn>
                <a:cxn ang="0">
                  <a:pos x="801" y="97"/>
                </a:cxn>
                <a:cxn ang="0">
                  <a:pos x="736" y="102"/>
                </a:cxn>
                <a:cxn ang="0">
                  <a:pos x="720" y="35"/>
                </a:cxn>
                <a:cxn ang="0">
                  <a:pos x="671" y="48"/>
                </a:cxn>
                <a:cxn ang="0">
                  <a:pos x="695" y="88"/>
                </a:cxn>
                <a:cxn ang="0">
                  <a:pos x="656" y="115"/>
                </a:cxn>
                <a:cxn ang="0">
                  <a:pos x="647" y="118"/>
                </a:cxn>
                <a:cxn ang="0">
                  <a:pos x="549" y="110"/>
                </a:cxn>
                <a:cxn ang="0">
                  <a:pos x="533" y="101"/>
                </a:cxn>
                <a:cxn ang="0">
                  <a:pos x="496" y="134"/>
                </a:cxn>
                <a:cxn ang="0">
                  <a:pos x="408" y="121"/>
                </a:cxn>
                <a:cxn ang="0">
                  <a:pos x="305" y="81"/>
                </a:cxn>
                <a:cxn ang="0">
                  <a:pos x="263" y="56"/>
                </a:cxn>
                <a:cxn ang="0">
                  <a:pos x="235" y="62"/>
                </a:cxn>
                <a:cxn ang="0">
                  <a:pos x="137" y="94"/>
                </a:cxn>
                <a:cxn ang="0">
                  <a:pos x="81" y="327"/>
                </a:cxn>
                <a:cxn ang="0">
                  <a:pos x="111" y="416"/>
                </a:cxn>
                <a:cxn ang="0">
                  <a:pos x="135" y="466"/>
                </a:cxn>
                <a:cxn ang="0">
                  <a:pos x="174" y="481"/>
                </a:cxn>
                <a:cxn ang="0">
                  <a:pos x="591" y="485"/>
                </a:cxn>
                <a:cxn ang="0">
                  <a:pos x="656" y="509"/>
                </a:cxn>
                <a:cxn ang="0">
                  <a:pos x="727" y="529"/>
                </a:cxn>
                <a:cxn ang="0">
                  <a:pos x="772" y="556"/>
                </a:cxn>
                <a:cxn ang="0">
                  <a:pos x="764" y="586"/>
                </a:cxn>
                <a:cxn ang="0">
                  <a:pos x="916" y="548"/>
                </a:cxn>
                <a:cxn ang="0">
                  <a:pos x="1023" y="497"/>
                </a:cxn>
                <a:cxn ang="0">
                  <a:pos x="998" y="474"/>
                </a:cxn>
                <a:cxn ang="0">
                  <a:pos x="300" y="200"/>
                </a:cxn>
                <a:cxn ang="0">
                  <a:pos x="303" y="166"/>
                </a:cxn>
                <a:cxn ang="0">
                  <a:pos x="348" y="149"/>
                </a:cxn>
                <a:cxn ang="0">
                  <a:pos x="385" y="275"/>
                </a:cxn>
                <a:cxn ang="0">
                  <a:pos x="360" y="271"/>
                </a:cxn>
                <a:cxn ang="0">
                  <a:pos x="384" y="248"/>
                </a:cxn>
                <a:cxn ang="0">
                  <a:pos x="414" y="259"/>
                </a:cxn>
                <a:cxn ang="0">
                  <a:pos x="453" y="314"/>
                </a:cxn>
                <a:cxn ang="0">
                  <a:pos x="578" y="352"/>
                </a:cxn>
                <a:cxn ang="0">
                  <a:pos x="515" y="434"/>
                </a:cxn>
                <a:cxn ang="0">
                  <a:pos x="526" y="421"/>
                </a:cxn>
                <a:cxn ang="0">
                  <a:pos x="538" y="458"/>
                </a:cxn>
                <a:cxn ang="0">
                  <a:pos x="565" y="457"/>
                </a:cxn>
                <a:cxn ang="0">
                  <a:pos x="555" y="410"/>
                </a:cxn>
                <a:cxn ang="0">
                  <a:pos x="676" y="487"/>
                </a:cxn>
                <a:cxn ang="0">
                  <a:pos x="964" y="452"/>
                </a:cxn>
                <a:cxn ang="0">
                  <a:pos x="1020" y="416"/>
                </a:cxn>
              </a:cxnLst>
              <a:rect l="0" t="0" r="r" b="b"/>
              <a:pathLst>
                <a:path w="1155" h="596">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8" name="任意多边形(F) 827">
              <a:extLst>
                <a:ext uri="{FF2B5EF4-FFF2-40B4-BE49-F238E27FC236}">
                  <a16:creationId xmlns:a16="http://schemas.microsoft.com/office/drawing/2014/main" id="{971F06D9-09DD-4FE5-7DCA-8C0E18F779A6}"/>
                </a:ext>
              </a:extLst>
            </p:cNvPr>
            <p:cNvSpPr>
              <a:spLocks/>
            </p:cNvSpPr>
            <p:nvPr/>
          </p:nvSpPr>
          <p:spPr bwMode="auto">
            <a:xfrm>
              <a:off x="2871968" y="-2809431"/>
              <a:ext cx="31270" cy="28551"/>
            </a:xfrm>
            <a:custGeom>
              <a:avLst/>
              <a:gdLst/>
              <a:ahLst/>
              <a:cxnLst>
                <a:cxn ang="0">
                  <a:pos x="7" y="0"/>
                </a:cxn>
                <a:cxn ang="0">
                  <a:pos x="5" y="2"/>
                </a:cxn>
                <a:cxn ang="0">
                  <a:pos x="7" y="5"/>
                </a:cxn>
                <a:cxn ang="0">
                  <a:pos x="5" y="7"/>
                </a:cxn>
                <a:cxn ang="0">
                  <a:pos x="7" y="7"/>
                </a:cxn>
                <a:cxn ang="0">
                  <a:pos x="8" y="10"/>
                </a:cxn>
                <a:cxn ang="0">
                  <a:pos x="5" y="11"/>
                </a:cxn>
                <a:cxn ang="0">
                  <a:pos x="8" y="13"/>
                </a:cxn>
                <a:cxn ang="0">
                  <a:pos x="4" y="16"/>
                </a:cxn>
                <a:cxn ang="0">
                  <a:pos x="0" y="13"/>
                </a:cxn>
                <a:cxn ang="0">
                  <a:pos x="0" y="13"/>
                </a:cxn>
                <a:cxn ang="0">
                  <a:pos x="0" y="18"/>
                </a:cxn>
                <a:cxn ang="0">
                  <a:pos x="5" y="21"/>
                </a:cxn>
                <a:cxn ang="0">
                  <a:pos x="12" y="19"/>
                </a:cxn>
                <a:cxn ang="0">
                  <a:pos x="13" y="16"/>
                </a:cxn>
                <a:cxn ang="0">
                  <a:pos x="16" y="16"/>
                </a:cxn>
                <a:cxn ang="0">
                  <a:pos x="18" y="18"/>
                </a:cxn>
                <a:cxn ang="0">
                  <a:pos x="16" y="21"/>
                </a:cxn>
                <a:cxn ang="0">
                  <a:pos x="21" y="21"/>
                </a:cxn>
                <a:cxn ang="0">
                  <a:pos x="20" y="19"/>
                </a:cxn>
                <a:cxn ang="0">
                  <a:pos x="23" y="18"/>
                </a:cxn>
                <a:cxn ang="0">
                  <a:pos x="18" y="10"/>
                </a:cxn>
                <a:cxn ang="0">
                  <a:pos x="7" y="0"/>
                </a:cxn>
                <a:cxn ang="0">
                  <a:pos x="7" y="0"/>
                </a:cxn>
              </a:cxnLst>
              <a:rect l="0" t="0" r="r" b="b"/>
              <a:pathLst>
                <a:path w="23" h="21">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9" name="任意多边形(F) 828">
              <a:extLst>
                <a:ext uri="{FF2B5EF4-FFF2-40B4-BE49-F238E27FC236}">
                  <a16:creationId xmlns:a16="http://schemas.microsoft.com/office/drawing/2014/main" id="{B224FB93-2609-CA1C-6A37-AF1BF5AE3081}"/>
                </a:ext>
              </a:extLst>
            </p:cNvPr>
            <p:cNvSpPr>
              <a:spLocks/>
            </p:cNvSpPr>
            <p:nvPr/>
          </p:nvSpPr>
          <p:spPr bwMode="auto">
            <a:xfrm>
              <a:off x="6020701" y="-2022247"/>
              <a:ext cx="69338" cy="24472"/>
            </a:xfrm>
            <a:custGeom>
              <a:avLst/>
              <a:gdLst/>
              <a:ahLst/>
              <a:cxnLst>
                <a:cxn ang="0">
                  <a:pos x="14" y="0"/>
                </a:cxn>
                <a:cxn ang="0">
                  <a:pos x="8" y="2"/>
                </a:cxn>
                <a:cxn ang="0">
                  <a:pos x="2" y="10"/>
                </a:cxn>
                <a:cxn ang="0">
                  <a:pos x="0" y="13"/>
                </a:cxn>
                <a:cxn ang="0">
                  <a:pos x="2" y="16"/>
                </a:cxn>
                <a:cxn ang="0">
                  <a:pos x="14" y="18"/>
                </a:cxn>
                <a:cxn ang="0">
                  <a:pos x="19" y="16"/>
                </a:cxn>
                <a:cxn ang="0">
                  <a:pos x="50" y="14"/>
                </a:cxn>
                <a:cxn ang="0">
                  <a:pos x="51" y="14"/>
                </a:cxn>
                <a:cxn ang="0">
                  <a:pos x="50" y="10"/>
                </a:cxn>
                <a:cxn ang="0">
                  <a:pos x="43" y="8"/>
                </a:cxn>
                <a:cxn ang="0">
                  <a:pos x="43" y="5"/>
                </a:cxn>
                <a:cxn ang="0">
                  <a:pos x="37" y="2"/>
                </a:cxn>
                <a:cxn ang="0">
                  <a:pos x="32" y="3"/>
                </a:cxn>
                <a:cxn ang="0">
                  <a:pos x="24" y="2"/>
                </a:cxn>
                <a:cxn ang="0">
                  <a:pos x="19" y="0"/>
                </a:cxn>
                <a:cxn ang="0">
                  <a:pos x="14" y="0"/>
                </a:cxn>
                <a:cxn ang="0">
                  <a:pos x="14" y="0"/>
                </a:cxn>
                <a:cxn ang="0">
                  <a:pos x="14" y="0"/>
                </a:cxn>
              </a:cxnLst>
              <a:rect l="0" t="0" r="r" b="b"/>
              <a:pathLst>
                <a:path w="51" h="18">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50" name="任意多边形(F) 829">
              <a:extLst>
                <a:ext uri="{FF2B5EF4-FFF2-40B4-BE49-F238E27FC236}">
                  <a16:creationId xmlns:a16="http://schemas.microsoft.com/office/drawing/2014/main" id="{2088B403-B8EA-7226-6EB3-5504F1941495}"/>
                </a:ext>
              </a:extLst>
            </p:cNvPr>
            <p:cNvSpPr>
              <a:spLocks/>
            </p:cNvSpPr>
            <p:nvPr/>
          </p:nvSpPr>
          <p:spPr bwMode="auto">
            <a:xfrm>
              <a:off x="6009825" y="-1996416"/>
              <a:ext cx="112844" cy="85653"/>
            </a:xfrm>
            <a:custGeom>
              <a:avLst/>
              <a:gdLst/>
              <a:ahLst/>
              <a:cxnLst>
                <a:cxn ang="0">
                  <a:pos x="40" y="50"/>
                </a:cxn>
                <a:cxn ang="0">
                  <a:pos x="37" y="53"/>
                </a:cxn>
                <a:cxn ang="0">
                  <a:pos x="35" y="52"/>
                </a:cxn>
                <a:cxn ang="0">
                  <a:pos x="26" y="55"/>
                </a:cxn>
                <a:cxn ang="0">
                  <a:pos x="21" y="45"/>
                </a:cxn>
                <a:cxn ang="0">
                  <a:pos x="18" y="42"/>
                </a:cxn>
                <a:cxn ang="0">
                  <a:pos x="18" y="37"/>
                </a:cxn>
                <a:cxn ang="0">
                  <a:pos x="13" y="32"/>
                </a:cxn>
                <a:cxn ang="0">
                  <a:pos x="11" y="24"/>
                </a:cxn>
                <a:cxn ang="0">
                  <a:pos x="0" y="20"/>
                </a:cxn>
                <a:cxn ang="0">
                  <a:pos x="2" y="16"/>
                </a:cxn>
                <a:cxn ang="0">
                  <a:pos x="5" y="16"/>
                </a:cxn>
                <a:cxn ang="0">
                  <a:pos x="5" y="15"/>
                </a:cxn>
                <a:cxn ang="0">
                  <a:pos x="11" y="15"/>
                </a:cxn>
                <a:cxn ang="0">
                  <a:pos x="10" y="11"/>
                </a:cxn>
                <a:cxn ang="0">
                  <a:pos x="3" y="10"/>
                </a:cxn>
                <a:cxn ang="0">
                  <a:pos x="0" y="8"/>
                </a:cxn>
                <a:cxn ang="0">
                  <a:pos x="5" y="0"/>
                </a:cxn>
                <a:cxn ang="0">
                  <a:pos x="10" y="5"/>
                </a:cxn>
                <a:cxn ang="0">
                  <a:pos x="10" y="0"/>
                </a:cxn>
                <a:cxn ang="0">
                  <a:pos x="11" y="2"/>
                </a:cxn>
                <a:cxn ang="0">
                  <a:pos x="16" y="7"/>
                </a:cxn>
                <a:cxn ang="0">
                  <a:pos x="18" y="5"/>
                </a:cxn>
                <a:cxn ang="0">
                  <a:pos x="19" y="7"/>
                </a:cxn>
                <a:cxn ang="0">
                  <a:pos x="21" y="3"/>
                </a:cxn>
                <a:cxn ang="0">
                  <a:pos x="26" y="11"/>
                </a:cxn>
                <a:cxn ang="0">
                  <a:pos x="32" y="15"/>
                </a:cxn>
                <a:cxn ang="0">
                  <a:pos x="32" y="15"/>
                </a:cxn>
                <a:cxn ang="0">
                  <a:pos x="56" y="15"/>
                </a:cxn>
                <a:cxn ang="0">
                  <a:pos x="67" y="16"/>
                </a:cxn>
                <a:cxn ang="0">
                  <a:pos x="61" y="23"/>
                </a:cxn>
                <a:cxn ang="0">
                  <a:pos x="51" y="28"/>
                </a:cxn>
                <a:cxn ang="0">
                  <a:pos x="51" y="29"/>
                </a:cxn>
                <a:cxn ang="0">
                  <a:pos x="56" y="36"/>
                </a:cxn>
                <a:cxn ang="0">
                  <a:pos x="59" y="36"/>
                </a:cxn>
                <a:cxn ang="0">
                  <a:pos x="62" y="39"/>
                </a:cxn>
                <a:cxn ang="0">
                  <a:pos x="64" y="34"/>
                </a:cxn>
                <a:cxn ang="0">
                  <a:pos x="67" y="31"/>
                </a:cxn>
                <a:cxn ang="0">
                  <a:pos x="69" y="31"/>
                </a:cxn>
                <a:cxn ang="0">
                  <a:pos x="75" y="40"/>
                </a:cxn>
                <a:cxn ang="0">
                  <a:pos x="82" y="52"/>
                </a:cxn>
                <a:cxn ang="0">
                  <a:pos x="83" y="58"/>
                </a:cxn>
                <a:cxn ang="0">
                  <a:pos x="80" y="56"/>
                </a:cxn>
                <a:cxn ang="0">
                  <a:pos x="78" y="58"/>
                </a:cxn>
                <a:cxn ang="0">
                  <a:pos x="80" y="63"/>
                </a:cxn>
                <a:cxn ang="0">
                  <a:pos x="75" y="60"/>
                </a:cxn>
                <a:cxn ang="0">
                  <a:pos x="69" y="48"/>
                </a:cxn>
                <a:cxn ang="0">
                  <a:pos x="64" y="44"/>
                </a:cxn>
                <a:cxn ang="0">
                  <a:pos x="61" y="42"/>
                </a:cxn>
                <a:cxn ang="0">
                  <a:pos x="54" y="44"/>
                </a:cxn>
                <a:cxn ang="0">
                  <a:pos x="51" y="40"/>
                </a:cxn>
                <a:cxn ang="0">
                  <a:pos x="48" y="44"/>
                </a:cxn>
                <a:cxn ang="0">
                  <a:pos x="50" y="48"/>
                </a:cxn>
                <a:cxn ang="0">
                  <a:pos x="45" y="53"/>
                </a:cxn>
                <a:cxn ang="0">
                  <a:pos x="42" y="50"/>
                </a:cxn>
                <a:cxn ang="0">
                  <a:pos x="40" y="50"/>
                </a:cxn>
                <a:cxn ang="0">
                  <a:pos x="40" y="50"/>
                </a:cxn>
              </a:cxnLst>
              <a:rect l="0" t="0" r="r" b="b"/>
              <a:pathLst>
                <a:path w="83" h="63">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51" name="任意多边形(F) 830">
              <a:extLst>
                <a:ext uri="{FF2B5EF4-FFF2-40B4-BE49-F238E27FC236}">
                  <a16:creationId xmlns:a16="http://schemas.microsoft.com/office/drawing/2014/main" id="{0A6E346D-C903-5B69-9817-2E7F29E308A0}"/>
                </a:ext>
              </a:extLst>
            </p:cNvPr>
            <p:cNvSpPr>
              <a:spLocks/>
            </p:cNvSpPr>
            <p:nvPr/>
          </p:nvSpPr>
          <p:spPr bwMode="auto">
            <a:xfrm>
              <a:off x="5606037" y="-2148686"/>
              <a:ext cx="587329" cy="421463"/>
            </a:xfrm>
            <a:custGeom>
              <a:avLst/>
              <a:gdLst/>
              <a:ahLst/>
              <a:cxnLst>
                <a:cxn ang="0">
                  <a:pos x="348" y="140"/>
                </a:cxn>
                <a:cxn ang="0">
                  <a:pos x="361" y="146"/>
                </a:cxn>
                <a:cxn ang="0">
                  <a:pos x="385" y="160"/>
                </a:cxn>
                <a:cxn ang="0">
                  <a:pos x="387" y="141"/>
                </a:cxn>
                <a:cxn ang="0">
                  <a:pos x="406" y="120"/>
                </a:cxn>
                <a:cxn ang="0">
                  <a:pos x="424" y="103"/>
                </a:cxn>
                <a:cxn ang="0">
                  <a:pos x="430" y="91"/>
                </a:cxn>
                <a:cxn ang="0">
                  <a:pos x="411" y="80"/>
                </a:cxn>
                <a:cxn ang="0">
                  <a:pos x="348" y="98"/>
                </a:cxn>
                <a:cxn ang="0">
                  <a:pos x="324" y="109"/>
                </a:cxn>
                <a:cxn ang="0">
                  <a:pos x="303" y="103"/>
                </a:cxn>
                <a:cxn ang="0">
                  <a:pos x="292" y="106"/>
                </a:cxn>
                <a:cxn ang="0">
                  <a:pos x="249" y="109"/>
                </a:cxn>
                <a:cxn ang="0">
                  <a:pos x="181" y="90"/>
                </a:cxn>
                <a:cxn ang="0">
                  <a:pos x="169" y="85"/>
                </a:cxn>
                <a:cxn ang="0">
                  <a:pos x="164" y="64"/>
                </a:cxn>
                <a:cxn ang="0">
                  <a:pos x="146" y="59"/>
                </a:cxn>
                <a:cxn ang="0">
                  <a:pos x="138" y="42"/>
                </a:cxn>
                <a:cxn ang="0">
                  <a:pos x="151" y="40"/>
                </a:cxn>
                <a:cxn ang="0">
                  <a:pos x="140" y="27"/>
                </a:cxn>
                <a:cxn ang="0">
                  <a:pos x="149" y="19"/>
                </a:cxn>
                <a:cxn ang="0">
                  <a:pos x="149" y="6"/>
                </a:cxn>
                <a:cxn ang="0">
                  <a:pos x="137" y="0"/>
                </a:cxn>
                <a:cxn ang="0">
                  <a:pos x="104" y="16"/>
                </a:cxn>
                <a:cxn ang="0">
                  <a:pos x="66" y="14"/>
                </a:cxn>
                <a:cxn ang="0">
                  <a:pos x="68" y="26"/>
                </a:cxn>
                <a:cxn ang="0">
                  <a:pos x="72" y="39"/>
                </a:cxn>
                <a:cxn ang="0">
                  <a:pos x="88" y="48"/>
                </a:cxn>
                <a:cxn ang="0">
                  <a:pos x="85" y="61"/>
                </a:cxn>
                <a:cxn ang="0">
                  <a:pos x="66" y="74"/>
                </a:cxn>
                <a:cxn ang="0">
                  <a:pos x="34" y="99"/>
                </a:cxn>
                <a:cxn ang="0">
                  <a:pos x="28" y="120"/>
                </a:cxn>
                <a:cxn ang="0">
                  <a:pos x="44" y="136"/>
                </a:cxn>
                <a:cxn ang="0">
                  <a:pos x="26" y="140"/>
                </a:cxn>
                <a:cxn ang="0">
                  <a:pos x="3" y="141"/>
                </a:cxn>
                <a:cxn ang="0">
                  <a:pos x="16" y="154"/>
                </a:cxn>
                <a:cxn ang="0">
                  <a:pos x="36" y="156"/>
                </a:cxn>
                <a:cxn ang="0">
                  <a:pos x="18" y="162"/>
                </a:cxn>
                <a:cxn ang="0">
                  <a:pos x="66" y="159"/>
                </a:cxn>
                <a:cxn ang="0">
                  <a:pos x="71" y="164"/>
                </a:cxn>
                <a:cxn ang="0">
                  <a:pos x="79" y="180"/>
                </a:cxn>
                <a:cxn ang="0">
                  <a:pos x="85" y="202"/>
                </a:cxn>
                <a:cxn ang="0">
                  <a:pos x="109" y="233"/>
                </a:cxn>
                <a:cxn ang="0">
                  <a:pos x="125" y="253"/>
                </a:cxn>
                <a:cxn ang="0">
                  <a:pos x="185" y="310"/>
                </a:cxn>
                <a:cxn ang="0">
                  <a:pos x="204" y="287"/>
                </a:cxn>
                <a:cxn ang="0">
                  <a:pos x="209" y="252"/>
                </a:cxn>
                <a:cxn ang="0">
                  <a:pos x="207" y="231"/>
                </a:cxn>
                <a:cxn ang="0">
                  <a:pos x="220" y="225"/>
                </a:cxn>
                <a:cxn ang="0">
                  <a:pos x="268" y="192"/>
                </a:cxn>
                <a:cxn ang="0">
                  <a:pos x="294" y="170"/>
                </a:cxn>
                <a:cxn ang="0">
                  <a:pos x="318" y="167"/>
                </a:cxn>
                <a:cxn ang="0">
                  <a:pos x="315" y="154"/>
                </a:cxn>
                <a:cxn ang="0">
                  <a:pos x="299" y="128"/>
                </a:cxn>
                <a:cxn ang="0">
                  <a:pos x="300" y="122"/>
                </a:cxn>
                <a:cxn ang="0">
                  <a:pos x="308" y="114"/>
                </a:cxn>
                <a:cxn ang="0">
                  <a:pos x="323" y="123"/>
                </a:cxn>
              </a:cxnLst>
              <a:rect l="0" t="0" r="r" b="b"/>
              <a:pathLst>
                <a:path w="432" h="31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52" name="任意多边形(F) 831">
              <a:extLst>
                <a:ext uri="{FF2B5EF4-FFF2-40B4-BE49-F238E27FC236}">
                  <a16:creationId xmlns:a16="http://schemas.microsoft.com/office/drawing/2014/main" id="{C95C04E5-06DD-63E8-C037-DD6D4038BF58}"/>
                </a:ext>
              </a:extLst>
            </p:cNvPr>
            <p:cNvSpPr>
              <a:spLocks/>
            </p:cNvSpPr>
            <p:nvPr/>
          </p:nvSpPr>
          <p:spPr bwMode="auto">
            <a:xfrm>
              <a:off x="5898341" y="-2464103"/>
              <a:ext cx="630834" cy="213451"/>
            </a:xfrm>
            <a:custGeom>
              <a:avLst/>
              <a:gdLst/>
              <a:ahLst/>
              <a:cxnLst>
                <a:cxn ang="0">
                  <a:pos x="24" y="67"/>
                </a:cxn>
                <a:cxn ang="0">
                  <a:pos x="19" y="67"/>
                </a:cxn>
                <a:cxn ang="0">
                  <a:pos x="7" y="59"/>
                </a:cxn>
                <a:cxn ang="0">
                  <a:pos x="5" y="44"/>
                </a:cxn>
                <a:cxn ang="0">
                  <a:pos x="51" y="25"/>
                </a:cxn>
                <a:cxn ang="0">
                  <a:pos x="96" y="35"/>
                </a:cxn>
                <a:cxn ang="0">
                  <a:pos x="141" y="33"/>
                </a:cxn>
                <a:cxn ang="0">
                  <a:pos x="140" y="24"/>
                </a:cxn>
                <a:cxn ang="0">
                  <a:pos x="149" y="0"/>
                </a:cxn>
                <a:cxn ang="0">
                  <a:pos x="197" y="22"/>
                </a:cxn>
                <a:cxn ang="0">
                  <a:pos x="220" y="30"/>
                </a:cxn>
                <a:cxn ang="0">
                  <a:pos x="247" y="25"/>
                </a:cxn>
                <a:cxn ang="0">
                  <a:pos x="297" y="43"/>
                </a:cxn>
                <a:cxn ang="0">
                  <a:pos x="356" y="41"/>
                </a:cxn>
                <a:cxn ang="0">
                  <a:pos x="395" y="36"/>
                </a:cxn>
                <a:cxn ang="0">
                  <a:pos x="396" y="46"/>
                </a:cxn>
                <a:cxn ang="0">
                  <a:pos x="399" y="59"/>
                </a:cxn>
                <a:cxn ang="0">
                  <a:pos x="406" y="70"/>
                </a:cxn>
                <a:cxn ang="0">
                  <a:pos x="430" y="70"/>
                </a:cxn>
                <a:cxn ang="0">
                  <a:pos x="446" y="68"/>
                </a:cxn>
                <a:cxn ang="0">
                  <a:pos x="457" y="76"/>
                </a:cxn>
                <a:cxn ang="0">
                  <a:pos x="464" y="81"/>
                </a:cxn>
                <a:cxn ang="0">
                  <a:pos x="446" y="84"/>
                </a:cxn>
                <a:cxn ang="0">
                  <a:pos x="414" y="99"/>
                </a:cxn>
                <a:cxn ang="0">
                  <a:pos x="403" y="102"/>
                </a:cxn>
                <a:cxn ang="0">
                  <a:pos x="388" y="113"/>
                </a:cxn>
                <a:cxn ang="0">
                  <a:pos x="369" y="109"/>
                </a:cxn>
                <a:cxn ang="0">
                  <a:pos x="361" y="120"/>
                </a:cxn>
                <a:cxn ang="0">
                  <a:pos x="371" y="128"/>
                </a:cxn>
                <a:cxn ang="0">
                  <a:pos x="332" y="147"/>
                </a:cxn>
                <a:cxn ang="0">
                  <a:pos x="314" y="145"/>
                </a:cxn>
                <a:cxn ang="0">
                  <a:pos x="295" y="150"/>
                </a:cxn>
                <a:cxn ang="0">
                  <a:pos x="268" y="155"/>
                </a:cxn>
                <a:cxn ang="0">
                  <a:pos x="239" y="150"/>
                </a:cxn>
                <a:cxn ang="0">
                  <a:pos x="212" y="141"/>
                </a:cxn>
                <a:cxn ang="0">
                  <a:pos x="154" y="141"/>
                </a:cxn>
                <a:cxn ang="0">
                  <a:pos x="127" y="120"/>
                </a:cxn>
                <a:cxn ang="0">
                  <a:pos x="80" y="110"/>
                </a:cxn>
                <a:cxn ang="0">
                  <a:pos x="56" y="101"/>
                </a:cxn>
                <a:cxn ang="0">
                  <a:pos x="40" y="73"/>
                </a:cxn>
                <a:cxn ang="0">
                  <a:pos x="37" y="70"/>
                </a:cxn>
              </a:cxnLst>
              <a:rect l="0" t="0" r="r" b="b"/>
              <a:pathLst>
                <a:path w="464" h="157">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grpSp>
      <p:grpSp>
        <p:nvGrpSpPr>
          <p:cNvPr id="853" name="组 852">
            <a:extLst>
              <a:ext uri="{FF2B5EF4-FFF2-40B4-BE49-F238E27FC236}">
                <a16:creationId xmlns:a16="http://schemas.microsoft.com/office/drawing/2014/main" id="{C1AB2467-DA8F-B2BA-4FEE-E101E8999A12}"/>
              </a:ext>
              <a:ext uri="{C183D7F6-B498-43B3-948B-1728B52AA6E4}">
                <adec:decorative xmlns:adec="http://schemas.microsoft.com/office/drawing/2017/decorative" val="1"/>
              </a:ext>
            </a:extLst>
          </p:cNvPr>
          <p:cNvGrpSpPr/>
          <p:nvPr userDrawn="1"/>
        </p:nvGrpSpPr>
        <p:grpSpPr>
          <a:xfrm flipH="1">
            <a:off x="10175875" y="2718435"/>
            <a:ext cx="2012950" cy="1396365"/>
            <a:chOff x="0" y="0"/>
            <a:chExt cx="928687" cy="643890"/>
          </a:xfrm>
        </p:grpSpPr>
        <p:sp>
          <p:nvSpPr>
            <p:cNvPr id="854" name="任意多边形(F) 11">
              <a:extLst>
                <a:ext uri="{FF2B5EF4-FFF2-40B4-BE49-F238E27FC236}">
                  <a16:creationId xmlns:a16="http://schemas.microsoft.com/office/drawing/2014/main" id="{5603FDDB-DD76-957C-8B60-511C1C261CE7}"/>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55" name="任意多边形(F) 12">
              <a:extLst>
                <a:ext uri="{FF2B5EF4-FFF2-40B4-BE49-F238E27FC236}">
                  <a16:creationId xmlns:a16="http://schemas.microsoft.com/office/drawing/2014/main" id="{C544AF2D-C82B-34AB-DEE6-D3003F541CD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56" name="任意多边形(F) 13">
              <a:extLst>
                <a:ext uri="{FF2B5EF4-FFF2-40B4-BE49-F238E27FC236}">
                  <a16:creationId xmlns:a16="http://schemas.microsoft.com/office/drawing/2014/main" id="{4A3F9E29-4BD4-D205-4517-6A487B00ACCF}"/>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57" name="任意多边形(F) 14">
              <a:extLst>
                <a:ext uri="{FF2B5EF4-FFF2-40B4-BE49-F238E27FC236}">
                  <a16:creationId xmlns:a16="http://schemas.microsoft.com/office/drawing/2014/main" id="{7F63FE26-AE45-4935-4DAD-2B8B2F08BBB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grpSp>
        <p:nvGrpSpPr>
          <p:cNvPr id="858" name="组 857">
            <a:extLst>
              <a:ext uri="{FF2B5EF4-FFF2-40B4-BE49-F238E27FC236}">
                <a16:creationId xmlns:a16="http://schemas.microsoft.com/office/drawing/2014/main" id="{F6F84FAF-8C1B-7259-2633-375192E045D7}"/>
              </a:ext>
              <a:ext uri="{C183D7F6-B498-43B3-948B-1728B52AA6E4}">
                <adec:decorative xmlns:adec="http://schemas.microsoft.com/office/drawing/2017/decorative" val="1"/>
              </a:ext>
            </a:extLst>
          </p:cNvPr>
          <p:cNvGrpSpPr/>
          <p:nvPr userDrawn="1"/>
        </p:nvGrpSpPr>
        <p:grpSpPr>
          <a:xfrm>
            <a:off x="7613826" y="474978"/>
            <a:ext cx="2012950" cy="1396365"/>
            <a:chOff x="0" y="0"/>
            <a:chExt cx="928687" cy="643890"/>
          </a:xfrm>
        </p:grpSpPr>
        <p:sp>
          <p:nvSpPr>
            <p:cNvPr id="859" name="任意多边形(F) 30">
              <a:extLst>
                <a:ext uri="{FF2B5EF4-FFF2-40B4-BE49-F238E27FC236}">
                  <a16:creationId xmlns:a16="http://schemas.microsoft.com/office/drawing/2014/main" id="{E8E8C0CB-3568-0373-2315-C236D976FB2C}"/>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60" name="任意多边形(F) 46">
              <a:extLst>
                <a:ext uri="{FF2B5EF4-FFF2-40B4-BE49-F238E27FC236}">
                  <a16:creationId xmlns:a16="http://schemas.microsoft.com/office/drawing/2014/main" id="{1554A410-DB6A-39D9-9C3F-5D166F6F9E29}"/>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61" name="任意多边形(F) 47">
              <a:extLst>
                <a:ext uri="{FF2B5EF4-FFF2-40B4-BE49-F238E27FC236}">
                  <a16:creationId xmlns:a16="http://schemas.microsoft.com/office/drawing/2014/main" id="{A0543C07-6603-5BA3-6212-74F351F51C2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62" name="任意多边形(F) 48">
              <a:extLst>
                <a:ext uri="{FF2B5EF4-FFF2-40B4-BE49-F238E27FC236}">
                  <a16:creationId xmlns:a16="http://schemas.microsoft.com/office/drawing/2014/main" id="{31A82E20-65BE-7598-9DD2-6BC2D74DEBCF}"/>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sp>
        <p:nvSpPr>
          <p:cNvPr id="879" name="标题 878">
            <a:extLst>
              <a:ext uri="{FF2B5EF4-FFF2-40B4-BE49-F238E27FC236}">
                <a16:creationId xmlns:a16="http://schemas.microsoft.com/office/drawing/2014/main" id="{8A2F4876-1AD5-09B8-EDC2-ABA8DD1E7404}"/>
              </a:ext>
            </a:extLst>
          </p:cNvPr>
          <p:cNvSpPr>
            <a:spLocks noGrp="1"/>
          </p:cNvSpPr>
          <p:nvPr>
            <p:ph type="title" hasCustomPrompt="1"/>
          </p:nvPr>
        </p:nvSpPr>
        <p:spPr>
          <a:xfrm>
            <a:off x="7848441" y="3810000"/>
            <a:ext cx="4265771" cy="2705100"/>
          </a:xfrm>
        </p:spPr>
        <p:txBody>
          <a:bodyPr rtlCol="0" anchor="b"/>
          <a:lstStyle>
            <a:lvl1pPr algn="l">
              <a:lnSpc>
                <a:spcPts val="6000"/>
              </a:lnSpc>
              <a:spcAft>
                <a:spcPts val="0"/>
              </a:spcAft>
              <a:defRPr lang="zh-CN"/>
            </a:lvl1pPr>
          </a:lstStyle>
          <a:p>
            <a:pPr rtl="0"/>
            <a:r>
              <a:rPr lang="zh-CN"/>
              <a:t>在此处添加标题</a:t>
            </a:r>
          </a:p>
        </p:txBody>
      </p:sp>
      <p:sp>
        <p:nvSpPr>
          <p:cNvPr id="865" name="文本占位符 125">
            <a:extLst>
              <a:ext uri="{FF2B5EF4-FFF2-40B4-BE49-F238E27FC236}">
                <a16:creationId xmlns:a16="http://schemas.microsoft.com/office/drawing/2014/main" id="{D90B0A87-88B7-2BBF-1292-A4566C15500B}"/>
              </a:ext>
            </a:extLst>
          </p:cNvPr>
          <p:cNvSpPr>
            <a:spLocks noGrp="1"/>
          </p:cNvSpPr>
          <p:nvPr>
            <p:ph type="body" sz="quarter" idx="26" hasCustomPrompt="1"/>
          </p:nvPr>
        </p:nvSpPr>
        <p:spPr>
          <a:xfrm>
            <a:off x="303212" y="62484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 </a:t>
            </a:r>
          </a:p>
        </p:txBody>
      </p:sp>
      <p:sp>
        <p:nvSpPr>
          <p:cNvPr id="866" name="文本占位符 125">
            <a:extLst>
              <a:ext uri="{FF2B5EF4-FFF2-40B4-BE49-F238E27FC236}">
                <a16:creationId xmlns:a16="http://schemas.microsoft.com/office/drawing/2014/main" id="{2183AC57-7179-4CC4-2475-C9FCFEEB7AAB}"/>
              </a:ext>
            </a:extLst>
          </p:cNvPr>
          <p:cNvSpPr>
            <a:spLocks noGrp="1"/>
          </p:cNvSpPr>
          <p:nvPr>
            <p:ph type="body" sz="quarter" idx="19" hasCustomPrompt="1"/>
          </p:nvPr>
        </p:nvSpPr>
        <p:spPr>
          <a:xfrm>
            <a:off x="303212" y="114300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67" name="文本占位符 125">
            <a:extLst>
              <a:ext uri="{FF2B5EF4-FFF2-40B4-BE49-F238E27FC236}">
                <a16:creationId xmlns:a16="http://schemas.microsoft.com/office/drawing/2014/main" id="{0FD6006D-47C0-637B-8539-BEA85125811F}"/>
              </a:ext>
            </a:extLst>
          </p:cNvPr>
          <p:cNvSpPr>
            <a:spLocks noGrp="1"/>
          </p:cNvSpPr>
          <p:nvPr>
            <p:ph type="body" sz="quarter" idx="27" hasCustomPrompt="1"/>
          </p:nvPr>
        </p:nvSpPr>
        <p:spPr>
          <a:xfrm>
            <a:off x="2132012" y="62484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68" name="文本占位符 125">
            <a:extLst>
              <a:ext uri="{FF2B5EF4-FFF2-40B4-BE49-F238E27FC236}">
                <a16:creationId xmlns:a16="http://schemas.microsoft.com/office/drawing/2014/main" id="{E4D03497-081F-4315-8F59-BC961F2DD931}"/>
              </a:ext>
            </a:extLst>
          </p:cNvPr>
          <p:cNvSpPr>
            <a:spLocks noGrp="1"/>
          </p:cNvSpPr>
          <p:nvPr>
            <p:ph type="body" sz="quarter" idx="28" hasCustomPrompt="1"/>
          </p:nvPr>
        </p:nvSpPr>
        <p:spPr>
          <a:xfrm>
            <a:off x="2132012" y="114300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69" name="文本占位符 125">
            <a:extLst>
              <a:ext uri="{FF2B5EF4-FFF2-40B4-BE49-F238E27FC236}">
                <a16:creationId xmlns:a16="http://schemas.microsoft.com/office/drawing/2014/main" id="{F0251FCA-2FE1-06E7-739A-CDC3FCE8B2AD}"/>
              </a:ext>
            </a:extLst>
          </p:cNvPr>
          <p:cNvSpPr>
            <a:spLocks noGrp="1"/>
          </p:cNvSpPr>
          <p:nvPr>
            <p:ph type="body" sz="quarter" idx="29" hasCustomPrompt="1"/>
          </p:nvPr>
        </p:nvSpPr>
        <p:spPr>
          <a:xfrm>
            <a:off x="3960812" y="62484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0" name="文本占位符 125">
            <a:extLst>
              <a:ext uri="{FF2B5EF4-FFF2-40B4-BE49-F238E27FC236}">
                <a16:creationId xmlns:a16="http://schemas.microsoft.com/office/drawing/2014/main" id="{5047998E-8355-E3B0-B0A8-65ED9656805D}"/>
              </a:ext>
            </a:extLst>
          </p:cNvPr>
          <p:cNvSpPr>
            <a:spLocks noGrp="1"/>
          </p:cNvSpPr>
          <p:nvPr>
            <p:ph type="body" sz="quarter" idx="30" hasCustomPrompt="1"/>
          </p:nvPr>
        </p:nvSpPr>
        <p:spPr>
          <a:xfrm>
            <a:off x="3960812" y="114300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71" name="文本占位符 125">
            <a:extLst>
              <a:ext uri="{FF2B5EF4-FFF2-40B4-BE49-F238E27FC236}">
                <a16:creationId xmlns:a16="http://schemas.microsoft.com/office/drawing/2014/main" id="{A574902A-2922-18F5-4544-461367CD99AF}"/>
              </a:ext>
            </a:extLst>
          </p:cNvPr>
          <p:cNvSpPr>
            <a:spLocks noGrp="1"/>
          </p:cNvSpPr>
          <p:nvPr>
            <p:ph type="body" sz="quarter" idx="31" hasCustomPrompt="1"/>
          </p:nvPr>
        </p:nvSpPr>
        <p:spPr>
          <a:xfrm>
            <a:off x="5789612" y="62484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2" name="文本占位符 125">
            <a:extLst>
              <a:ext uri="{FF2B5EF4-FFF2-40B4-BE49-F238E27FC236}">
                <a16:creationId xmlns:a16="http://schemas.microsoft.com/office/drawing/2014/main" id="{8997AB2A-B810-1D3B-2CFA-544DE00755BB}"/>
              </a:ext>
            </a:extLst>
          </p:cNvPr>
          <p:cNvSpPr>
            <a:spLocks noGrp="1"/>
          </p:cNvSpPr>
          <p:nvPr>
            <p:ph type="body" sz="quarter" idx="32" hasCustomPrompt="1"/>
          </p:nvPr>
        </p:nvSpPr>
        <p:spPr>
          <a:xfrm>
            <a:off x="5789612" y="114300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73" name="文本占位符 125">
            <a:extLst>
              <a:ext uri="{FF2B5EF4-FFF2-40B4-BE49-F238E27FC236}">
                <a16:creationId xmlns:a16="http://schemas.microsoft.com/office/drawing/2014/main" id="{D340B0DB-ACC9-D45E-A7CD-EC90583D205A}"/>
              </a:ext>
            </a:extLst>
          </p:cNvPr>
          <p:cNvSpPr>
            <a:spLocks noGrp="1"/>
          </p:cNvSpPr>
          <p:nvPr>
            <p:ph type="body" sz="quarter" idx="33" hasCustomPrompt="1"/>
          </p:nvPr>
        </p:nvSpPr>
        <p:spPr>
          <a:xfrm>
            <a:off x="608012" y="5288724"/>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4" name="文本占位符 125">
            <a:extLst>
              <a:ext uri="{FF2B5EF4-FFF2-40B4-BE49-F238E27FC236}">
                <a16:creationId xmlns:a16="http://schemas.microsoft.com/office/drawing/2014/main" id="{F03EBCB3-17E2-BB11-EF13-65A0AF1C5511}"/>
              </a:ext>
            </a:extLst>
          </p:cNvPr>
          <p:cNvSpPr>
            <a:spLocks noGrp="1"/>
          </p:cNvSpPr>
          <p:nvPr>
            <p:ph type="body" sz="quarter" idx="34" hasCustomPrompt="1"/>
          </p:nvPr>
        </p:nvSpPr>
        <p:spPr>
          <a:xfrm>
            <a:off x="608012" y="585216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75" name="文本占位符 125">
            <a:extLst>
              <a:ext uri="{FF2B5EF4-FFF2-40B4-BE49-F238E27FC236}">
                <a16:creationId xmlns:a16="http://schemas.microsoft.com/office/drawing/2014/main" id="{7E50C149-547E-F52C-32E5-DCA6F015E5E3}"/>
              </a:ext>
            </a:extLst>
          </p:cNvPr>
          <p:cNvSpPr>
            <a:spLocks noGrp="1"/>
          </p:cNvSpPr>
          <p:nvPr>
            <p:ph type="body" sz="quarter" idx="35" hasCustomPrompt="1"/>
          </p:nvPr>
        </p:nvSpPr>
        <p:spPr>
          <a:xfrm>
            <a:off x="2970212" y="533400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6" name="文本占位符 125">
            <a:extLst>
              <a:ext uri="{FF2B5EF4-FFF2-40B4-BE49-F238E27FC236}">
                <a16:creationId xmlns:a16="http://schemas.microsoft.com/office/drawing/2014/main" id="{02FB62CD-9F5D-141F-AA9F-6C6F2835B549}"/>
              </a:ext>
            </a:extLst>
          </p:cNvPr>
          <p:cNvSpPr>
            <a:spLocks noGrp="1"/>
          </p:cNvSpPr>
          <p:nvPr>
            <p:ph type="body" sz="quarter" idx="36" hasCustomPrompt="1"/>
          </p:nvPr>
        </p:nvSpPr>
        <p:spPr>
          <a:xfrm>
            <a:off x="2970212" y="585216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77" name="文本占位符 125">
            <a:extLst>
              <a:ext uri="{FF2B5EF4-FFF2-40B4-BE49-F238E27FC236}">
                <a16:creationId xmlns:a16="http://schemas.microsoft.com/office/drawing/2014/main" id="{9D1C0FC4-0346-0DB5-57DB-468805BA941E}"/>
              </a:ext>
            </a:extLst>
          </p:cNvPr>
          <p:cNvSpPr>
            <a:spLocks noGrp="1"/>
          </p:cNvSpPr>
          <p:nvPr>
            <p:ph type="body" sz="quarter" idx="37" hasCustomPrompt="1"/>
          </p:nvPr>
        </p:nvSpPr>
        <p:spPr>
          <a:xfrm>
            <a:off x="5408613" y="533400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8" name="文本占位符 125">
            <a:extLst>
              <a:ext uri="{FF2B5EF4-FFF2-40B4-BE49-F238E27FC236}">
                <a16:creationId xmlns:a16="http://schemas.microsoft.com/office/drawing/2014/main" id="{2E77BE81-F5C4-B77F-26AE-D754BBF96ACA}"/>
              </a:ext>
            </a:extLst>
          </p:cNvPr>
          <p:cNvSpPr>
            <a:spLocks noGrp="1"/>
          </p:cNvSpPr>
          <p:nvPr>
            <p:ph type="body" sz="quarter" idx="38" hasCustomPrompt="1"/>
          </p:nvPr>
        </p:nvSpPr>
        <p:spPr>
          <a:xfrm>
            <a:off x="5408613" y="585216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135313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标题和级别">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834B3A29-FCE9-B4D8-E498-C9BD3029CDE9}"/>
              </a:ext>
              <a:ext uri="{C183D7F6-B498-43B3-948B-1728B52AA6E4}">
                <adec:decorative xmlns:adec="http://schemas.microsoft.com/office/drawing/2017/decorative" val="1"/>
              </a:ext>
            </a:extLst>
          </p:cNvPr>
          <p:cNvSpPr/>
          <p:nvPr userDrawn="1"/>
        </p:nvSpPr>
        <p:spPr>
          <a:xfrm>
            <a:off x="1" y="-1"/>
            <a:ext cx="5713412" cy="68579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5" name="长方形 14">
            <a:extLst>
              <a:ext uri="{FF2B5EF4-FFF2-40B4-BE49-F238E27FC236}">
                <a16:creationId xmlns:a16="http://schemas.microsoft.com/office/drawing/2014/main" id="{70A1E9CA-4103-40B1-7E8C-A57F19494142}"/>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20" name="标题 19">
            <a:extLst>
              <a:ext uri="{FF2B5EF4-FFF2-40B4-BE49-F238E27FC236}">
                <a16:creationId xmlns:a16="http://schemas.microsoft.com/office/drawing/2014/main" id="{B8C18CC1-4E57-9E5D-428C-5E9E67D8A9F2}"/>
              </a:ext>
            </a:extLst>
          </p:cNvPr>
          <p:cNvSpPr>
            <a:spLocks noGrp="1"/>
          </p:cNvSpPr>
          <p:nvPr>
            <p:ph type="title" hasCustomPrompt="1"/>
          </p:nvPr>
        </p:nvSpPr>
        <p:spPr>
          <a:xfrm>
            <a:off x="629169" y="650999"/>
            <a:ext cx="4113371" cy="1676400"/>
          </a:xfrm>
        </p:spPr>
        <p:txBody>
          <a:bodyPr rtlCol="0" anchor="t"/>
          <a:lstStyle>
            <a:lvl1pPr algn="l">
              <a:lnSpc>
                <a:spcPct val="100000"/>
              </a:lnSpc>
              <a:spcAft>
                <a:spcPts val="0"/>
              </a:spcAft>
              <a:defRPr lang="zh-CN"/>
            </a:lvl1pPr>
          </a:lstStyle>
          <a:p>
            <a:pPr rtl="0"/>
            <a:r>
              <a:rPr lang="zh-CN"/>
              <a:t>在此处添加标题</a:t>
            </a:r>
          </a:p>
        </p:txBody>
      </p:sp>
      <p:sp>
        <p:nvSpPr>
          <p:cNvPr id="21" name="文本占位符 125">
            <a:extLst>
              <a:ext uri="{FF2B5EF4-FFF2-40B4-BE49-F238E27FC236}">
                <a16:creationId xmlns:a16="http://schemas.microsoft.com/office/drawing/2014/main" id="{7A1EAEB5-81CE-EBF0-A74A-ACB758C4023A}"/>
              </a:ext>
            </a:extLst>
          </p:cNvPr>
          <p:cNvSpPr>
            <a:spLocks noGrp="1"/>
          </p:cNvSpPr>
          <p:nvPr>
            <p:ph type="body" sz="quarter" idx="11" hasCustomPrompt="1"/>
          </p:nvPr>
        </p:nvSpPr>
        <p:spPr>
          <a:xfrm>
            <a:off x="650327" y="2521783"/>
            <a:ext cx="4071056" cy="339309"/>
          </a:xfrm>
        </p:spPr>
        <p:txBody>
          <a:bodyPr rtlCol="0">
            <a:noAutofit/>
          </a:bodyPr>
          <a:lstStyle>
            <a:lvl1pPr marL="0" indent="0" algn="l">
              <a:buNone/>
              <a:defRPr lang="zh-CN" sz="2400" b="0" cap="all" spc="100" baseline="0">
                <a:solidFill>
                  <a:schemeClr val="accent3"/>
                </a:solidFill>
                <a:latin typeface="+mj-cs"/>
                <a:cs typeface="+mj-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4" name="文本占位符 125">
            <a:extLst>
              <a:ext uri="{FF2B5EF4-FFF2-40B4-BE49-F238E27FC236}">
                <a16:creationId xmlns:a16="http://schemas.microsoft.com/office/drawing/2014/main" id="{BE28D154-9E48-721D-8D78-AD3AE5AC379B}"/>
              </a:ext>
            </a:extLst>
          </p:cNvPr>
          <p:cNvSpPr>
            <a:spLocks noGrp="1"/>
          </p:cNvSpPr>
          <p:nvPr>
            <p:ph type="body" sz="quarter" idx="17" hasCustomPrompt="1"/>
          </p:nvPr>
        </p:nvSpPr>
        <p:spPr>
          <a:xfrm>
            <a:off x="651756" y="3040797"/>
            <a:ext cx="3613856" cy="3283803"/>
          </a:xfrm>
        </p:spPr>
        <p:txBody>
          <a:bodyPr rtlCol="0">
            <a:noAutofit/>
          </a:bodyPr>
          <a:lstStyle>
            <a:lvl1pPr marL="0" indent="0" algn="l">
              <a:lnSpc>
                <a:spcPct val="100000"/>
              </a:lnSpc>
              <a:spcAft>
                <a:spcPts val="0"/>
              </a:spcAft>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2" name="文本占位符 125">
            <a:extLst>
              <a:ext uri="{FF2B5EF4-FFF2-40B4-BE49-F238E27FC236}">
                <a16:creationId xmlns:a16="http://schemas.microsoft.com/office/drawing/2014/main" id="{92FB5D3C-60DA-5F60-77EC-AF08AC003FC5}"/>
              </a:ext>
            </a:extLst>
          </p:cNvPr>
          <p:cNvSpPr>
            <a:spLocks noGrp="1"/>
          </p:cNvSpPr>
          <p:nvPr>
            <p:ph type="body" sz="quarter" idx="26" hasCustomPrompt="1"/>
          </p:nvPr>
        </p:nvSpPr>
        <p:spPr>
          <a:xfrm>
            <a:off x="7089115" y="2116352"/>
            <a:ext cx="1939364" cy="297619"/>
          </a:xfrm>
        </p:spPr>
        <p:txBody>
          <a:bodyPr rtlCol="0">
            <a:noAutofit/>
          </a:bodyPr>
          <a:lstStyle>
            <a:lvl1pPr marL="0" indent="0" algn="l">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7" name="文本占位符 125">
            <a:extLst>
              <a:ext uri="{FF2B5EF4-FFF2-40B4-BE49-F238E27FC236}">
                <a16:creationId xmlns:a16="http://schemas.microsoft.com/office/drawing/2014/main" id="{77BC5609-22BF-1797-15A9-293214C5F203}"/>
              </a:ext>
            </a:extLst>
          </p:cNvPr>
          <p:cNvSpPr>
            <a:spLocks noGrp="1"/>
          </p:cNvSpPr>
          <p:nvPr>
            <p:ph type="body" sz="quarter" idx="27" hasCustomPrompt="1"/>
          </p:nvPr>
        </p:nvSpPr>
        <p:spPr>
          <a:xfrm>
            <a:off x="7085012" y="2327399"/>
            <a:ext cx="1916981" cy="297618"/>
          </a:xfrm>
        </p:spPr>
        <p:txBody>
          <a:bodyPr rtlCol="0">
            <a:noAutofit/>
          </a:bodyPr>
          <a:lstStyle>
            <a:lvl1pPr marL="0" indent="0" algn="l">
              <a:buNone/>
              <a:defRPr lang="zh-CN" sz="11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6" name="文本占位符 125">
            <a:extLst>
              <a:ext uri="{FF2B5EF4-FFF2-40B4-BE49-F238E27FC236}">
                <a16:creationId xmlns:a16="http://schemas.microsoft.com/office/drawing/2014/main" id="{F504E911-79E1-4052-91F7-C48642191224}"/>
              </a:ext>
            </a:extLst>
          </p:cNvPr>
          <p:cNvSpPr>
            <a:spLocks noGrp="1"/>
          </p:cNvSpPr>
          <p:nvPr>
            <p:ph type="body" sz="quarter" idx="24" hasCustomPrompt="1"/>
          </p:nvPr>
        </p:nvSpPr>
        <p:spPr>
          <a:xfrm>
            <a:off x="6429801" y="2916511"/>
            <a:ext cx="1939364" cy="297619"/>
          </a:xfrm>
        </p:spPr>
        <p:txBody>
          <a:bodyPr rtlCol="0">
            <a:noAutofit/>
          </a:bodyPr>
          <a:lstStyle>
            <a:lvl1pPr marL="0" indent="0" algn="l">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1" name="文本占位符 125">
            <a:extLst>
              <a:ext uri="{FF2B5EF4-FFF2-40B4-BE49-F238E27FC236}">
                <a16:creationId xmlns:a16="http://schemas.microsoft.com/office/drawing/2014/main" id="{7FA6CF63-094C-FEF1-FE0A-D224114FFFB1}"/>
              </a:ext>
            </a:extLst>
          </p:cNvPr>
          <p:cNvSpPr>
            <a:spLocks noGrp="1"/>
          </p:cNvSpPr>
          <p:nvPr>
            <p:ph type="body" sz="quarter" idx="25" hasCustomPrompt="1"/>
          </p:nvPr>
        </p:nvSpPr>
        <p:spPr>
          <a:xfrm>
            <a:off x="6435254" y="3160070"/>
            <a:ext cx="1916981" cy="297618"/>
          </a:xfrm>
        </p:spPr>
        <p:txBody>
          <a:bodyPr rtlCol="0">
            <a:noAutofit/>
          </a:bodyPr>
          <a:lstStyle>
            <a:lvl1pPr marL="0" indent="0" algn="l">
              <a:buNone/>
              <a:defRPr lang="zh-CN" sz="11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3" name="文本占位符 125">
            <a:extLst>
              <a:ext uri="{FF2B5EF4-FFF2-40B4-BE49-F238E27FC236}">
                <a16:creationId xmlns:a16="http://schemas.microsoft.com/office/drawing/2014/main" id="{5AE70E18-5556-DFBC-8CD8-0D96082B2257}"/>
              </a:ext>
            </a:extLst>
          </p:cNvPr>
          <p:cNvSpPr>
            <a:spLocks noGrp="1"/>
          </p:cNvSpPr>
          <p:nvPr>
            <p:ph type="body" sz="quarter" idx="22" hasCustomPrompt="1"/>
          </p:nvPr>
        </p:nvSpPr>
        <p:spPr>
          <a:xfrm>
            <a:off x="5786697" y="3765558"/>
            <a:ext cx="1901631" cy="275039"/>
          </a:xfrm>
        </p:spPr>
        <p:txBody>
          <a:bodyPr rtlCol="0">
            <a:noAutofit/>
          </a:bodyPr>
          <a:lstStyle>
            <a:lvl1pPr marL="0" indent="0" algn="l">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4" name="文本占位符 125">
            <a:extLst>
              <a:ext uri="{FF2B5EF4-FFF2-40B4-BE49-F238E27FC236}">
                <a16:creationId xmlns:a16="http://schemas.microsoft.com/office/drawing/2014/main" id="{222FD369-F478-4133-30A6-A16422FBCB18}"/>
              </a:ext>
            </a:extLst>
          </p:cNvPr>
          <p:cNvSpPr>
            <a:spLocks noGrp="1"/>
          </p:cNvSpPr>
          <p:nvPr>
            <p:ph type="body" sz="quarter" idx="23" hasCustomPrompt="1"/>
          </p:nvPr>
        </p:nvSpPr>
        <p:spPr>
          <a:xfrm>
            <a:off x="5786697" y="3995716"/>
            <a:ext cx="1916981" cy="297618"/>
          </a:xfrm>
        </p:spPr>
        <p:txBody>
          <a:bodyPr rtlCol="0">
            <a:noAutofit/>
          </a:bodyPr>
          <a:lstStyle>
            <a:lvl1pPr marL="0" indent="0" algn="l">
              <a:buNone/>
              <a:defRPr lang="zh-CN" sz="11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5" name="文本占位符 125">
            <a:extLst>
              <a:ext uri="{FF2B5EF4-FFF2-40B4-BE49-F238E27FC236}">
                <a16:creationId xmlns:a16="http://schemas.microsoft.com/office/drawing/2014/main" id="{6EA7CF27-14B0-372C-159C-89BE2876C314}"/>
              </a:ext>
            </a:extLst>
          </p:cNvPr>
          <p:cNvSpPr>
            <a:spLocks noGrp="1"/>
          </p:cNvSpPr>
          <p:nvPr>
            <p:ph type="body" sz="quarter" idx="20" hasCustomPrompt="1"/>
          </p:nvPr>
        </p:nvSpPr>
        <p:spPr>
          <a:xfrm>
            <a:off x="5145648" y="4582847"/>
            <a:ext cx="1939364" cy="297619"/>
          </a:xfrm>
        </p:spPr>
        <p:txBody>
          <a:bodyPr rtlCol="0">
            <a:noAutofit/>
          </a:bodyPr>
          <a:lstStyle>
            <a:lvl1pPr marL="0" indent="0" algn="l">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6" name="文本占位符 125">
            <a:extLst>
              <a:ext uri="{FF2B5EF4-FFF2-40B4-BE49-F238E27FC236}">
                <a16:creationId xmlns:a16="http://schemas.microsoft.com/office/drawing/2014/main" id="{32C67C49-4D06-C2A2-A438-FF3F8CE7BF6B}"/>
              </a:ext>
            </a:extLst>
          </p:cNvPr>
          <p:cNvSpPr>
            <a:spLocks noGrp="1"/>
          </p:cNvSpPr>
          <p:nvPr>
            <p:ph type="body" sz="quarter" idx="21" hasCustomPrompt="1"/>
          </p:nvPr>
        </p:nvSpPr>
        <p:spPr>
          <a:xfrm>
            <a:off x="5130298" y="4835584"/>
            <a:ext cx="1916981" cy="297618"/>
          </a:xfrm>
        </p:spPr>
        <p:txBody>
          <a:bodyPr rtlCol="0">
            <a:noAutofit/>
          </a:bodyPr>
          <a:lstStyle>
            <a:lvl1pPr marL="0" indent="0" algn="l">
              <a:buNone/>
              <a:defRPr lang="zh-CN" sz="11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382691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defPPr>
              <a:defRPr lang="zh-CN"/>
            </a:defPPr>
          </a:lstStyle>
          <a:p>
            <a:pPr rtl="0"/>
            <a:r>
              <a:rPr lang="zh-CN" altLang="en-US"/>
              <a:t>单击此处编辑母版标题样式</a:t>
            </a:r>
            <a:endParaRPr lang="zh-CN" dirty="0"/>
          </a:p>
        </p:txBody>
      </p:sp>
      <p:sp>
        <p:nvSpPr>
          <p:cNvPr id="3" name="内容占位符 2"/>
          <p:cNvSpPr>
            <a:spLocks noGrp="1"/>
          </p:cNvSpPr>
          <p:nvPr>
            <p:ph idx="1"/>
          </p:nvPr>
        </p:nvSpPr>
        <p:spPr/>
        <p:txBody>
          <a:bodyPr rtlCol="0"/>
          <a:lstStyle>
            <a:defPPr>
              <a:defRPr lang="zh-CN"/>
            </a:def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6" name="幻灯片编号占位符 5"/>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3" y="4406901"/>
            <a:ext cx="10360501" cy="1362075"/>
          </a:xfrm>
        </p:spPr>
        <p:txBody>
          <a:bodyPr rtlCol="0" anchor="t"/>
          <a:lstStyle>
            <a:lvl1pPr algn="l">
              <a:defRPr lang="zh-CN" sz="5300" b="1" cap="all" baseline="0"/>
            </a:lvl1pPr>
          </a:lstStyle>
          <a:p>
            <a:pPr rtl="0"/>
            <a:r>
              <a:rPr lang="zh-CN" altLang="en-US"/>
              <a:t>单击此处编辑母版标题样式</a:t>
            </a:r>
            <a:endParaRPr lang="zh-CN"/>
          </a:p>
        </p:txBody>
      </p:sp>
      <p:sp>
        <p:nvSpPr>
          <p:cNvPr id="3" name="文本占位符 2"/>
          <p:cNvSpPr>
            <a:spLocks noGrp="1"/>
          </p:cNvSpPr>
          <p:nvPr>
            <p:ph type="body" idx="1"/>
          </p:nvPr>
        </p:nvSpPr>
        <p:spPr>
          <a:xfrm>
            <a:off x="962833" y="2906713"/>
            <a:ext cx="10360501" cy="1500187"/>
          </a:xfrm>
        </p:spPr>
        <p:txBody>
          <a:bodyPr rtlCol="0" anchor="b"/>
          <a:lstStyle>
            <a:lvl1pPr marL="0" indent="0">
              <a:buNone/>
              <a:defRPr lang="zh-CN" sz="2700">
                <a:solidFill>
                  <a:schemeClr val="tx1">
                    <a:tint val="75000"/>
                  </a:schemeClr>
                </a:solidFill>
              </a:defRPr>
            </a:lvl1pPr>
            <a:lvl2pPr marL="609493" indent="0">
              <a:buNone/>
              <a:defRPr lang="zh-CN" sz="2400">
                <a:solidFill>
                  <a:schemeClr val="tx1">
                    <a:tint val="75000"/>
                  </a:schemeClr>
                </a:solidFill>
              </a:defRPr>
            </a:lvl2pPr>
            <a:lvl3pPr marL="1218987" indent="0">
              <a:buNone/>
              <a:defRPr lang="zh-CN" sz="2100">
                <a:solidFill>
                  <a:schemeClr val="tx1">
                    <a:tint val="75000"/>
                  </a:schemeClr>
                </a:solidFill>
              </a:defRPr>
            </a:lvl3pPr>
            <a:lvl4pPr marL="1828480" indent="0">
              <a:buNone/>
              <a:defRPr lang="zh-CN" sz="1900">
                <a:solidFill>
                  <a:schemeClr val="tx1">
                    <a:tint val="75000"/>
                  </a:schemeClr>
                </a:solidFill>
              </a:defRPr>
            </a:lvl4pPr>
            <a:lvl5pPr marL="2437973" indent="0">
              <a:buNone/>
              <a:defRPr lang="zh-CN" sz="1900">
                <a:solidFill>
                  <a:schemeClr val="tx1">
                    <a:tint val="75000"/>
                  </a:schemeClr>
                </a:solidFill>
              </a:defRPr>
            </a:lvl5pPr>
            <a:lvl6pPr marL="3047467" indent="0">
              <a:buNone/>
              <a:defRPr lang="zh-CN" sz="1900">
                <a:solidFill>
                  <a:schemeClr val="tx1">
                    <a:tint val="75000"/>
                  </a:schemeClr>
                </a:solidFill>
              </a:defRPr>
            </a:lvl6pPr>
            <a:lvl7pPr marL="3656960" indent="0">
              <a:buNone/>
              <a:defRPr lang="zh-CN" sz="1900">
                <a:solidFill>
                  <a:schemeClr val="tx1">
                    <a:tint val="75000"/>
                  </a:schemeClr>
                </a:solidFill>
              </a:defRPr>
            </a:lvl7pPr>
            <a:lvl8pPr marL="4266453" indent="0">
              <a:buNone/>
              <a:defRPr lang="zh-CN" sz="1900">
                <a:solidFill>
                  <a:schemeClr val="tx1">
                    <a:tint val="75000"/>
                  </a:schemeClr>
                </a:solidFill>
              </a:defRPr>
            </a:lvl8pPr>
            <a:lvl9pPr marL="4875947" indent="0">
              <a:buNone/>
              <a:defRPr lang="zh-CN" sz="1900">
                <a:solidFill>
                  <a:schemeClr val="tx1">
                    <a:tint val="75000"/>
                  </a:schemeClr>
                </a:solidFill>
              </a:defRPr>
            </a:lvl9pPr>
          </a:lstStyle>
          <a:p>
            <a:pPr lvl="0" rtl="0"/>
            <a:r>
              <a:rPr lang="zh-CN" altLang="en-US"/>
              <a:t>单击此处编辑母版文本样式</a:t>
            </a:r>
          </a:p>
        </p:txBody>
      </p:sp>
      <p:sp>
        <p:nvSpPr>
          <p:cNvPr id="6" name="幻灯片编号占位符 5"/>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defPPr>
              <a:defRPr lang="zh-CN"/>
            </a:defPPr>
          </a:lstStyle>
          <a:p>
            <a:pPr rtl="0"/>
            <a:r>
              <a:rPr lang="zh-CN" dirty="0"/>
              <a:t>单击此处编辑母版标题</a:t>
            </a:r>
          </a:p>
        </p:txBody>
      </p:sp>
      <p:sp>
        <p:nvSpPr>
          <p:cNvPr id="3" name="文本占位符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defPPr>
              <a:defRPr lang="zh-CN"/>
            </a:def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幻灯片编号占位符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lang="zh-CN" sz="1600">
                <a:solidFill>
                  <a:schemeClr val="tx1">
                    <a:tint val="75000"/>
                  </a:schemeClr>
                </a:solidFill>
                <a:latin typeface="Microsoft YaHei UI"/>
                <a:cs typeface="Microsoft YaHei UI"/>
              </a:defRPr>
            </a:lvl1pPr>
          </a:lstStyle>
          <a:p>
            <a:pPr rtl="0"/>
            <a:fld id="{7091A9FD-CDA2-4BA5-8C18-59D6F59EB34A}" type="slidenum">
              <a:rPr lang="zh-CN" smtClean="0"/>
              <a:pPr/>
              <a:t>‹#›</a:t>
            </a:fld>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64" r:id="rId5"/>
    <p:sldLayoutId id="2147483665" r:id="rId6"/>
    <p:sldLayoutId id="2147483666" r:id="rId7"/>
    <p:sldLayoutId id="2147483650" r:id="rId8"/>
    <p:sldLayoutId id="2147483651" r:id="rId9"/>
    <p:sldLayoutId id="2147483652" r:id="rId10"/>
    <p:sldLayoutId id="2147483653" r:id="rId11"/>
    <p:sldLayoutId id="2147483655" r:id="rId12"/>
    <p:sldLayoutId id="2147483656" r:id="rId13"/>
    <p:sldLayoutId id="2147483657"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1218987" rtl="0" eaLnBrk="1" latinLnBrk="0" hangingPunct="1">
        <a:lnSpc>
          <a:spcPct val="85000"/>
        </a:lnSpc>
        <a:spcBef>
          <a:spcPts val="0"/>
        </a:spcBef>
        <a:spcAft>
          <a:spcPts val="600"/>
        </a:spcAft>
        <a:buNone/>
        <a:defRPr lang="zh-CN" sz="4800" b="0" i="0" kern="1200" cap="all" spc="100" baseline="0">
          <a:solidFill>
            <a:schemeClr val="accent1"/>
          </a:solidFill>
          <a:latin typeface="+mj-cs"/>
          <a:ea typeface="+mj-ea"/>
          <a:cs typeface="+mj-cs"/>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lang="zh-CN" sz="4300" kern="1200">
          <a:solidFill>
            <a:schemeClr val="accent3">
              <a:lumMod val="50000"/>
            </a:schemeClr>
          </a:solidFill>
          <a:latin typeface="+mn-cs"/>
          <a:ea typeface="+mn-ea"/>
          <a:cs typeface="+mn-cs"/>
        </a:defRPr>
      </a:lvl1pPr>
      <a:lvl2pPr marL="990427" indent="-380933" algn="l" defTabSz="1218987" rtl="0" eaLnBrk="1" latinLnBrk="0" hangingPunct="1">
        <a:lnSpc>
          <a:spcPct val="85000"/>
        </a:lnSpc>
        <a:spcBef>
          <a:spcPts val="0"/>
        </a:spcBef>
        <a:spcAft>
          <a:spcPts val="600"/>
        </a:spcAft>
        <a:buFont typeface="Arial" pitchFamily="34" charset="0"/>
        <a:buChar char="–"/>
        <a:defRPr lang="zh-CN" sz="3700" kern="1200">
          <a:solidFill>
            <a:schemeClr val="accent3">
              <a:lumMod val="50000"/>
            </a:schemeClr>
          </a:solidFill>
          <a:latin typeface="+mn-cs"/>
          <a:ea typeface="+mn-ea"/>
          <a:cs typeface="+mn-cs"/>
        </a:defRPr>
      </a:lvl2pPr>
      <a:lvl3pPr marL="1523733" indent="-304747" algn="l" defTabSz="1218987" rtl="0" eaLnBrk="1" latinLnBrk="0" hangingPunct="1">
        <a:lnSpc>
          <a:spcPct val="85000"/>
        </a:lnSpc>
        <a:spcBef>
          <a:spcPts val="0"/>
        </a:spcBef>
        <a:spcAft>
          <a:spcPts val="600"/>
        </a:spcAft>
        <a:buFont typeface="Arial" pitchFamily="34" charset="0"/>
        <a:buChar char="•"/>
        <a:defRPr lang="zh-CN" sz="3200" kern="1200">
          <a:solidFill>
            <a:schemeClr val="accent3">
              <a:lumMod val="50000"/>
            </a:schemeClr>
          </a:solidFill>
          <a:latin typeface="+mn-cs"/>
          <a:ea typeface="+mn-ea"/>
          <a:cs typeface="+mn-cs"/>
        </a:defRPr>
      </a:lvl3pPr>
      <a:lvl4pPr marL="2133227" indent="-304747" algn="l" defTabSz="1218987" rtl="0" eaLnBrk="1" latinLnBrk="0" hangingPunct="1">
        <a:lnSpc>
          <a:spcPct val="85000"/>
        </a:lnSpc>
        <a:spcBef>
          <a:spcPts val="0"/>
        </a:spcBef>
        <a:spcAft>
          <a:spcPts val="600"/>
        </a:spcAft>
        <a:buFont typeface="Arial" pitchFamily="34" charset="0"/>
        <a:buChar char="–"/>
        <a:defRPr lang="zh-CN" sz="2700" kern="1200">
          <a:solidFill>
            <a:schemeClr val="accent3">
              <a:lumMod val="50000"/>
            </a:schemeClr>
          </a:solidFill>
          <a:latin typeface="+mn-cs"/>
          <a:ea typeface="+mn-ea"/>
          <a:cs typeface="+mn-cs"/>
        </a:defRPr>
      </a:lvl4pPr>
      <a:lvl5pPr marL="2742720" indent="-304747" algn="l" defTabSz="1218987" rtl="0" eaLnBrk="1" latinLnBrk="0" hangingPunct="1">
        <a:lnSpc>
          <a:spcPct val="85000"/>
        </a:lnSpc>
        <a:spcBef>
          <a:spcPts val="0"/>
        </a:spcBef>
        <a:spcAft>
          <a:spcPts val="600"/>
        </a:spcAft>
        <a:buFont typeface="Arial" pitchFamily="34" charset="0"/>
        <a:buChar char="»"/>
        <a:defRPr lang="zh-CN" sz="2700" kern="1200">
          <a:solidFill>
            <a:schemeClr val="accent3">
              <a:lumMod val="50000"/>
            </a:schemeClr>
          </a:solidFill>
          <a:latin typeface="+mn-cs"/>
          <a:ea typeface="+mn-ea"/>
          <a:cs typeface="+mn-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p:bodyStyle>
    <p:otherStyle>
      <a:defPPr>
        <a:defRPr lang="zh-CN"/>
      </a:defPPr>
      <a:lvl1pPr marL="0" algn="l" defTabSz="1218987" rtl="0" eaLnBrk="1" latinLnBrk="0" hangingPunct="1">
        <a:defRPr lang="zh-CN" sz="2400" kern="1200">
          <a:solidFill>
            <a:schemeClr val="tx1"/>
          </a:solidFill>
          <a:latin typeface="+mn-cs"/>
          <a:ea typeface="+mn-ea"/>
          <a:cs typeface="+mn-cs"/>
        </a:defRPr>
      </a:lvl1pPr>
      <a:lvl2pPr marL="609493" algn="l" defTabSz="1218987" rtl="0" eaLnBrk="1" latinLnBrk="0" hangingPunct="1">
        <a:defRPr lang="zh-CN" sz="2400" kern="1200">
          <a:solidFill>
            <a:schemeClr val="tx1"/>
          </a:solidFill>
          <a:latin typeface="+mn-cs"/>
          <a:ea typeface="+mn-ea"/>
          <a:cs typeface="+mn-cs"/>
        </a:defRPr>
      </a:lvl2pPr>
      <a:lvl3pPr marL="1218987" algn="l" defTabSz="1218987" rtl="0" eaLnBrk="1" latinLnBrk="0" hangingPunct="1">
        <a:defRPr lang="zh-CN" sz="2400" kern="1200">
          <a:solidFill>
            <a:schemeClr val="tx1"/>
          </a:solidFill>
          <a:latin typeface="+mn-cs"/>
          <a:ea typeface="+mn-ea"/>
          <a:cs typeface="+mn-cs"/>
        </a:defRPr>
      </a:lvl3pPr>
      <a:lvl4pPr marL="1828480" algn="l" defTabSz="1218987" rtl="0" eaLnBrk="1" latinLnBrk="0" hangingPunct="1">
        <a:defRPr lang="zh-CN" sz="2400" kern="1200">
          <a:solidFill>
            <a:schemeClr val="tx1"/>
          </a:solidFill>
          <a:latin typeface="+mn-cs"/>
          <a:ea typeface="+mn-ea"/>
          <a:cs typeface="+mn-cs"/>
        </a:defRPr>
      </a:lvl4pPr>
      <a:lvl5pPr marL="2437973" algn="l" defTabSz="1218987" rtl="0" eaLnBrk="1" latinLnBrk="0" hangingPunct="1">
        <a:defRPr lang="zh-CN" sz="2400" kern="1200">
          <a:solidFill>
            <a:schemeClr val="tx1"/>
          </a:solidFill>
          <a:latin typeface="+mn-cs"/>
          <a:ea typeface="+mn-ea"/>
          <a:cs typeface="+mn-cs"/>
        </a:defRPr>
      </a:lvl5pPr>
      <a:lvl6pPr marL="3047467" algn="l" defTabSz="1218987" rtl="0" eaLnBrk="1" latinLnBrk="0" hangingPunct="1">
        <a:defRPr lang="zh-CN" sz="2400" kern="1200">
          <a:solidFill>
            <a:schemeClr val="tx1"/>
          </a:solidFill>
          <a:latin typeface="+mn-cs"/>
          <a:ea typeface="+mn-ea"/>
          <a:cs typeface="+mn-cs"/>
        </a:defRPr>
      </a:lvl6pPr>
      <a:lvl7pPr marL="3656960" algn="l" defTabSz="1218987" rtl="0" eaLnBrk="1" latinLnBrk="0" hangingPunct="1">
        <a:defRPr lang="zh-CN" sz="2400" kern="1200">
          <a:solidFill>
            <a:schemeClr val="tx1"/>
          </a:solidFill>
          <a:latin typeface="+mn-cs"/>
          <a:ea typeface="+mn-ea"/>
          <a:cs typeface="+mn-cs"/>
        </a:defRPr>
      </a:lvl7pPr>
      <a:lvl8pPr marL="4266453" algn="l" defTabSz="1218987" rtl="0" eaLnBrk="1" latinLnBrk="0" hangingPunct="1">
        <a:defRPr lang="zh-CN" sz="2400" kern="1200">
          <a:solidFill>
            <a:schemeClr val="tx1"/>
          </a:solidFill>
          <a:latin typeface="+mn-cs"/>
          <a:ea typeface="+mn-ea"/>
          <a:cs typeface="+mn-cs"/>
        </a:defRPr>
      </a:lvl8pPr>
      <a:lvl9pPr marL="4875947" algn="l" defTabSz="1218987" rtl="0" eaLnBrk="1" latinLnBrk="0" hangingPunct="1">
        <a:defRPr lang="zh-CN" sz="24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4DD9F5B7-FF75-FB9C-B60F-CA650D9FD829}"/>
              </a:ext>
            </a:extLst>
          </p:cNvPr>
          <p:cNvSpPr>
            <a:spLocks noGrp="1"/>
          </p:cNvSpPr>
          <p:nvPr>
            <p:ph type="title"/>
          </p:nvPr>
        </p:nvSpPr>
        <p:spPr>
          <a:xfrm rot="10800000">
            <a:off x="8364753" y="1611130"/>
            <a:ext cx="1876323" cy="2273632"/>
          </a:xfrm>
        </p:spPr>
        <p:txBody>
          <a:bodyPr rtlCol="0">
            <a:noAutofit/>
          </a:bodyPr>
          <a:lstStyle>
            <a:defPPr>
              <a:defRPr lang="zh-CN"/>
            </a:defPPr>
          </a:lstStyle>
          <a:p>
            <a:pPr algn="ctr" rtl="0">
              <a:lnSpc>
                <a:spcPct val="100000"/>
              </a:lnSpc>
            </a:pPr>
            <a:r>
              <a:rPr lang="en-US" altLang="zh-CN" sz="25800"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U</a:t>
            </a:r>
            <a:endParaRPr lang="zh-CN" sz="25800"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81" name="文本占位符 80">
            <a:extLst>
              <a:ext uri="{FF2B5EF4-FFF2-40B4-BE49-F238E27FC236}">
                <a16:creationId xmlns:a16="http://schemas.microsoft.com/office/drawing/2014/main" id="{856EF6AA-075A-F11E-7AB6-72584D5E8E7B}"/>
              </a:ext>
            </a:extLst>
          </p:cNvPr>
          <p:cNvSpPr>
            <a:spLocks noGrp="1"/>
          </p:cNvSpPr>
          <p:nvPr>
            <p:ph type="body" sz="quarter" idx="11"/>
          </p:nvPr>
        </p:nvSpPr>
        <p:spPr/>
        <p:txBody>
          <a:bodyPr rtlCol="0"/>
          <a:lstStyle>
            <a:defPPr>
              <a:defRPr lang="zh-CN"/>
            </a:defPPr>
          </a:lstStyle>
          <a:p>
            <a:pPr rtl="0"/>
            <a:r>
              <a:rPr lang="zh-CN"/>
              <a:t>元素 1 </a:t>
            </a:r>
          </a:p>
          <a:p>
            <a:pPr rtl="0"/>
            <a:endParaRPr lang="zh-CN" dirty="0"/>
          </a:p>
        </p:txBody>
      </p:sp>
      <p:sp>
        <p:nvSpPr>
          <p:cNvPr id="87" name="文本占位符 86">
            <a:extLst>
              <a:ext uri="{FF2B5EF4-FFF2-40B4-BE49-F238E27FC236}">
                <a16:creationId xmlns:a16="http://schemas.microsoft.com/office/drawing/2014/main" id="{27DB16C5-CBA8-050E-8103-FE90238FBA97}"/>
              </a:ext>
            </a:extLst>
          </p:cNvPr>
          <p:cNvSpPr>
            <a:spLocks noGrp="1"/>
          </p:cNvSpPr>
          <p:nvPr>
            <p:ph type="body" sz="quarter" idx="17"/>
          </p:nvPr>
        </p:nvSpPr>
        <p:spPr/>
        <p:txBody>
          <a:bodyPr rtlCol="0"/>
          <a:lstStyle>
            <a:defPPr>
              <a:defRPr lang="zh-CN"/>
            </a:defPPr>
          </a:lstStyle>
          <a:p>
            <a:pPr rtl="0"/>
            <a:r>
              <a:rPr lang="zh-CN"/>
              <a:t>在此处输入说明。 </a:t>
            </a:r>
          </a:p>
          <a:p>
            <a:pPr rtl="0"/>
            <a:endParaRPr lang="zh-CN" dirty="0"/>
          </a:p>
        </p:txBody>
      </p:sp>
      <p:sp>
        <p:nvSpPr>
          <p:cNvPr id="82" name="文本占位符 81">
            <a:extLst>
              <a:ext uri="{FF2B5EF4-FFF2-40B4-BE49-F238E27FC236}">
                <a16:creationId xmlns:a16="http://schemas.microsoft.com/office/drawing/2014/main" id="{A3B86342-A549-E4C3-1C2D-3269E65AEFC6}"/>
              </a:ext>
            </a:extLst>
          </p:cNvPr>
          <p:cNvSpPr>
            <a:spLocks noGrp="1"/>
          </p:cNvSpPr>
          <p:nvPr>
            <p:ph type="body" sz="quarter" idx="12"/>
          </p:nvPr>
        </p:nvSpPr>
        <p:spPr/>
        <p:txBody>
          <a:bodyPr rtlCol="0"/>
          <a:lstStyle>
            <a:defPPr>
              <a:defRPr lang="zh-CN"/>
            </a:defPPr>
          </a:lstStyle>
          <a:p>
            <a:pPr rtl="0"/>
            <a:r>
              <a:rPr lang="zh-CN"/>
              <a:t>元素 2</a:t>
            </a:r>
          </a:p>
        </p:txBody>
      </p:sp>
      <p:sp>
        <p:nvSpPr>
          <p:cNvPr id="88" name="文本占位符 87">
            <a:extLst>
              <a:ext uri="{FF2B5EF4-FFF2-40B4-BE49-F238E27FC236}">
                <a16:creationId xmlns:a16="http://schemas.microsoft.com/office/drawing/2014/main" id="{FDC3F00E-2D9B-DC36-9C5D-99C66237BB96}"/>
              </a:ext>
            </a:extLst>
          </p:cNvPr>
          <p:cNvSpPr>
            <a:spLocks noGrp="1"/>
          </p:cNvSpPr>
          <p:nvPr>
            <p:ph type="body" sz="quarter" idx="18"/>
          </p:nvPr>
        </p:nvSpPr>
        <p:spPr/>
        <p:txBody>
          <a:bodyPr rtlCol="0"/>
          <a:lstStyle>
            <a:defPPr>
              <a:defRPr lang="zh-CN"/>
            </a:defPPr>
          </a:lstStyle>
          <a:p>
            <a:pPr rtl="0"/>
            <a:r>
              <a:rPr lang="zh-CN" dirty="0"/>
              <a:t>在此处输入说明。 </a:t>
            </a:r>
          </a:p>
          <a:p>
            <a:pPr rtl="0"/>
            <a:endParaRPr lang="zh-CN" dirty="0"/>
          </a:p>
        </p:txBody>
      </p:sp>
      <p:sp>
        <p:nvSpPr>
          <p:cNvPr id="83" name="文本占位符 82">
            <a:extLst>
              <a:ext uri="{FF2B5EF4-FFF2-40B4-BE49-F238E27FC236}">
                <a16:creationId xmlns:a16="http://schemas.microsoft.com/office/drawing/2014/main" id="{A7C1FD09-C60A-050C-BBF9-FC66CCB58CC7}"/>
              </a:ext>
            </a:extLst>
          </p:cNvPr>
          <p:cNvSpPr>
            <a:spLocks noGrp="1"/>
          </p:cNvSpPr>
          <p:nvPr>
            <p:ph type="body" sz="quarter" idx="13"/>
          </p:nvPr>
        </p:nvSpPr>
        <p:spPr/>
        <p:txBody>
          <a:bodyPr rtlCol="0"/>
          <a:lstStyle>
            <a:defPPr>
              <a:defRPr lang="zh-CN"/>
            </a:defPPr>
          </a:lstStyle>
          <a:p>
            <a:pPr rtl="0"/>
            <a:r>
              <a:rPr lang="zh-CN"/>
              <a:t>元素 3</a:t>
            </a:r>
          </a:p>
        </p:txBody>
      </p:sp>
      <p:sp>
        <p:nvSpPr>
          <p:cNvPr id="89" name="文本占位符 88">
            <a:extLst>
              <a:ext uri="{FF2B5EF4-FFF2-40B4-BE49-F238E27FC236}">
                <a16:creationId xmlns:a16="http://schemas.microsoft.com/office/drawing/2014/main" id="{152F0AD2-B0ED-DDB5-6B75-1A158BC02A2D}"/>
              </a:ext>
            </a:extLst>
          </p:cNvPr>
          <p:cNvSpPr>
            <a:spLocks noGrp="1"/>
          </p:cNvSpPr>
          <p:nvPr>
            <p:ph type="body" sz="quarter" idx="19"/>
          </p:nvPr>
        </p:nvSpPr>
        <p:spPr/>
        <p:txBody>
          <a:bodyPr rtlCol="0"/>
          <a:lstStyle>
            <a:defPPr>
              <a:defRPr lang="zh-CN"/>
            </a:defPPr>
          </a:lstStyle>
          <a:p>
            <a:pPr rtl="0"/>
            <a:r>
              <a:rPr lang="zh-CN"/>
              <a:t>在此处输入说明。 </a:t>
            </a:r>
          </a:p>
          <a:p>
            <a:pPr rtl="0"/>
            <a:endParaRPr lang="zh-CN" dirty="0"/>
          </a:p>
        </p:txBody>
      </p:sp>
      <p:sp>
        <p:nvSpPr>
          <p:cNvPr id="84" name="文本占位符 83">
            <a:extLst>
              <a:ext uri="{FF2B5EF4-FFF2-40B4-BE49-F238E27FC236}">
                <a16:creationId xmlns:a16="http://schemas.microsoft.com/office/drawing/2014/main" id="{5A9B833D-B259-D69D-A1C5-4CB1337CAE16}"/>
              </a:ext>
            </a:extLst>
          </p:cNvPr>
          <p:cNvSpPr>
            <a:spLocks noGrp="1"/>
          </p:cNvSpPr>
          <p:nvPr>
            <p:ph type="body" sz="quarter" idx="14"/>
          </p:nvPr>
        </p:nvSpPr>
        <p:spPr/>
        <p:txBody>
          <a:bodyPr rtlCol="0"/>
          <a:lstStyle>
            <a:defPPr>
              <a:defRPr lang="zh-CN"/>
            </a:defPPr>
          </a:lstStyle>
          <a:p>
            <a:pPr rtl="0"/>
            <a:r>
              <a:rPr lang="zh-CN"/>
              <a:t>元素 4</a:t>
            </a:r>
          </a:p>
        </p:txBody>
      </p:sp>
      <p:sp>
        <p:nvSpPr>
          <p:cNvPr id="90" name="文本占位符 89">
            <a:extLst>
              <a:ext uri="{FF2B5EF4-FFF2-40B4-BE49-F238E27FC236}">
                <a16:creationId xmlns:a16="http://schemas.microsoft.com/office/drawing/2014/main" id="{FF8984B0-FF4A-676A-718D-88A75A8F2485}"/>
              </a:ext>
            </a:extLst>
          </p:cNvPr>
          <p:cNvSpPr>
            <a:spLocks noGrp="1"/>
          </p:cNvSpPr>
          <p:nvPr>
            <p:ph type="body" sz="quarter" idx="20"/>
          </p:nvPr>
        </p:nvSpPr>
        <p:spPr/>
        <p:txBody>
          <a:bodyPr rtlCol="0"/>
          <a:lstStyle>
            <a:defPPr>
              <a:defRPr lang="zh-CN"/>
            </a:defPPr>
          </a:lstStyle>
          <a:p>
            <a:pPr rtl="0"/>
            <a:r>
              <a:rPr lang="zh-CN"/>
              <a:t>在此处输入说明。 </a:t>
            </a:r>
          </a:p>
          <a:p>
            <a:pPr rtl="0"/>
            <a:endParaRPr lang="zh-CN" dirty="0"/>
          </a:p>
        </p:txBody>
      </p:sp>
      <p:sp>
        <p:nvSpPr>
          <p:cNvPr id="85" name="文本占位符 84">
            <a:extLst>
              <a:ext uri="{FF2B5EF4-FFF2-40B4-BE49-F238E27FC236}">
                <a16:creationId xmlns:a16="http://schemas.microsoft.com/office/drawing/2014/main" id="{8D5E43C1-4424-B4A7-959F-2CCFC4C9BB5C}"/>
              </a:ext>
            </a:extLst>
          </p:cNvPr>
          <p:cNvSpPr>
            <a:spLocks noGrp="1"/>
          </p:cNvSpPr>
          <p:nvPr>
            <p:ph type="body" sz="quarter" idx="15"/>
          </p:nvPr>
        </p:nvSpPr>
        <p:spPr/>
        <p:txBody>
          <a:bodyPr rtlCol="0"/>
          <a:lstStyle>
            <a:defPPr>
              <a:defRPr lang="zh-CN"/>
            </a:defPPr>
          </a:lstStyle>
          <a:p>
            <a:pPr rtl="0"/>
            <a:r>
              <a:rPr lang="zh-CN"/>
              <a:t>元素 5</a:t>
            </a:r>
          </a:p>
        </p:txBody>
      </p:sp>
      <p:sp>
        <p:nvSpPr>
          <p:cNvPr id="91" name="文本占位符 90">
            <a:extLst>
              <a:ext uri="{FF2B5EF4-FFF2-40B4-BE49-F238E27FC236}">
                <a16:creationId xmlns:a16="http://schemas.microsoft.com/office/drawing/2014/main" id="{065F0716-4C19-0DD6-93B9-2EADEA6FD843}"/>
              </a:ext>
            </a:extLst>
          </p:cNvPr>
          <p:cNvSpPr>
            <a:spLocks noGrp="1"/>
          </p:cNvSpPr>
          <p:nvPr>
            <p:ph type="body" sz="quarter" idx="21"/>
          </p:nvPr>
        </p:nvSpPr>
        <p:spPr/>
        <p:txBody>
          <a:bodyPr rtlCol="0"/>
          <a:lstStyle>
            <a:defPPr>
              <a:defRPr lang="zh-CN"/>
            </a:defPPr>
          </a:lstStyle>
          <a:p>
            <a:pPr rtl="0"/>
            <a:r>
              <a:rPr lang="zh-CN"/>
              <a:t>在此处输入说明。 </a:t>
            </a:r>
          </a:p>
          <a:p>
            <a:pPr rtl="0"/>
            <a:endParaRPr lang="zh-CN" dirty="0"/>
          </a:p>
        </p:txBody>
      </p:sp>
      <p:sp>
        <p:nvSpPr>
          <p:cNvPr id="86" name="文本占位符 85">
            <a:extLst>
              <a:ext uri="{FF2B5EF4-FFF2-40B4-BE49-F238E27FC236}">
                <a16:creationId xmlns:a16="http://schemas.microsoft.com/office/drawing/2014/main" id="{5247C1BA-8536-DC58-00A9-DB2FAFD4B1EC}"/>
              </a:ext>
            </a:extLst>
          </p:cNvPr>
          <p:cNvSpPr>
            <a:spLocks noGrp="1"/>
          </p:cNvSpPr>
          <p:nvPr>
            <p:ph type="body" sz="quarter" idx="16"/>
          </p:nvPr>
        </p:nvSpPr>
        <p:spPr/>
        <p:txBody>
          <a:bodyPr rtlCol="0"/>
          <a:lstStyle>
            <a:defPPr>
              <a:defRPr lang="zh-CN"/>
            </a:defPPr>
          </a:lstStyle>
          <a:p>
            <a:pPr rtl="0"/>
            <a:r>
              <a:rPr lang="zh-CN"/>
              <a:t>元素 6</a:t>
            </a:r>
          </a:p>
        </p:txBody>
      </p:sp>
      <p:sp>
        <p:nvSpPr>
          <p:cNvPr id="92" name="文本占位符 91">
            <a:extLst>
              <a:ext uri="{FF2B5EF4-FFF2-40B4-BE49-F238E27FC236}">
                <a16:creationId xmlns:a16="http://schemas.microsoft.com/office/drawing/2014/main" id="{C4044085-B53A-D640-98E0-6295995E8D33}"/>
              </a:ext>
            </a:extLst>
          </p:cNvPr>
          <p:cNvSpPr>
            <a:spLocks noGrp="1"/>
          </p:cNvSpPr>
          <p:nvPr>
            <p:ph type="body" sz="quarter" idx="22"/>
          </p:nvPr>
        </p:nvSpPr>
        <p:spPr/>
        <p:txBody>
          <a:bodyPr rtlCol="0"/>
          <a:lstStyle>
            <a:defPPr>
              <a:defRPr lang="zh-CN"/>
            </a:defPPr>
          </a:lstStyle>
          <a:p>
            <a:pPr rtl="0"/>
            <a:r>
              <a:rPr lang="zh-CN"/>
              <a:t>在此处输入说明。 </a:t>
            </a:r>
          </a:p>
          <a:p>
            <a:pPr rtl="0"/>
            <a:endParaRPr lang="zh-CN" dirty="0"/>
          </a:p>
        </p:txBody>
      </p:sp>
      <p:sp>
        <p:nvSpPr>
          <p:cNvPr id="2" name="文本框 1">
            <a:extLst>
              <a:ext uri="{FF2B5EF4-FFF2-40B4-BE49-F238E27FC236}">
                <a16:creationId xmlns:a16="http://schemas.microsoft.com/office/drawing/2014/main" id="{98FCE3EC-3346-9D57-97D2-D21B8012CF70}"/>
              </a:ext>
            </a:extLst>
          </p:cNvPr>
          <p:cNvSpPr txBox="1"/>
          <p:nvPr/>
        </p:nvSpPr>
        <p:spPr>
          <a:xfrm rot="5400000">
            <a:off x="8768480" y="2657217"/>
            <a:ext cx="2505691" cy="3770263"/>
          </a:xfrm>
          <a:prstGeom prst="rect">
            <a:avLst/>
          </a:prstGeom>
          <a:noFill/>
        </p:spPr>
        <p:txBody>
          <a:bodyPr wrap="square" rtlCol="0">
            <a:spAutoFit/>
          </a:bodyPr>
          <a:lstStyle/>
          <a:p>
            <a:r>
              <a:rPr lang="en-US" altLang="zh-CN" sz="24000" b="1" dirty="0">
                <a:solidFill>
                  <a:schemeClr val="accent2">
                    <a:lumMod val="90000"/>
                  </a:schemeClr>
                </a:solidFill>
                <a:latin typeface="Calibri Light" panose="020F0302020204030204" pitchFamily="34" charset="0"/>
                <a:ea typeface="Calibri Light" panose="020F0302020204030204" pitchFamily="34" charset="0"/>
                <a:cs typeface="Calibri Light" panose="020F0302020204030204" pitchFamily="34" charset="0"/>
              </a:rPr>
              <a:t>D</a:t>
            </a:r>
            <a:endParaRPr lang="zh-CN" altLang="en-US" sz="24000" b="1" dirty="0">
              <a:solidFill>
                <a:schemeClr val="accent2">
                  <a:lumMod val="90000"/>
                </a:schemeClr>
              </a:solidFill>
              <a:latin typeface="Calibri Light" panose="020F0302020204030204" pitchFamily="34" charset="0"/>
              <a:cs typeface="Calibri Light" panose="020F0302020204030204" pitchFamily="34" charset="0"/>
            </a:endParaRPr>
          </a:p>
        </p:txBody>
      </p:sp>
      <p:sp>
        <p:nvSpPr>
          <p:cNvPr id="11" name="矩形 10">
            <a:extLst>
              <a:ext uri="{FF2B5EF4-FFF2-40B4-BE49-F238E27FC236}">
                <a16:creationId xmlns:a16="http://schemas.microsoft.com/office/drawing/2014/main" id="{513F03C8-C9FF-F8AC-CA6A-F06A0B1B9C7E}"/>
              </a:ext>
            </a:extLst>
          </p:cNvPr>
          <p:cNvSpPr/>
          <p:nvPr/>
        </p:nvSpPr>
        <p:spPr>
          <a:xfrm>
            <a:off x="5745380" y="725074"/>
            <a:ext cx="5472608" cy="5464638"/>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35CED03-1ACE-D500-60B4-76880516B740}"/>
              </a:ext>
            </a:extLst>
          </p:cNvPr>
          <p:cNvSpPr txBox="1"/>
          <p:nvPr/>
        </p:nvSpPr>
        <p:spPr>
          <a:xfrm>
            <a:off x="4986463" y="1447800"/>
            <a:ext cx="5903831" cy="3901966"/>
          </a:xfrm>
          <a:prstGeom prst="rect">
            <a:avLst/>
          </a:prstGeom>
          <a:noFill/>
        </p:spPr>
        <p:txBody>
          <a:bodyPr wrap="square" rtlCol="0">
            <a:spAutoFit/>
          </a:bodyPr>
          <a:lstStyle/>
          <a:p>
            <a:pPr algn="ctr">
              <a:lnSpc>
                <a:spcPct val="120000"/>
              </a:lnSpc>
            </a:pPr>
            <a:r>
              <a:rPr lang="en-US" altLang="zh-CN" sz="9600" b="1" u="sng" spc="3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U</a:t>
            </a:r>
            <a:r>
              <a:rPr lang="en-US" altLang="zh-CN" sz="8800" b="1" u="sng" spc="3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n</a:t>
            </a:r>
            <a:r>
              <a:rPr lang="en-US" altLang="zh-CN" sz="8000" b="1" u="sng" spc="3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i</a:t>
            </a:r>
            <a:r>
              <a:rPr lang="en-US" altLang="zh-CN" sz="9600" b="1" u="sng" spc="3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Data</a:t>
            </a:r>
            <a:r>
              <a:rPr lang="en-US" altLang="zh-CN" b="1" u="sng" dirty="0">
                <a:solidFill>
                  <a:srgbClr val="0070C0"/>
                </a:solidFill>
              </a:rPr>
              <a:t> </a:t>
            </a:r>
          </a:p>
          <a:p>
            <a:pPr algn="ctr">
              <a:lnSpc>
                <a:spcPct val="120000"/>
              </a:lnSpc>
            </a:pPr>
            <a:r>
              <a:rPr lang="zh-CN" altLang="en-US" sz="2800" b="1" dirty="0">
                <a:solidFill>
                  <a:schemeClr val="accent1">
                    <a:lumMod val="75000"/>
                  </a:schemeClr>
                </a:solidFill>
                <a:latin typeface="华文中宋" panose="02010600040101010101" pitchFamily="2" charset="-122"/>
                <a:ea typeface="华文中宋" panose="02010600040101010101" pitchFamily="2" charset="-122"/>
              </a:rPr>
              <a:t>打通 </a:t>
            </a:r>
            <a:r>
              <a:rPr lang="zh-CN" altLang="en-US" sz="3200" b="1" dirty="0">
                <a:solidFill>
                  <a:srgbClr val="0070C0"/>
                </a:solidFill>
                <a:latin typeface="华文中宋" panose="02010600040101010101" pitchFamily="2" charset="-122"/>
                <a:ea typeface="华文中宋" panose="02010600040101010101" pitchFamily="2" charset="-122"/>
              </a:rPr>
              <a:t>数据</a:t>
            </a:r>
            <a:r>
              <a:rPr lang="en-US" altLang="zh-CN" sz="3200" b="1" dirty="0">
                <a:solidFill>
                  <a:schemeClr val="accent3">
                    <a:lumMod val="60000"/>
                    <a:lumOff val="40000"/>
                  </a:schemeClr>
                </a:solidFill>
                <a:latin typeface="华文中宋" panose="02010600040101010101" pitchFamily="2" charset="-122"/>
                <a:ea typeface="华文中宋" panose="02010600040101010101" pitchFamily="2" charset="-122"/>
              </a:rPr>
              <a:t>|</a:t>
            </a:r>
            <a:r>
              <a:rPr lang="zh-CN" altLang="en-US" sz="3200" b="1" dirty="0">
                <a:solidFill>
                  <a:srgbClr val="0070C0"/>
                </a:solidFill>
                <a:latin typeface="华文中宋" panose="02010600040101010101" pitchFamily="2" charset="-122"/>
                <a:ea typeface="华文中宋" panose="02010600040101010101" pitchFamily="2" charset="-122"/>
              </a:rPr>
              <a:t>算法</a:t>
            </a:r>
            <a:r>
              <a:rPr lang="en-US" altLang="zh-CN" sz="3200" b="1" dirty="0">
                <a:solidFill>
                  <a:schemeClr val="accent3">
                    <a:lumMod val="60000"/>
                    <a:lumOff val="40000"/>
                  </a:schemeClr>
                </a:solidFill>
                <a:latin typeface="华文中宋" panose="02010600040101010101" pitchFamily="2" charset="-122"/>
                <a:ea typeface="华文中宋" panose="02010600040101010101" pitchFamily="2" charset="-122"/>
              </a:rPr>
              <a:t>|</a:t>
            </a:r>
            <a:r>
              <a:rPr lang="zh-CN" altLang="en-US" sz="3200" b="1" dirty="0">
                <a:solidFill>
                  <a:srgbClr val="0070C0"/>
                </a:solidFill>
                <a:latin typeface="华文中宋" panose="02010600040101010101" pitchFamily="2" charset="-122"/>
                <a:ea typeface="华文中宋" panose="02010600040101010101" pitchFamily="2" charset="-122"/>
              </a:rPr>
              <a:t>算力</a:t>
            </a:r>
            <a:r>
              <a:rPr lang="zh-CN" altLang="en-US" sz="2800" b="1" dirty="0">
                <a:solidFill>
                  <a:schemeClr val="accent1">
                    <a:lumMod val="75000"/>
                  </a:schemeClr>
                </a:solidFill>
                <a:latin typeface="华文中宋" panose="02010600040101010101" pitchFamily="2" charset="-122"/>
                <a:ea typeface="华文中宋" panose="02010600040101010101" pitchFamily="2" charset="-122"/>
              </a:rPr>
              <a:t>三者壁垒的</a:t>
            </a:r>
            <a:r>
              <a:rPr lang="zh-CN" altLang="en-US" sz="3200" b="1" dirty="0">
                <a:solidFill>
                  <a:srgbClr val="00B050"/>
                </a:solidFill>
                <a:latin typeface="华文中宋" panose="02010600040101010101" pitchFamily="2" charset="-122"/>
                <a:ea typeface="华文中宋" panose="02010600040101010101" pitchFamily="2" charset="-122"/>
              </a:rPr>
              <a:t>一站式</a:t>
            </a:r>
            <a:r>
              <a:rPr lang="en-US" altLang="zh-CN" sz="3200" b="1" dirty="0">
                <a:solidFill>
                  <a:srgbClr val="00B050"/>
                </a:solidFill>
                <a:latin typeface="华文中宋" panose="02010600040101010101" pitchFamily="2" charset="-122"/>
                <a:ea typeface="华文中宋" panose="02010600040101010101" pitchFamily="2" charset="-122"/>
              </a:rPr>
              <a:t>AI</a:t>
            </a:r>
            <a:r>
              <a:rPr lang="zh-CN" altLang="en-US" sz="3200" b="1" dirty="0">
                <a:solidFill>
                  <a:srgbClr val="00B050"/>
                </a:solidFill>
                <a:latin typeface="华文中宋" panose="02010600040101010101" pitchFamily="2" charset="-122"/>
                <a:ea typeface="华文中宋" panose="02010600040101010101" pitchFamily="2" charset="-122"/>
              </a:rPr>
              <a:t>训练平台</a:t>
            </a:r>
            <a:endParaRPr lang="en-US" altLang="zh-CN" sz="3200" b="1" dirty="0">
              <a:solidFill>
                <a:srgbClr val="00B050"/>
              </a:solidFill>
              <a:latin typeface="华文中宋" panose="02010600040101010101" pitchFamily="2" charset="-122"/>
              <a:ea typeface="华文中宋" panose="02010600040101010101" pitchFamily="2" charset="-122"/>
            </a:endParaRPr>
          </a:p>
          <a:p>
            <a:pPr algn="ctr">
              <a:lnSpc>
                <a:spcPct val="120000"/>
              </a:lnSpc>
            </a:pPr>
            <a:endParaRPr lang="en-US" altLang="zh-CN" sz="2800" b="1" dirty="0">
              <a:solidFill>
                <a:srgbClr val="00B0F0"/>
              </a:solidFill>
              <a:latin typeface="华文中宋" panose="02010600040101010101" pitchFamily="2" charset="-122"/>
              <a:ea typeface="华文中宋" panose="02010600040101010101" pitchFamily="2" charset="-122"/>
            </a:endParaRPr>
          </a:p>
          <a:p>
            <a:pPr algn="ctr">
              <a:lnSpc>
                <a:spcPct val="120000"/>
              </a:lnSpc>
            </a:pPr>
            <a:r>
              <a:rPr lang="zh-CN" altLang="en-US" sz="2000" b="1" dirty="0">
                <a:solidFill>
                  <a:schemeClr val="bg2">
                    <a:lumMod val="50000"/>
                  </a:schemeClr>
                </a:solidFill>
                <a:latin typeface="华文中宋" panose="02010600040101010101" pitchFamily="2" charset="-122"/>
                <a:ea typeface="华文中宋" panose="02010600040101010101" pitchFamily="2" charset="-122"/>
              </a:rPr>
              <a:t>陈洋 </a:t>
            </a:r>
            <a:r>
              <a:rPr lang="en-US" altLang="zh-CN" sz="2000" b="1" dirty="0" err="1">
                <a:solidFill>
                  <a:schemeClr val="bg2">
                    <a:lumMod val="50000"/>
                  </a:schemeClr>
                </a:solidFill>
                <a:latin typeface="华文中宋" panose="02010600040101010101" pitchFamily="2" charset="-122"/>
                <a:ea typeface="华文中宋" panose="02010600040101010101" pitchFamily="2" charset="-122"/>
              </a:rPr>
              <a:t>xxxxxxxxx</a:t>
            </a:r>
            <a:endParaRPr lang="zh-CN" altLang="en-US" sz="2000" b="1" dirty="0">
              <a:solidFill>
                <a:schemeClr val="bg2">
                  <a:lumMod val="50000"/>
                </a:schemeClr>
              </a:solidFill>
              <a:latin typeface="华文中宋" panose="02010600040101010101" pitchFamily="2" charset="-122"/>
              <a:ea typeface="华文中宋" panose="02010600040101010101" pitchFamily="2" charset="-122"/>
            </a:endParaRPr>
          </a:p>
        </p:txBody>
      </p:sp>
      <p:pic>
        <p:nvPicPr>
          <p:cNvPr id="21" name="图片 20" descr="徽标&#10;&#10;描述已自动生成">
            <a:extLst>
              <a:ext uri="{FF2B5EF4-FFF2-40B4-BE49-F238E27FC236}">
                <a16:creationId xmlns:a16="http://schemas.microsoft.com/office/drawing/2014/main" id="{418B21D2-26FA-5D5E-9A10-F39BF42D28C3}"/>
              </a:ext>
            </a:extLst>
          </p:cNvPr>
          <p:cNvPicPr>
            <a:picLocks noChangeAspect="1"/>
          </p:cNvPicPr>
          <p:nvPr/>
        </p:nvPicPr>
        <p:blipFill>
          <a:blip r:embed="rId3"/>
          <a:stretch>
            <a:fillRect/>
          </a:stretch>
        </p:blipFill>
        <p:spPr>
          <a:xfrm>
            <a:off x="1594844" y="1852845"/>
            <a:ext cx="2826355" cy="3496921"/>
          </a:xfrm>
          <a:prstGeom prst="rect">
            <a:avLst/>
          </a:prstGeom>
        </p:spPr>
      </p:pic>
      <p:cxnSp>
        <p:nvCxnSpPr>
          <p:cNvPr id="23" name="直接连接符 22">
            <a:extLst>
              <a:ext uri="{FF2B5EF4-FFF2-40B4-BE49-F238E27FC236}">
                <a16:creationId xmlns:a16="http://schemas.microsoft.com/office/drawing/2014/main" id="{C85111BD-3B39-E91E-5EF8-CF84AA4E5B9F}"/>
              </a:ext>
            </a:extLst>
          </p:cNvPr>
          <p:cNvCxnSpPr>
            <a:cxnSpLocks/>
          </p:cNvCxnSpPr>
          <p:nvPr/>
        </p:nvCxnSpPr>
        <p:spPr>
          <a:xfrm>
            <a:off x="2638028" y="3398783"/>
            <a:ext cx="0" cy="767323"/>
          </a:xfrm>
          <a:prstGeom prst="line">
            <a:avLst/>
          </a:prstGeom>
          <a:ln w="76200">
            <a:solidFill>
              <a:srgbClr val="FEF8F2"/>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5C0AE75-91FA-6FAA-8A51-B32A06AF0971}"/>
              </a:ext>
            </a:extLst>
          </p:cNvPr>
          <p:cNvCxnSpPr>
            <a:cxnSpLocks/>
          </p:cNvCxnSpPr>
          <p:nvPr/>
        </p:nvCxnSpPr>
        <p:spPr>
          <a:xfrm>
            <a:off x="3574132" y="4221088"/>
            <a:ext cx="864096" cy="0"/>
          </a:xfrm>
          <a:prstGeom prst="line">
            <a:avLst/>
          </a:prstGeom>
          <a:ln w="76200">
            <a:solidFill>
              <a:srgbClr val="FEF8F2"/>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10D6D27-ADA1-2B58-75B7-DE65E4E5CEB4}"/>
              </a:ext>
            </a:extLst>
          </p:cNvPr>
          <p:cNvCxnSpPr>
            <a:cxnSpLocks/>
          </p:cNvCxnSpPr>
          <p:nvPr/>
        </p:nvCxnSpPr>
        <p:spPr>
          <a:xfrm>
            <a:off x="4222204" y="3218313"/>
            <a:ext cx="360040" cy="0"/>
          </a:xfrm>
          <a:prstGeom prst="line">
            <a:avLst/>
          </a:prstGeom>
          <a:ln w="76200">
            <a:solidFill>
              <a:srgbClr val="FEF8F2"/>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CDF769EC-A7C0-7998-81B1-5FDB34A2182A}"/>
              </a:ext>
            </a:extLst>
          </p:cNvPr>
          <p:cNvCxnSpPr>
            <a:cxnSpLocks/>
          </p:cNvCxnSpPr>
          <p:nvPr/>
        </p:nvCxnSpPr>
        <p:spPr>
          <a:xfrm>
            <a:off x="3790156" y="3218313"/>
            <a:ext cx="72008" cy="0"/>
          </a:xfrm>
          <a:prstGeom prst="line">
            <a:avLst/>
          </a:prstGeom>
          <a:ln w="76200" cap="rnd">
            <a:solidFill>
              <a:srgbClr val="FEF8F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32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6CE04-00B2-765E-9CBF-C93A59646CA9}"/>
            </a:ext>
          </a:extLst>
        </p:cNvPr>
        <p:cNvGrpSpPr/>
        <p:nvPr/>
      </p:nvGrpSpPr>
      <p:grpSpPr>
        <a:xfrm>
          <a:off x="0" y="0"/>
          <a:ext cx="0" cy="0"/>
          <a:chOff x="0" y="0"/>
          <a:chExt cx="0" cy="0"/>
        </a:xfrm>
      </p:grpSpPr>
      <p:sp>
        <p:nvSpPr>
          <p:cNvPr id="15" name="文本占位符 14">
            <a:extLst>
              <a:ext uri="{FF2B5EF4-FFF2-40B4-BE49-F238E27FC236}">
                <a16:creationId xmlns:a16="http://schemas.microsoft.com/office/drawing/2014/main" id="{25485453-E1C4-57E3-510C-2199132121B5}"/>
              </a:ext>
            </a:extLst>
          </p:cNvPr>
          <p:cNvSpPr>
            <a:spLocks noGrp="1"/>
          </p:cNvSpPr>
          <p:nvPr>
            <p:ph type="body" sz="quarter" idx="17"/>
          </p:nvPr>
        </p:nvSpPr>
        <p:spPr>
          <a:xfrm>
            <a:off x="1379476" y="2275807"/>
            <a:ext cx="3519608" cy="422071"/>
          </a:xfrm>
        </p:spPr>
        <p:txBody>
          <a:bodyPr rtlCol="0"/>
          <a:lstStyle>
            <a:defPPr>
              <a:defRPr lang="zh-CN"/>
            </a:defPPr>
          </a:lstStyle>
          <a:p>
            <a:pPr rtl="0"/>
            <a:r>
              <a:rPr lang="zh-CN" altLang="en-US" sz="2400" b="1" dirty="0"/>
              <a:t>国际化数据共享与合作</a:t>
            </a:r>
          </a:p>
        </p:txBody>
      </p:sp>
      <p:grpSp>
        <p:nvGrpSpPr>
          <p:cNvPr id="32" name="组 31">
            <a:extLst>
              <a:ext uri="{FF2B5EF4-FFF2-40B4-BE49-F238E27FC236}">
                <a16:creationId xmlns:a16="http://schemas.microsoft.com/office/drawing/2014/main" id="{0ED7D380-5A20-58E7-C1DF-62DBD2B7A93A}"/>
              </a:ext>
              <a:ext uri="{C183D7F6-B498-43B3-948B-1728B52AA6E4}">
                <adec:decorative xmlns:adec="http://schemas.microsoft.com/office/drawing/2017/decorative" val="1"/>
              </a:ext>
            </a:extLst>
          </p:cNvPr>
          <p:cNvGrpSpPr/>
          <p:nvPr/>
        </p:nvGrpSpPr>
        <p:grpSpPr>
          <a:xfrm>
            <a:off x="7225046" y="1681925"/>
            <a:ext cx="4746776" cy="4436373"/>
            <a:chOff x="8360480" y="1891625"/>
            <a:chExt cx="4057628" cy="4003537"/>
          </a:xfrm>
        </p:grpSpPr>
        <p:sp>
          <p:nvSpPr>
            <p:cNvPr id="25" name="任意多边形(F) 32">
              <a:extLst>
                <a:ext uri="{FF2B5EF4-FFF2-40B4-BE49-F238E27FC236}">
                  <a16:creationId xmlns:a16="http://schemas.microsoft.com/office/drawing/2014/main" id="{BA42C257-3EBD-57E3-C6F9-3B851C61BA5C}"/>
                </a:ext>
              </a:extLst>
            </p:cNvPr>
            <p:cNvSpPr>
              <a:spLocks/>
            </p:cNvSpPr>
            <p:nvPr/>
          </p:nvSpPr>
          <p:spPr bwMode="auto">
            <a:xfrm>
              <a:off x="8360480" y="4377007"/>
              <a:ext cx="2338209" cy="1518155"/>
            </a:xfrm>
            <a:custGeom>
              <a:avLst/>
              <a:gdLst/>
              <a:ahLst/>
              <a:cxnLst>
                <a:cxn ang="0">
                  <a:pos x="349" y="0"/>
                </a:cxn>
                <a:cxn ang="0">
                  <a:pos x="0" y="610"/>
                </a:cxn>
                <a:cxn ang="0">
                  <a:pos x="1292" y="1189"/>
                </a:cxn>
                <a:cxn ang="0">
                  <a:pos x="1292" y="1189"/>
                </a:cxn>
                <a:cxn ang="0">
                  <a:pos x="1292" y="424"/>
                </a:cxn>
                <a:cxn ang="0">
                  <a:pos x="1292" y="424"/>
                </a:cxn>
                <a:cxn ang="0">
                  <a:pos x="349" y="0"/>
                </a:cxn>
              </a:cxnLst>
              <a:rect l="0" t="0" r="r" b="b"/>
              <a:pathLst>
                <a:path w="1292" h="1189">
                  <a:moveTo>
                    <a:pt x="349" y="0"/>
                  </a:moveTo>
                  <a:lnTo>
                    <a:pt x="0" y="610"/>
                  </a:lnTo>
                  <a:lnTo>
                    <a:pt x="1292" y="1189"/>
                  </a:lnTo>
                  <a:lnTo>
                    <a:pt x="1292" y="1189"/>
                  </a:lnTo>
                  <a:lnTo>
                    <a:pt x="1292" y="424"/>
                  </a:lnTo>
                  <a:lnTo>
                    <a:pt x="1292" y="424"/>
                  </a:lnTo>
                  <a:lnTo>
                    <a:pt x="349" y="0"/>
                  </a:lnTo>
                  <a:close/>
                </a:path>
              </a:pathLst>
            </a:custGeom>
            <a:solidFill>
              <a:schemeClr val="accent1"/>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dirty="0">
                <a:solidFill>
                  <a:srgbClr val="000000"/>
                </a:solidFill>
                <a:latin typeface="Microsoft YaHei UI" pitchFamily="112" charset="0"/>
                <a:cs typeface="Microsoft YaHei UI"/>
              </a:endParaRPr>
            </a:p>
          </p:txBody>
        </p:sp>
        <p:sp>
          <p:nvSpPr>
            <p:cNvPr id="26" name="任意多边形(F) 33">
              <a:extLst>
                <a:ext uri="{FF2B5EF4-FFF2-40B4-BE49-F238E27FC236}">
                  <a16:creationId xmlns:a16="http://schemas.microsoft.com/office/drawing/2014/main" id="{33DDEF41-3DEE-59E1-0437-4D7DEE66406A}"/>
                </a:ext>
              </a:extLst>
            </p:cNvPr>
            <p:cNvSpPr>
              <a:spLocks/>
            </p:cNvSpPr>
            <p:nvPr/>
          </p:nvSpPr>
          <p:spPr bwMode="auto">
            <a:xfrm>
              <a:off x="8910139" y="3416178"/>
              <a:ext cx="1779722" cy="1397458"/>
            </a:xfrm>
            <a:custGeom>
              <a:avLst/>
              <a:gdLst/>
              <a:ahLst/>
              <a:cxnLst>
                <a:cxn ang="0">
                  <a:pos x="347" y="0"/>
                </a:cxn>
                <a:cxn ang="0">
                  <a:pos x="0" y="609"/>
                </a:cxn>
                <a:cxn ang="0">
                  <a:pos x="918" y="1022"/>
                </a:cxn>
                <a:cxn ang="0">
                  <a:pos x="918" y="1022"/>
                </a:cxn>
                <a:cxn ang="0">
                  <a:pos x="918" y="256"/>
                </a:cxn>
                <a:cxn ang="0">
                  <a:pos x="918" y="256"/>
                </a:cxn>
                <a:cxn ang="0">
                  <a:pos x="347" y="0"/>
                </a:cxn>
              </a:cxnLst>
              <a:rect l="0" t="0" r="r" b="b"/>
              <a:pathLst>
                <a:path w="918" h="1022">
                  <a:moveTo>
                    <a:pt x="347" y="0"/>
                  </a:moveTo>
                  <a:lnTo>
                    <a:pt x="0" y="609"/>
                  </a:lnTo>
                  <a:lnTo>
                    <a:pt x="918" y="1022"/>
                  </a:lnTo>
                  <a:lnTo>
                    <a:pt x="918" y="1022"/>
                  </a:lnTo>
                  <a:lnTo>
                    <a:pt x="918" y="256"/>
                  </a:lnTo>
                  <a:lnTo>
                    <a:pt x="918" y="256"/>
                  </a:lnTo>
                  <a:lnTo>
                    <a:pt x="347" y="0"/>
                  </a:lnTo>
                  <a:close/>
                </a:path>
              </a:pathLst>
            </a:custGeom>
            <a:solidFill>
              <a:schemeClr val="accent4"/>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27" name="任意多边形(F) 21">
              <a:extLst>
                <a:ext uri="{FF2B5EF4-FFF2-40B4-BE49-F238E27FC236}">
                  <a16:creationId xmlns:a16="http://schemas.microsoft.com/office/drawing/2014/main" id="{345327FC-822F-261D-31BB-96DE92484987}"/>
                </a:ext>
              </a:extLst>
            </p:cNvPr>
            <p:cNvSpPr>
              <a:spLocks/>
            </p:cNvSpPr>
            <p:nvPr/>
          </p:nvSpPr>
          <p:spPr bwMode="auto">
            <a:xfrm>
              <a:off x="10689854" y="1891625"/>
              <a:ext cx="1125516" cy="1719498"/>
            </a:xfrm>
            <a:custGeom>
              <a:avLst/>
              <a:gdLst/>
              <a:ahLst/>
              <a:cxnLst>
                <a:cxn ang="0">
                  <a:pos x="0" y="0"/>
                </a:cxn>
                <a:cxn ang="0">
                  <a:pos x="0" y="1197"/>
                </a:cxn>
                <a:cxn ang="0">
                  <a:pos x="545" y="953"/>
                </a:cxn>
                <a:cxn ang="0">
                  <a:pos x="0" y="0"/>
                </a:cxn>
              </a:cxnLst>
              <a:rect l="0" t="0" r="r" b="b"/>
              <a:pathLst>
                <a:path w="545" h="1197">
                  <a:moveTo>
                    <a:pt x="0" y="0"/>
                  </a:moveTo>
                  <a:lnTo>
                    <a:pt x="0" y="1197"/>
                  </a:lnTo>
                  <a:lnTo>
                    <a:pt x="545" y="953"/>
                  </a:lnTo>
                  <a:lnTo>
                    <a:pt x="0" y="0"/>
                  </a:lnTo>
                  <a:close/>
                </a:path>
              </a:pathLst>
            </a:custGeom>
            <a:solidFill>
              <a:schemeClr val="accent6">
                <a:lumMod val="75000"/>
              </a:schemeClr>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ct val="20000"/>
                </a:spcBef>
              </a:pPr>
              <a:endParaRPr lang="zh-CN" altLang="en-US" sz="1600">
                <a:solidFill>
                  <a:srgbClr val="FFFFFF"/>
                </a:solidFill>
                <a:latin typeface="Microsoft YaHei UI" pitchFamily="112" charset="0"/>
                <a:cs typeface="Microsoft YaHei UI"/>
              </a:endParaRPr>
            </a:p>
          </p:txBody>
        </p:sp>
        <p:sp>
          <p:nvSpPr>
            <p:cNvPr id="28" name="任意多边形(F) 30">
              <a:extLst>
                <a:ext uri="{FF2B5EF4-FFF2-40B4-BE49-F238E27FC236}">
                  <a16:creationId xmlns:a16="http://schemas.microsoft.com/office/drawing/2014/main" id="{F2B51BDE-C41F-9433-C861-E6B13CF7E919}"/>
                </a:ext>
              </a:extLst>
            </p:cNvPr>
            <p:cNvSpPr>
              <a:spLocks/>
            </p:cNvSpPr>
            <p:nvPr/>
          </p:nvSpPr>
          <p:spPr bwMode="auto">
            <a:xfrm>
              <a:off x="9564338" y="1891625"/>
              <a:ext cx="1125516" cy="1713104"/>
            </a:xfrm>
            <a:custGeom>
              <a:avLst/>
              <a:gdLst/>
              <a:ahLst/>
              <a:cxnLst>
                <a:cxn ang="0">
                  <a:pos x="0" y="953"/>
                </a:cxn>
                <a:cxn ang="0">
                  <a:pos x="544" y="1197"/>
                </a:cxn>
                <a:cxn ang="0">
                  <a:pos x="544" y="1197"/>
                </a:cxn>
                <a:cxn ang="0">
                  <a:pos x="544" y="0"/>
                </a:cxn>
                <a:cxn ang="0">
                  <a:pos x="0" y="953"/>
                </a:cxn>
              </a:cxnLst>
              <a:rect l="0" t="0" r="r" b="b"/>
              <a:pathLst>
                <a:path w="544" h="1197">
                  <a:moveTo>
                    <a:pt x="0" y="953"/>
                  </a:moveTo>
                  <a:lnTo>
                    <a:pt x="544" y="1197"/>
                  </a:lnTo>
                  <a:lnTo>
                    <a:pt x="544" y="1197"/>
                  </a:lnTo>
                  <a:lnTo>
                    <a:pt x="544" y="0"/>
                  </a:lnTo>
                  <a:lnTo>
                    <a:pt x="0" y="953"/>
                  </a:lnTo>
                  <a:close/>
                </a:path>
              </a:pathLst>
            </a:custGeom>
            <a:solidFill>
              <a:schemeClr val="accent6"/>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30" name="任意多边形(F) 12">
              <a:extLst>
                <a:ext uri="{FF2B5EF4-FFF2-40B4-BE49-F238E27FC236}">
                  <a16:creationId xmlns:a16="http://schemas.microsoft.com/office/drawing/2014/main" id="{ED4A9E98-CF39-F9B0-63DD-3B6B4CA450E5}"/>
                </a:ext>
              </a:extLst>
            </p:cNvPr>
            <p:cNvSpPr/>
            <p:nvPr/>
          </p:nvSpPr>
          <p:spPr>
            <a:xfrm>
              <a:off x="10680466" y="4420577"/>
              <a:ext cx="1559056" cy="1474585"/>
            </a:xfrm>
            <a:custGeom>
              <a:avLst/>
              <a:gdLst>
                <a:gd name="connsiteX0" fmla="*/ 1497378 w 1497378"/>
                <a:gd name="connsiteY0" fmla="*/ 0 h 1466972"/>
                <a:gd name="connsiteX1" fmla="*/ 1497378 w 1497378"/>
                <a:gd name="connsiteY1" fmla="*/ 973516 h 1466972"/>
                <a:gd name="connsiteX2" fmla="*/ 0 w 1497378"/>
                <a:gd name="connsiteY2" fmla="*/ 1466972 h 1466972"/>
                <a:gd name="connsiteX3" fmla="*/ 0 w 1497378"/>
                <a:gd name="connsiteY3" fmla="*/ 495093 h 1466972"/>
              </a:gdLst>
              <a:ahLst/>
              <a:cxnLst>
                <a:cxn ang="0">
                  <a:pos x="connsiteX0" y="connsiteY0"/>
                </a:cxn>
                <a:cxn ang="0">
                  <a:pos x="connsiteX1" y="connsiteY1"/>
                </a:cxn>
                <a:cxn ang="0">
                  <a:pos x="connsiteX2" y="connsiteY2"/>
                </a:cxn>
                <a:cxn ang="0">
                  <a:pos x="connsiteX3" y="connsiteY3"/>
                </a:cxn>
              </a:cxnLst>
              <a:rect l="l" t="t" r="r" b="b"/>
              <a:pathLst>
                <a:path w="1497378" h="1466972">
                  <a:moveTo>
                    <a:pt x="1497378" y="0"/>
                  </a:moveTo>
                  <a:lnTo>
                    <a:pt x="1497378" y="973516"/>
                  </a:lnTo>
                  <a:lnTo>
                    <a:pt x="0" y="1466972"/>
                  </a:lnTo>
                  <a:lnTo>
                    <a:pt x="0" y="4950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sp>
          <p:nvSpPr>
            <p:cNvPr id="31" name="任意多边形(F) 14">
              <a:extLst>
                <a:ext uri="{FF2B5EF4-FFF2-40B4-BE49-F238E27FC236}">
                  <a16:creationId xmlns:a16="http://schemas.microsoft.com/office/drawing/2014/main" id="{1F2DF5E5-075C-2774-95A3-E829757C1D37}"/>
                </a:ext>
              </a:extLst>
            </p:cNvPr>
            <p:cNvSpPr/>
            <p:nvPr/>
          </p:nvSpPr>
          <p:spPr>
            <a:xfrm>
              <a:off x="10689861" y="3422574"/>
              <a:ext cx="1728247" cy="1397458"/>
            </a:xfrm>
            <a:custGeom>
              <a:avLst/>
              <a:gdLst>
                <a:gd name="connsiteX0" fmla="*/ 986476 w 1498963"/>
                <a:gd name="connsiteY0" fmla="*/ 0 h 1294747"/>
                <a:gd name="connsiteX1" fmla="*/ 1498963 w 1498963"/>
                <a:gd name="connsiteY1" fmla="*/ 659560 h 1294747"/>
                <a:gd name="connsiteX2" fmla="*/ 1498963 w 1498963"/>
                <a:gd name="connsiteY2" fmla="*/ 800229 h 1294747"/>
                <a:gd name="connsiteX3" fmla="*/ 0 w 1498963"/>
                <a:gd name="connsiteY3" fmla="*/ 1294747 h 1294747"/>
                <a:gd name="connsiteX4" fmla="*/ 0 w 1498963"/>
                <a:gd name="connsiteY4" fmla="*/ 324320 h 1294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963" h="1294747">
                  <a:moveTo>
                    <a:pt x="986476" y="0"/>
                  </a:moveTo>
                  <a:lnTo>
                    <a:pt x="1498963" y="659560"/>
                  </a:lnTo>
                  <a:lnTo>
                    <a:pt x="1498963" y="800229"/>
                  </a:lnTo>
                  <a:lnTo>
                    <a:pt x="0" y="1294747"/>
                  </a:lnTo>
                  <a:lnTo>
                    <a:pt x="0" y="32432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grpSp>
      <p:cxnSp>
        <p:nvCxnSpPr>
          <p:cNvPr id="2" name="直接连接符 1">
            <a:extLst>
              <a:ext uri="{FF2B5EF4-FFF2-40B4-BE49-F238E27FC236}">
                <a16:creationId xmlns:a16="http://schemas.microsoft.com/office/drawing/2014/main" id="{577C9134-FA5D-4441-5CCA-F9EAE8460403}"/>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FDE4B18B-C3CA-499E-51E7-94BCEE3A3BE0}"/>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商业模式</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
        <p:nvSpPr>
          <p:cNvPr id="18" name="文本占位符 17">
            <a:extLst>
              <a:ext uri="{FF2B5EF4-FFF2-40B4-BE49-F238E27FC236}">
                <a16:creationId xmlns:a16="http://schemas.microsoft.com/office/drawing/2014/main" id="{4FAE2019-9B65-3254-4621-DDC5FF540340}"/>
              </a:ext>
            </a:extLst>
          </p:cNvPr>
          <p:cNvSpPr>
            <a:spLocks noGrp="1"/>
          </p:cNvSpPr>
          <p:nvPr>
            <p:ph type="body" sz="quarter" idx="22"/>
          </p:nvPr>
        </p:nvSpPr>
        <p:spPr>
          <a:xfrm>
            <a:off x="7531696" y="1877892"/>
            <a:ext cx="1721380" cy="1217899"/>
          </a:xfrm>
          <a:solidFill>
            <a:schemeClr val="bg1"/>
          </a:solidFill>
          <a:ln w="38100">
            <a:solidFill>
              <a:srgbClr val="E78980"/>
            </a:solidFill>
          </a:ln>
        </p:spPr>
        <p:txBody>
          <a:bodyPr rtlCol="0"/>
          <a:lstStyle>
            <a:defPPr>
              <a:defRPr lang="zh-CN"/>
            </a:defPPr>
          </a:lstStyle>
          <a:p>
            <a:pPr rtl="0"/>
            <a:r>
              <a:rPr lang="zh-CN" altLang="en-US" sz="2400" dirty="0"/>
              <a:t>第三阶段</a:t>
            </a:r>
            <a:endParaRPr lang="en-US" altLang="zh-CN" sz="2400" dirty="0"/>
          </a:p>
          <a:p>
            <a:pPr rtl="0"/>
            <a:r>
              <a:rPr lang="zh-CN" altLang="en-US" sz="2400" dirty="0">
                <a:solidFill>
                  <a:schemeClr val="accent1">
                    <a:lumMod val="75000"/>
                  </a:schemeClr>
                </a:solidFill>
              </a:rPr>
              <a:t>数据出海</a:t>
            </a:r>
            <a:endParaRPr lang="en-US" altLang="zh-CN" sz="2400" dirty="0">
              <a:solidFill>
                <a:schemeClr val="accent1">
                  <a:lumMod val="75000"/>
                </a:schemeClr>
              </a:solidFill>
            </a:endParaRPr>
          </a:p>
          <a:p>
            <a:pPr rtl="0"/>
            <a:r>
              <a:rPr lang="zh-CN" altLang="en-US" sz="2400" dirty="0">
                <a:solidFill>
                  <a:schemeClr val="accent1">
                    <a:lumMod val="75000"/>
                  </a:schemeClr>
                </a:solidFill>
              </a:rPr>
              <a:t>数据贸易</a:t>
            </a:r>
            <a:endParaRPr lang="en-US" altLang="zh-CN" sz="2400" dirty="0">
              <a:solidFill>
                <a:schemeClr val="accent1">
                  <a:lumMod val="75000"/>
                </a:schemeClr>
              </a:solidFill>
            </a:endParaRPr>
          </a:p>
        </p:txBody>
      </p:sp>
      <p:sp>
        <p:nvSpPr>
          <p:cNvPr id="44" name="右大括号 43">
            <a:extLst>
              <a:ext uri="{FF2B5EF4-FFF2-40B4-BE49-F238E27FC236}">
                <a16:creationId xmlns:a16="http://schemas.microsoft.com/office/drawing/2014/main" id="{3319EA46-531E-0B24-CBF2-97C4AA1C11AB}"/>
              </a:ext>
            </a:extLst>
          </p:cNvPr>
          <p:cNvSpPr/>
          <p:nvPr/>
        </p:nvSpPr>
        <p:spPr>
          <a:xfrm>
            <a:off x="5595384" y="1752928"/>
            <a:ext cx="626720" cy="3960439"/>
          </a:xfrm>
          <a:prstGeom prst="rightBrace">
            <a:avLst>
              <a:gd name="adj1" fmla="val 31029"/>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占位符 14">
            <a:extLst>
              <a:ext uri="{FF2B5EF4-FFF2-40B4-BE49-F238E27FC236}">
                <a16:creationId xmlns:a16="http://schemas.microsoft.com/office/drawing/2014/main" id="{BE2D2EA5-E61A-EB30-64C2-5848F65CA1DB}"/>
              </a:ext>
            </a:extLst>
          </p:cNvPr>
          <p:cNvSpPr txBox="1">
            <a:spLocks/>
          </p:cNvSpPr>
          <p:nvPr/>
        </p:nvSpPr>
        <p:spPr>
          <a:xfrm>
            <a:off x="1425033" y="3522113"/>
            <a:ext cx="3893861"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400" b="1" dirty="0"/>
              <a:t>数据交易市场</a:t>
            </a:r>
          </a:p>
        </p:txBody>
      </p:sp>
      <p:sp>
        <p:nvSpPr>
          <p:cNvPr id="48" name="文本占位符 14">
            <a:extLst>
              <a:ext uri="{FF2B5EF4-FFF2-40B4-BE49-F238E27FC236}">
                <a16:creationId xmlns:a16="http://schemas.microsoft.com/office/drawing/2014/main" id="{A5A5BEE1-702D-7BB6-9DA7-CBF8FC10AE5C}"/>
              </a:ext>
            </a:extLst>
          </p:cNvPr>
          <p:cNvSpPr txBox="1">
            <a:spLocks/>
          </p:cNvSpPr>
          <p:nvPr/>
        </p:nvSpPr>
        <p:spPr>
          <a:xfrm>
            <a:off x="1468004" y="4754089"/>
            <a:ext cx="2484281"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400" b="1" dirty="0"/>
              <a:t>企业研发支持</a:t>
            </a:r>
          </a:p>
        </p:txBody>
      </p:sp>
    </p:spTree>
    <p:extLst>
      <p:ext uri="{BB962C8B-B14F-4D97-AF65-F5344CB8AC3E}">
        <p14:creationId xmlns:p14="http://schemas.microsoft.com/office/powerpoint/2010/main" val="917854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9E6A2-1E50-D4D6-7030-146FF0EE1B3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4E06701-6F5F-0779-D549-8250EAB067AE}"/>
              </a:ext>
            </a:extLst>
          </p:cNvPr>
          <p:cNvSpPr>
            <a:spLocks noGrp="1"/>
          </p:cNvSpPr>
          <p:nvPr>
            <p:ph type="title"/>
          </p:nvPr>
        </p:nvSpPr>
        <p:spPr>
          <a:xfrm>
            <a:off x="591999" y="492053"/>
            <a:ext cx="4341971" cy="1905000"/>
          </a:xfrm>
        </p:spPr>
        <p:txBody>
          <a:bodyPr rtlCol="0"/>
          <a:lstStyle>
            <a:defPPr>
              <a:defRPr lang="zh-CN"/>
            </a:defPPr>
          </a:lstStyle>
          <a:p>
            <a:pPr rtl="0"/>
            <a:r>
              <a:rPr lang="zh-CN" altLang="en-US" b="1" dirty="0"/>
              <a:t>团队成果</a:t>
            </a:r>
            <a:endParaRPr lang="zh-CN" b="1" dirty="0"/>
          </a:p>
        </p:txBody>
      </p:sp>
      <p:sp>
        <p:nvSpPr>
          <p:cNvPr id="4" name="文本占位符 3">
            <a:extLst>
              <a:ext uri="{FF2B5EF4-FFF2-40B4-BE49-F238E27FC236}">
                <a16:creationId xmlns:a16="http://schemas.microsoft.com/office/drawing/2014/main" id="{BADCE6CE-2F99-232E-9396-80AA969305F4}"/>
              </a:ext>
            </a:extLst>
          </p:cNvPr>
          <p:cNvSpPr>
            <a:spLocks noGrp="1"/>
          </p:cNvSpPr>
          <p:nvPr>
            <p:ph type="body" sz="quarter" idx="17"/>
          </p:nvPr>
        </p:nvSpPr>
        <p:spPr>
          <a:xfrm>
            <a:off x="693812" y="1772817"/>
            <a:ext cx="3953014" cy="4176464"/>
          </a:xfrm>
        </p:spPr>
        <p:txBody>
          <a:bodyPr rtlCol="0"/>
          <a:lstStyle>
            <a:defPPr>
              <a:defRPr lang="zh-CN"/>
            </a:defPPr>
          </a:lstStyle>
          <a:p>
            <a:pPr>
              <a:lnSpc>
                <a:spcPct val="130000"/>
              </a:lnSpc>
            </a:pPr>
            <a:r>
              <a:rPr lang="en-US" altLang="zh-CN" sz="2000" b="1" dirty="0">
                <a:solidFill>
                  <a:srgbClr val="FF0000"/>
                </a:solidFill>
              </a:rPr>
              <a:t>1. </a:t>
            </a:r>
            <a:r>
              <a:rPr lang="zh-CN" altLang="en-US" sz="2000" b="1" dirty="0">
                <a:solidFill>
                  <a:srgbClr val="FF0000"/>
                </a:solidFill>
              </a:rPr>
              <a:t>成功进行数据集格式转换：</a:t>
            </a:r>
            <a:endParaRPr lang="en-US" altLang="zh-CN" sz="2000" b="1" dirty="0">
              <a:solidFill>
                <a:srgbClr val="FF0000"/>
              </a:solidFill>
            </a:endParaRPr>
          </a:p>
          <a:p>
            <a:pPr>
              <a:lnSpc>
                <a:spcPct val="130000"/>
              </a:lnSpc>
            </a:pPr>
            <a:endParaRPr lang="en-US" altLang="zh-CN" sz="1800" b="1" dirty="0">
              <a:solidFill>
                <a:schemeClr val="accent1">
                  <a:lumMod val="60000"/>
                  <a:lumOff val="40000"/>
                </a:schemeClr>
              </a:solidFill>
            </a:endParaRPr>
          </a:p>
          <a:p>
            <a:pPr>
              <a:lnSpc>
                <a:spcPct val="130000"/>
              </a:lnSpc>
            </a:pPr>
            <a:r>
              <a:rPr lang="zh-CN" altLang="en-US" sz="1800" b="1" dirty="0"/>
              <a:t>我们团队基于自动驾驶的感知数据集，已经成功完成了对 </a:t>
            </a:r>
            <a:r>
              <a:rPr lang="en-US" altLang="zh-CN" sz="2000" b="1" dirty="0">
                <a:solidFill>
                  <a:schemeClr val="accent1"/>
                </a:solidFill>
              </a:rPr>
              <a:t>Kitti </a:t>
            </a:r>
            <a:r>
              <a:rPr lang="zh-CN" altLang="en-US" sz="1800" b="1" dirty="0">
                <a:solidFill>
                  <a:schemeClr val="tx2"/>
                </a:solidFill>
              </a:rPr>
              <a:t>和</a:t>
            </a:r>
            <a:r>
              <a:rPr lang="zh-CN" altLang="en-US" sz="2000" b="1" dirty="0">
                <a:solidFill>
                  <a:schemeClr val="accent1"/>
                </a:solidFill>
              </a:rPr>
              <a:t> </a:t>
            </a:r>
            <a:r>
              <a:rPr lang="en-US" altLang="zh-CN" sz="2000" b="1" dirty="0">
                <a:solidFill>
                  <a:schemeClr val="accent1"/>
                </a:solidFill>
              </a:rPr>
              <a:t>nuScenes </a:t>
            </a:r>
            <a:r>
              <a:rPr lang="zh-CN" altLang="en-US" sz="1800" b="1" dirty="0"/>
              <a:t>等数据集的格式转换工作。</a:t>
            </a:r>
            <a:endParaRPr lang="en-US" altLang="zh-CN" sz="1800" b="1" dirty="0"/>
          </a:p>
          <a:p>
            <a:pPr>
              <a:lnSpc>
                <a:spcPct val="130000"/>
              </a:lnSpc>
            </a:pPr>
            <a:r>
              <a:rPr lang="zh-CN" altLang="en-US" sz="1800" b="1" dirty="0"/>
              <a:t>这一转换</a:t>
            </a:r>
            <a:r>
              <a:rPr lang="zh-CN" altLang="en-US" sz="1800" b="1" dirty="0">
                <a:solidFill>
                  <a:schemeClr val="accent1">
                    <a:lumMod val="60000"/>
                    <a:lumOff val="40000"/>
                  </a:schemeClr>
                </a:solidFill>
              </a:rPr>
              <a:t>简化了不同数据集在算法训练中的适配过程，</a:t>
            </a:r>
            <a:r>
              <a:rPr lang="zh-CN" altLang="en-US" sz="1800" b="1" dirty="0"/>
              <a:t>展示了我们团队在数据标准化方面的技术能力，为实现数据集的统一格式打下了坚实的基础。</a:t>
            </a:r>
            <a:endParaRPr lang="en-US" altLang="zh-CN" sz="1800" dirty="0">
              <a:solidFill>
                <a:schemeClr val="accent1">
                  <a:lumMod val="60000"/>
                  <a:lumOff val="40000"/>
                </a:schemeClr>
              </a:solidFill>
            </a:endParaRPr>
          </a:p>
        </p:txBody>
      </p:sp>
      <p:cxnSp>
        <p:nvCxnSpPr>
          <p:cNvPr id="75" name="直接连接符 74">
            <a:extLst>
              <a:ext uri="{FF2B5EF4-FFF2-40B4-BE49-F238E27FC236}">
                <a16:creationId xmlns:a16="http://schemas.microsoft.com/office/drawing/2014/main" id="{C9FE9BBF-2330-C1FE-0193-E0F3DE16AA9B}"/>
              </a:ext>
            </a:extLst>
          </p:cNvPr>
          <p:cNvCxnSpPr>
            <a:cxnSpLocks/>
          </p:cNvCxnSpPr>
          <p:nvPr/>
        </p:nvCxnSpPr>
        <p:spPr>
          <a:xfrm>
            <a:off x="405780" y="1340768"/>
            <a:ext cx="48024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37" name="图片 36" descr="文本&#10;&#10;中度可信度描述已自动生成">
            <a:extLst>
              <a:ext uri="{FF2B5EF4-FFF2-40B4-BE49-F238E27FC236}">
                <a16:creationId xmlns:a16="http://schemas.microsoft.com/office/drawing/2014/main" id="{731621DA-4C83-B9A1-0640-7E726C798C32}"/>
              </a:ext>
            </a:extLst>
          </p:cNvPr>
          <p:cNvPicPr>
            <a:picLocks noChangeAspect="1"/>
          </p:cNvPicPr>
          <p:nvPr/>
        </p:nvPicPr>
        <p:blipFill>
          <a:blip r:embed="rId3"/>
          <a:stretch>
            <a:fillRect/>
          </a:stretch>
        </p:blipFill>
        <p:spPr>
          <a:xfrm>
            <a:off x="5518348" y="470026"/>
            <a:ext cx="3208298" cy="54792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8" name="文本占位符 3">
            <a:extLst>
              <a:ext uri="{FF2B5EF4-FFF2-40B4-BE49-F238E27FC236}">
                <a16:creationId xmlns:a16="http://schemas.microsoft.com/office/drawing/2014/main" id="{48586912-19EA-101D-E072-8C591249F1F9}"/>
              </a:ext>
            </a:extLst>
          </p:cNvPr>
          <p:cNvSpPr txBox="1">
            <a:spLocks/>
          </p:cNvSpPr>
          <p:nvPr/>
        </p:nvSpPr>
        <p:spPr>
          <a:xfrm>
            <a:off x="5643076" y="6093296"/>
            <a:ext cx="3096344" cy="45943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30000"/>
              </a:lnSpc>
            </a:pPr>
            <a:r>
              <a:rPr lang="en-US" altLang="zh-CN" sz="2000" b="1" dirty="0">
                <a:solidFill>
                  <a:schemeClr val="accent1">
                    <a:lumMod val="75000"/>
                  </a:schemeClr>
                </a:solidFill>
              </a:rPr>
              <a:t>Kitti</a:t>
            </a:r>
            <a:r>
              <a:rPr lang="zh-CN" altLang="en-US" sz="2000" b="1" dirty="0">
                <a:solidFill>
                  <a:schemeClr val="accent1">
                    <a:lumMod val="75000"/>
                  </a:schemeClr>
                </a:solidFill>
              </a:rPr>
              <a:t>数据集转换示例</a:t>
            </a:r>
          </a:p>
        </p:txBody>
      </p:sp>
      <p:pic>
        <p:nvPicPr>
          <p:cNvPr id="40" name="图片 39" descr="图片包含 文本&#10;&#10;描述已自动生成">
            <a:extLst>
              <a:ext uri="{FF2B5EF4-FFF2-40B4-BE49-F238E27FC236}">
                <a16:creationId xmlns:a16="http://schemas.microsoft.com/office/drawing/2014/main" id="{5141290D-BD4C-9A74-A200-6B474030A909}"/>
              </a:ext>
            </a:extLst>
          </p:cNvPr>
          <p:cNvPicPr>
            <a:picLocks noChangeAspect="1"/>
          </p:cNvPicPr>
          <p:nvPr/>
        </p:nvPicPr>
        <p:blipFill>
          <a:blip r:embed="rId4"/>
          <a:srcRect b="52003"/>
          <a:stretch/>
        </p:blipFill>
        <p:spPr>
          <a:xfrm>
            <a:off x="9118748" y="188086"/>
            <a:ext cx="2736304" cy="58332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1" name="文本占位符 3">
            <a:extLst>
              <a:ext uri="{FF2B5EF4-FFF2-40B4-BE49-F238E27FC236}">
                <a16:creationId xmlns:a16="http://schemas.microsoft.com/office/drawing/2014/main" id="{946E61E0-B90D-2DDA-CDF9-9280D78FF446}"/>
              </a:ext>
            </a:extLst>
          </p:cNvPr>
          <p:cNvSpPr txBox="1">
            <a:spLocks/>
          </p:cNvSpPr>
          <p:nvPr/>
        </p:nvSpPr>
        <p:spPr>
          <a:xfrm>
            <a:off x="8974732" y="6107261"/>
            <a:ext cx="3384376" cy="45943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30000"/>
              </a:lnSpc>
            </a:pPr>
            <a:r>
              <a:rPr lang="en-US" altLang="zh-CN" sz="2000" b="1" dirty="0">
                <a:solidFill>
                  <a:schemeClr val="accent1">
                    <a:lumMod val="75000"/>
                  </a:schemeClr>
                </a:solidFill>
              </a:rPr>
              <a:t>nuScenes</a:t>
            </a:r>
            <a:r>
              <a:rPr lang="zh-CN" altLang="en-US" sz="2000" b="1" dirty="0">
                <a:solidFill>
                  <a:schemeClr val="accent1">
                    <a:lumMod val="75000"/>
                  </a:schemeClr>
                </a:solidFill>
              </a:rPr>
              <a:t>数据集转换示例</a:t>
            </a:r>
          </a:p>
        </p:txBody>
      </p:sp>
    </p:spTree>
    <p:extLst>
      <p:ext uri="{BB962C8B-B14F-4D97-AF65-F5344CB8AC3E}">
        <p14:creationId xmlns:p14="http://schemas.microsoft.com/office/powerpoint/2010/main" val="147725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87930-3D82-4B1B-08F4-06D3AD3A526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416E657-9911-BF4A-5A63-6005E2FB21B5}"/>
              </a:ext>
            </a:extLst>
          </p:cNvPr>
          <p:cNvSpPr>
            <a:spLocks noGrp="1"/>
          </p:cNvSpPr>
          <p:nvPr>
            <p:ph type="title"/>
          </p:nvPr>
        </p:nvSpPr>
        <p:spPr>
          <a:xfrm>
            <a:off x="591999" y="492053"/>
            <a:ext cx="4341971" cy="1905000"/>
          </a:xfrm>
        </p:spPr>
        <p:txBody>
          <a:bodyPr rtlCol="0"/>
          <a:lstStyle>
            <a:defPPr>
              <a:defRPr lang="zh-CN"/>
            </a:defPPr>
          </a:lstStyle>
          <a:p>
            <a:pPr rtl="0"/>
            <a:r>
              <a:rPr lang="zh-CN" altLang="en-US" b="1" dirty="0"/>
              <a:t>团队成果</a:t>
            </a:r>
            <a:endParaRPr lang="zh-CN" b="1" dirty="0"/>
          </a:p>
        </p:txBody>
      </p:sp>
      <p:sp>
        <p:nvSpPr>
          <p:cNvPr id="4" name="文本占位符 3">
            <a:extLst>
              <a:ext uri="{FF2B5EF4-FFF2-40B4-BE49-F238E27FC236}">
                <a16:creationId xmlns:a16="http://schemas.microsoft.com/office/drawing/2014/main" id="{77DD851B-CC7C-B2E3-7EA1-84A683AC1A80}"/>
              </a:ext>
            </a:extLst>
          </p:cNvPr>
          <p:cNvSpPr>
            <a:spLocks noGrp="1"/>
          </p:cNvSpPr>
          <p:nvPr>
            <p:ph type="body" sz="quarter" idx="17"/>
          </p:nvPr>
        </p:nvSpPr>
        <p:spPr>
          <a:xfrm>
            <a:off x="693812" y="1772817"/>
            <a:ext cx="3953014" cy="4176464"/>
          </a:xfrm>
        </p:spPr>
        <p:txBody>
          <a:bodyPr rtlCol="0"/>
          <a:lstStyle>
            <a:defPPr>
              <a:defRPr lang="zh-CN"/>
            </a:defPPr>
          </a:lstStyle>
          <a:p>
            <a:pPr>
              <a:lnSpc>
                <a:spcPct val="130000"/>
              </a:lnSpc>
            </a:pPr>
            <a:r>
              <a:rPr lang="en-US" altLang="zh-CN" sz="2000" b="1" dirty="0">
                <a:solidFill>
                  <a:srgbClr val="FF0000"/>
                </a:solidFill>
              </a:rPr>
              <a:t>2. </a:t>
            </a:r>
            <a:r>
              <a:rPr lang="zh-CN" altLang="en-US" sz="2000" b="1" dirty="0">
                <a:solidFill>
                  <a:srgbClr val="FF0000"/>
                </a:solidFill>
              </a:rPr>
              <a:t>数据集可视化工具的开发：</a:t>
            </a:r>
            <a:endParaRPr lang="en-US" altLang="zh-CN" sz="2000" b="1" dirty="0">
              <a:solidFill>
                <a:srgbClr val="FF0000"/>
              </a:solidFill>
            </a:endParaRPr>
          </a:p>
          <a:p>
            <a:pPr>
              <a:lnSpc>
                <a:spcPct val="130000"/>
              </a:lnSpc>
            </a:pPr>
            <a:endParaRPr lang="en-US" altLang="zh-CN" sz="1800" b="1" dirty="0">
              <a:solidFill>
                <a:schemeClr val="accent1">
                  <a:lumMod val="60000"/>
                  <a:lumOff val="40000"/>
                </a:schemeClr>
              </a:solidFill>
            </a:endParaRPr>
          </a:p>
          <a:p>
            <a:pPr>
              <a:lnSpc>
                <a:spcPct val="130000"/>
              </a:lnSpc>
            </a:pPr>
            <a:r>
              <a:rPr lang="zh-CN" altLang="en-US" sz="1800" b="1" dirty="0"/>
              <a:t>为了更好地展示和分析数据，我们对转换后的 </a:t>
            </a:r>
            <a:r>
              <a:rPr lang="en-US" altLang="zh-CN" sz="1800" b="1" dirty="0"/>
              <a:t>Kitti </a:t>
            </a:r>
            <a:r>
              <a:rPr lang="zh-CN" altLang="en-US" sz="1800" b="1" dirty="0"/>
              <a:t>和 </a:t>
            </a:r>
            <a:r>
              <a:rPr lang="en-US" altLang="zh-CN" sz="1800" b="1" dirty="0"/>
              <a:t>nuScenes </a:t>
            </a:r>
            <a:r>
              <a:rPr lang="zh-CN" altLang="en-US" sz="1800" b="1" dirty="0"/>
              <a:t>数据集进行了</a:t>
            </a:r>
            <a:r>
              <a:rPr lang="zh-CN" altLang="en-US" sz="2000" b="1" dirty="0">
                <a:solidFill>
                  <a:srgbClr val="C00000"/>
                </a:solidFill>
              </a:rPr>
              <a:t>可视化处理</a:t>
            </a:r>
            <a:r>
              <a:rPr lang="zh-CN" altLang="en-US" sz="1800" b="1" dirty="0"/>
              <a:t>。</a:t>
            </a:r>
            <a:endParaRPr lang="en-US" altLang="zh-CN" sz="1800" b="1" dirty="0"/>
          </a:p>
          <a:p>
            <a:pPr>
              <a:lnSpc>
                <a:spcPct val="130000"/>
              </a:lnSpc>
            </a:pPr>
            <a:r>
              <a:rPr lang="zh-CN" altLang="en-US" sz="1800" b="1" dirty="0"/>
              <a:t>通过这一工具，用户能够直观地查看和分析数据，为后续算法训练和调优提供了重要的支持</a:t>
            </a:r>
            <a:r>
              <a:rPr lang="en-US" altLang="zh-CN" sz="1800" b="1" dirty="0"/>
              <a:t>.</a:t>
            </a:r>
            <a:endParaRPr lang="en-US" altLang="zh-CN" sz="1800" dirty="0">
              <a:solidFill>
                <a:schemeClr val="accent1">
                  <a:lumMod val="60000"/>
                  <a:lumOff val="40000"/>
                </a:schemeClr>
              </a:solidFill>
            </a:endParaRPr>
          </a:p>
        </p:txBody>
      </p:sp>
      <p:cxnSp>
        <p:nvCxnSpPr>
          <p:cNvPr id="75" name="直接连接符 74">
            <a:extLst>
              <a:ext uri="{FF2B5EF4-FFF2-40B4-BE49-F238E27FC236}">
                <a16:creationId xmlns:a16="http://schemas.microsoft.com/office/drawing/2014/main" id="{6FBBFD87-CFCB-CDD4-3A96-410E65EDC8A0}"/>
              </a:ext>
            </a:extLst>
          </p:cNvPr>
          <p:cNvCxnSpPr>
            <a:cxnSpLocks/>
          </p:cNvCxnSpPr>
          <p:nvPr/>
        </p:nvCxnSpPr>
        <p:spPr>
          <a:xfrm>
            <a:off x="405780" y="1340768"/>
            <a:ext cx="48024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8" name="文本占位符 3">
            <a:extLst>
              <a:ext uri="{FF2B5EF4-FFF2-40B4-BE49-F238E27FC236}">
                <a16:creationId xmlns:a16="http://schemas.microsoft.com/office/drawing/2014/main" id="{14201C0F-B7F5-A07A-E772-F4E32A00D574}"/>
              </a:ext>
            </a:extLst>
          </p:cNvPr>
          <p:cNvSpPr txBox="1">
            <a:spLocks/>
          </p:cNvSpPr>
          <p:nvPr/>
        </p:nvSpPr>
        <p:spPr>
          <a:xfrm>
            <a:off x="7390556" y="5695009"/>
            <a:ext cx="3096344" cy="45943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30000"/>
              </a:lnSpc>
            </a:pPr>
            <a:r>
              <a:rPr lang="zh-CN" altLang="en-US" sz="2000" b="1" dirty="0">
                <a:solidFill>
                  <a:schemeClr val="accent1">
                    <a:lumMod val="75000"/>
                  </a:schemeClr>
                </a:solidFill>
              </a:rPr>
              <a:t>数据集可视化工具</a:t>
            </a:r>
          </a:p>
        </p:txBody>
      </p:sp>
      <p:pic>
        <p:nvPicPr>
          <p:cNvPr id="7" name="图片 6" descr="电脑萤幕画面&#10;&#10;描述已自动生成">
            <a:extLst>
              <a:ext uri="{FF2B5EF4-FFF2-40B4-BE49-F238E27FC236}">
                <a16:creationId xmlns:a16="http://schemas.microsoft.com/office/drawing/2014/main" id="{CC13F269-E7E9-395F-CD81-62BD6924A8D4}"/>
              </a:ext>
            </a:extLst>
          </p:cNvPr>
          <p:cNvPicPr>
            <a:picLocks noChangeAspect="1"/>
          </p:cNvPicPr>
          <p:nvPr/>
        </p:nvPicPr>
        <p:blipFill>
          <a:blip r:embed="rId3"/>
          <a:stretch>
            <a:fillRect/>
          </a:stretch>
        </p:blipFill>
        <p:spPr>
          <a:xfrm>
            <a:off x="4653611" y="933274"/>
            <a:ext cx="7317162" cy="45839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617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15342DFE-3DDA-078D-A795-99B2B77C0280}"/>
              </a:ext>
            </a:extLst>
          </p:cNvPr>
          <p:cNvSpPr>
            <a:spLocks noGrp="1"/>
          </p:cNvSpPr>
          <p:nvPr>
            <p:ph type="body" sz="quarter" idx="26"/>
          </p:nvPr>
        </p:nvSpPr>
        <p:spPr>
          <a:xfrm>
            <a:off x="1701924" y="3055359"/>
            <a:ext cx="3384376" cy="877277"/>
          </a:xfrm>
          <a:ln>
            <a:solidFill>
              <a:schemeClr val="tx2"/>
            </a:solidFill>
          </a:ln>
        </p:spPr>
        <p:txBody>
          <a:bodyPr rtlCol="0"/>
          <a:lstStyle>
            <a:defPPr>
              <a:defRPr lang="zh-CN"/>
            </a:defPPr>
          </a:lstStyle>
          <a:p>
            <a:pPr rtl="0"/>
            <a:r>
              <a:rPr lang="zh-CN" altLang="en-US" sz="2400" dirty="0"/>
              <a:t>第一阶段：产品研发与高校市场推广</a:t>
            </a:r>
            <a:endParaRPr lang="zh-CN" sz="2400" dirty="0"/>
          </a:p>
        </p:txBody>
      </p:sp>
      <p:sp>
        <p:nvSpPr>
          <p:cNvPr id="5" name="文本占位符 4">
            <a:extLst>
              <a:ext uri="{FF2B5EF4-FFF2-40B4-BE49-F238E27FC236}">
                <a16:creationId xmlns:a16="http://schemas.microsoft.com/office/drawing/2014/main" id="{F7C1F643-620A-BB66-349A-D3DEE66385B4}"/>
              </a:ext>
            </a:extLst>
          </p:cNvPr>
          <p:cNvSpPr>
            <a:spLocks noGrp="1"/>
          </p:cNvSpPr>
          <p:nvPr>
            <p:ph type="body" sz="quarter" idx="27"/>
          </p:nvPr>
        </p:nvSpPr>
        <p:spPr>
          <a:xfrm>
            <a:off x="4078188" y="5082064"/>
            <a:ext cx="3816424" cy="794896"/>
          </a:xfrm>
          <a:ln>
            <a:solidFill>
              <a:schemeClr val="tx2"/>
            </a:solidFill>
          </a:ln>
        </p:spPr>
        <p:txBody>
          <a:bodyPr rtlCol="0"/>
          <a:lstStyle>
            <a:defPPr>
              <a:defRPr lang="zh-CN"/>
            </a:defPPr>
          </a:lstStyle>
          <a:p>
            <a:pPr rtl="0"/>
            <a:r>
              <a:rPr lang="zh-CN" altLang="en-US" sz="2400" dirty="0"/>
              <a:t>第二阶段：国际市场扩展与企业用户拓展</a:t>
            </a:r>
            <a:endParaRPr lang="zh-CN" sz="2400" dirty="0"/>
          </a:p>
        </p:txBody>
      </p:sp>
      <p:sp>
        <p:nvSpPr>
          <p:cNvPr id="7" name="文本占位符 6">
            <a:extLst>
              <a:ext uri="{FF2B5EF4-FFF2-40B4-BE49-F238E27FC236}">
                <a16:creationId xmlns:a16="http://schemas.microsoft.com/office/drawing/2014/main" id="{5CAA6A0C-BD61-9564-7D9A-96A9B97C4585}"/>
              </a:ext>
            </a:extLst>
          </p:cNvPr>
          <p:cNvSpPr>
            <a:spLocks noGrp="1"/>
          </p:cNvSpPr>
          <p:nvPr>
            <p:ph type="body" sz="quarter" idx="29"/>
          </p:nvPr>
        </p:nvSpPr>
        <p:spPr>
          <a:xfrm>
            <a:off x="6670476" y="3055359"/>
            <a:ext cx="3786604" cy="877281"/>
          </a:xfrm>
          <a:ln>
            <a:solidFill>
              <a:schemeClr val="tx2"/>
            </a:solidFill>
          </a:ln>
        </p:spPr>
        <p:txBody>
          <a:bodyPr rtlCol="0"/>
          <a:lstStyle>
            <a:defPPr>
              <a:defRPr lang="zh-CN"/>
            </a:defPPr>
          </a:lstStyle>
          <a:p>
            <a:pPr rtl="0"/>
            <a:r>
              <a:rPr lang="zh-CN" altLang="en-US" sz="2400" dirty="0"/>
              <a:t>第三阶段：全球市场稳定增长与多元化盈利</a:t>
            </a:r>
            <a:endParaRPr lang="zh-CN" sz="2400" dirty="0"/>
          </a:p>
        </p:txBody>
      </p:sp>
      <p:cxnSp>
        <p:nvCxnSpPr>
          <p:cNvPr id="42" name="直接连接符 41">
            <a:extLst>
              <a:ext uri="{FF2B5EF4-FFF2-40B4-BE49-F238E27FC236}">
                <a16:creationId xmlns:a16="http://schemas.microsoft.com/office/drawing/2014/main" id="{93A5EDC8-D0BA-9868-582B-636648D10DBC}"/>
              </a:ext>
            </a:extLst>
          </p:cNvPr>
          <p:cNvCxnSpPr>
            <a:cxnSpLocks/>
          </p:cNvCxnSpPr>
          <p:nvPr/>
        </p:nvCxnSpPr>
        <p:spPr>
          <a:xfrm>
            <a:off x="416612" y="2348880"/>
            <a:ext cx="1136643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标题 1">
            <a:extLst>
              <a:ext uri="{FF2B5EF4-FFF2-40B4-BE49-F238E27FC236}">
                <a16:creationId xmlns:a16="http://schemas.microsoft.com/office/drawing/2014/main" id="{31CAA450-3692-DE94-4A0A-AC7B1CD1410F}"/>
              </a:ext>
            </a:extLst>
          </p:cNvPr>
          <p:cNvSpPr txBox="1">
            <a:spLocks/>
          </p:cNvSpPr>
          <p:nvPr/>
        </p:nvSpPr>
        <p:spPr>
          <a:xfrm>
            <a:off x="8587409" y="1153867"/>
            <a:ext cx="3002320" cy="804952"/>
          </a:xfrm>
          <a:prstGeom prst="rect">
            <a:avLst/>
          </a:prstGeom>
        </p:spPr>
        <p:txBody>
          <a:bodyPr vert="horz" lIns="121899" tIns="60949" rIns="121899" bIns="60949" rtlCol="0" anchor="ctr">
            <a:normAutofit/>
          </a:bodyPr>
          <a:lstStyle>
            <a:defPPr>
              <a:defRPr lang="zh-CN"/>
            </a:defPPr>
            <a:lvl1pPr algn="ctr" defTabSz="1218987" rtl="0" eaLnBrk="1" latinLnBrk="0" hangingPunct="1">
              <a:lnSpc>
                <a:spcPct val="85000"/>
              </a:lnSpc>
              <a:spcBef>
                <a:spcPts val="0"/>
              </a:spcBef>
              <a:spcAft>
                <a:spcPts val="600"/>
              </a:spcAft>
              <a:buNone/>
              <a:defRPr lang="zh-CN" sz="4800" b="0" i="0" kern="1200" cap="all" spc="100" baseline="0">
                <a:solidFill>
                  <a:schemeClr val="accent1"/>
                </a:solidFill>
                <a:latin typeface="+mj-cs"/>
                <a:ea typeface="+mj-ea"/>
                <a:cs typeface="+mj-cs"/>
              </a:defRPr>
            </a:lvl1pPr>
          </a:lstStyle>
          <a:p>
            <a:r>
              <a:rPr lang="zh-CN" altLang="en-US" b="1" dirty="0"/>
              <a:t>发展规划</a:t>
            </a:r>
          </a:p>
        </p:txBody>
      </p:sp>
      <p:sp>
        <p:nvSpPr>
          <p:cNvPr id="52" name="箭头: 右 51">
            <a:extLst>
              <a:ext uri="{FF2B5EF4-FFF2-40B4-BE49-F238E27FC236}">
                <a16:creationId xmlns:a16="http://schemas.microsoft.com/office/drawing/2014/main" id="{0280C87E-78E3-B224-5726-EBBF69FB33AC}"/>
              </a:ext>
            </a:extLst>
          </p:cNvPr>
          <p:cNvSpPr/>
          <p:nvPr/>
        </p:nvSpPr>
        <p:spPr>
          <a:xfrm>
            <a:off x="750114" y="4122184"/>
            <a:ext cx="10688596" cy="5698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Tree>
    <p:extLst>
      <p:ext uri="{BB962C8B-B14F-4D97-AF65-F5344CB8AC3E}">
        <p14:creationId xmlns:p14="http://schemas.microsoft.com/office/powerpoint/2010/main" val="337023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E116-7504-3879-270E-AF04A64B6D97}"/>
            </a:ext>
          </a:extLst>
        </p:cNvPr>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02163AE8-33EB-3A14-6165-E4E64B34B668}"/>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1660AE47-8C9C-5905-FAB1-459CF17C1B80}"/>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人才队伍</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pic>
        <p:nvPicPr>
          <p:cNvPr id="9" name="图片 8" descr="穿着西装笔挺的男子&#10;&#10;描述已自动生成">
            <a:extLst>
              <a:ext uri="{FF2B5EF4-FFF2-40B4-BE49-F238E27FC236}">
                <a16:creationId xmlns:a16="http://schemas.microsoft.com/office/drawing/2014/main" id="{3338B789-1AEF-3B55-BDDA-C320DE65C63D}"/>
              </a:ext>
            </a:extLst>
          </p:cNvPr>
          <p:cNvPicPr>
            <a:picLocks noChangeAspect="1"/>
          </p:cNvPicPr>
          <p:nvPr/>
        </p:nvPicPr>
        <p:blipFill>
          <a:blip r:embed="rId3"/>
          <a:stretch>
            <a:fillRect/>
          </a:stretch>
        </p:blipFill>
        <p:spPr>
          <a:xfrm>
            <a:off x="405780" y="1368717"/>
            <a:ext cx="3672408" cy="5084543"/>
          </a:xfrm>
          <a:prstGeom prst="rect">
            <a:avLst/>
          </a:prstGeom>
        </p:spPr>
      </p:pic>
      <p:pic>
        <p:nvPicPr>
          <p:cNvPr id="11" name="图片 10" descr="穿着西装笔挺的男子与配字&#10;&#10;描述已自动生成">
            <a:extLst>
              <a:ext uri="{FF2B5EF4-FFF2-40B4-BE49-F238E27FC236}">
                <a16:creationId xmlns:a16="http://schemas.microsoft.com/office/drawing/2014/main" id="{A46C7004-8CC7-9808-4C6C-A810AD28606D}"/>
              </a:ext>
            </a:extLst>
          </p:cNvPr>
          <p:cNvPicPr>
            <a:picLocks noChangeAspect="1"/>
          </p:cNvPicPr>
          <p:nvPr/>
        </p:nvPicPr>
        <p:blipFill>
          <a:blip r:embed="rId4"/>
          <a:stretch>
            <a:fillRect/>
          </a:stretch>
        </p:blipFill>
        <p:spPr>
          <a:xfrm>
            <a:off x="10180450" y="5877272"/>
            <a:ext cx="309614" cy="557534"/>
          </a:xfrm>
          <a:prstGeom prst="rect">
            <a:avLst/>
          </a:prstGeom>
        </p:spPr>
      </p:pic>
      <p:pic>
        <p:nvPicPr>
          <p:cNvPr id="13" name="图片 12" descr="图形用户界面&#10;&#10;中度可信度描述已自动生成">
            <a:extLst>
              <a:ext uri="{FF2B5EF4-FFF2-40B4-BE49-F238E27FC236}">
                <a16:creationId xmlns:a16="http://schemas.microsoft.com/office/drawing/2014/main" id="{614B9F9F-4B1D-D08C-8364-D285DDC6F486}"/>
              </a:ext>
            </a:extLst>
          </p:cNvPr>
          <p:cNvPicPr>
            <a:picLocks noChangeAspect="1"/>
          </p:cNvPicPr>
          <p:nvPr/>
        </p:nvPicPr>
        <p:blipFill>
          <a:blip r:embed="rId5"/>
          <a:stretch>
            <a:fillRect/>
          </a:stretch>
        </p:blipFill>
        <p:spPr>
          <a:xfrm>
            <a:off x="10490064" y="5877272"/>
            <a:ext cx="1281126" cy="542236"/>
          </a:xfrm>
          <a:prstGeom prst="rect">
            <a:avLst/>
          </a:prstGeom>
        </p:spPr>
      </p:pic>
    </p:spTree>
    <p:extLst>
      <p:ext uri="{BB962C8B-B14F-4D97-AF65-F5344CB8AC3E}">
        <p14:creationId xmlns:p14="http://schemas.microsoft.com/office/powerpoint/2010/main" val="3487678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61704-EBCF-2E0F-EDA3-10D5009ABACC}"/>
            </a:ext>
          </a:extLst>
        </p:cNvPr>
        <p:cNvGrpSpPr/>
        <p:nvPr/>
      </p:nvGrpSpPr>
      <p:grpSpPr>
        <a:xfrm>
          <a:off x="0" y="0"/>
          <a:ext cx="0" cy="0"/>
          <a:chOff x="0" y="0"/>
          <a:chExt cx="0" cy="0"/>
        </a:xfrm>
      </p:grpSpPr>
      <p:sp>
        <p:nvSpPr>
          <p:cNvPr id="82" name="矩形 81">
            <a:extLst>
              <a:ext uri="{FF2B5EF4-FFF2-40B4-BE49-F238E27FC236}">
                <a16:creationId xmlns:a16="http://schemas.microsoft.com/office/drawing/2014/main" id="{55C1F40B-2941-29E4-0F45-C1248CB4CB7F}"/>
              </a:ext>
            </a:extLst>
          </p:cNvPr>
          <p:cNvSpPr/>
          <p:nvPr/>
        </p:nvSpPr>
        <p:spPr>
          <a:xfrm>
            <a:off x="405780" y="404664"/>
            <a:ext cx="11377264" cy="6048672"/>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3700EECE-B7E9-8091-0014-7BF7B16B37C7}"/>
              </a:ext>
            </a:extLst>
          </p:cNvPr>
          <p:cNvSpPr/>
          <p:nvPr/>
        </p:nvSpPr>
        <p:spPr>
          <a:xfrm>
            <a:off x="1064251" y="3811053"/>
            <a:ext cx="4166065" cy="2127254"/>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1350CB08-72B0-25F9-093C-8DADD5F4D8FB}"/>
              </a:ext>
            </a:extLst>
          </p:cNvPr>
          <p:cNvSpPr/>
          <p:nvPr/>
        </p:nvSpPr>
        <p:spPr>
          <a:xfrm>
            <a:off x="6346386" y="3811055"/>
            <a:ext cx="4696944" cy="1922202"/>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DECC6CD6-8253-79F3-A782-E1500BAE4701}"/>
              </a:ext>
            </a:extLst>
          </p:cNvPr>
          <p:cNvSpPr/>
          <p:nvPr/>
        </p:nvSpPr>
        <p:spPr>
          <a:xfrm>
            <a:off x="6346386" y="1484784"/>
            <a:ext cx="4696944" cy="1922202"/>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9658FE0-A6C7-36D8-AD68-AF23F52E76DA}"/>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行业现状与痛点</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
        <p:nvSpPr>
          <p:cNvPr id="94" name="矩形 93">
            <a:extLst>
              <a:ext uri="{FF2B5EF4-FFF2-40B4-BE49-F238E27FC236}">
                <a16:creationId xmlns:a16="http://schemas.microsoft.com/office/drawing/2014/main" id="{06128E21-2361-AFBE-1184-4932671C74A9}"/>
              </a:ext>
            </a:extLst>
          </p:cNvPr>
          <p:cNvSpPr/>
          <p:nvPr/>
        </p:nvSpPr>
        <p:spPr>
          <a:xfrm>
            <a:off x="1064251" y="1484784"/>
            <a:ext cx="4166065" cy="2127254"/>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占位符 2">
            <a:extLst>
              <a:ext uri="{FF2B5EF4-FFF2-40B4-BE49-F238E27FC236}">
                <a16:creationId xmlns:a16="http://schemas.microsoft.com/office/drawing/2014/main" id="{C431730C-E8B8-0F69-E161-FF1D5828072F}"/>
              </a:ext>
            </a:extLst>
          </p:cNvPr>
          <p:cNvSpPr txBox="1">
            <a:spLocks/>
          </p:cNvSpPr>
          <p:nvPr/>
        </p:nvSpPr>
        <p:spPr>
          <a:xfrm>
            <a:off x="6346386" y="1611671"/>
            <a:ext cx="4192888" cy="339309"/>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85000"/>
              </a:lnSpc>
              <a:spcBef>
                <a:spcPts val="0"/>
              </a:spcBef>
              <a:spcAft>
                <a:spcPts val="600"/>
              </a:spcAft>
              <a:buFont typeface="Arial" pitchFamily="34" charset="0"/>
              <a:buNone/>
              <a:defRPr lang="zh-CN" sz="2400" b="0" kern="1200" cap="all" spc="100" baseline="0">
                <a:solidFill>
                  <a:schemeClr val="accent3"/>
                </a:solidFill>
                <a:latin typeface="+mj-cs"/>
                <a:ea typeface="+mn-ea"/>
                <a:cs typeface="+mj-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en-US" altLang="zh-CN" b="1" dirty="0"/>
              <a:t>2. </a:t>
            </a:r>
            <a:r>
              <a:rPr lang="zh-CN" altLang="en-US" b="1" dirty="0"/>
              <a:t>数据集不能被长期利用</a:t>
            </a:r>
          </a:p>
        </p:txBody>
      </p:sp>
      <p:sp>
        <p:nvSpPr>
          <p:cNvPr id="84" name="文本占位符 2">
            <a:extLst>
              <a:ext uri="{FF2B5EF4-FFF2-40B4-BE49-F238E27FC236}">
                <a16:creationId xmlns:a16="http://schemas.microsoft.com/office/drawing/2014/main" id="{87E50773-3343-3D53-D4CA-974DB17BCEC5}"/>
              </a:ext>
            </a:extLst>
          </p:cNvPr>
          <p:cNvSpPr txBox="1">
            <a:spLocks/>
          </p:cNvSpPr>
          <p:nvPr/>
        </p:nvSpPr>
        <p:spPr>
          <a:xfrm>
            <a:off x="1099383" y="4001916"/>
            <a:ext cx="4311358" cy="339309"/>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85000"/>
              </a:lnSpc>
              <a:spcBef>
                <a:spcPts val="0"/>
              </a:spcBef>
              <a:spcAft>
                <a:spcPts val="600"/>
              </a:spcAft>
              <a:buFont typeface="Arial" pitchFamily="34" charset="0"/>
              <a:buNone/>
              <a:defRPr lang="zh-CN" sz="2400" b="0" kern="1200" cap="all" spc="100" baseline="0">
                <a:solidFill>
                  <a:schemeClr val="accent3"/>
                </a:solidFill>
                <a:latin typeface="+mj-cs"/>
                <a:ea typeface="+mn-ea"/>
                <a:cs typeface="+mj-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en-US" altLang="zh-CN" b="1" dirty="0"/>
              <a:t>3. </a:t>
            </a:r>
            <a:r>
              <a:rPr lang="zh-CN" altLang="en-US" b="1" dirty="0"/>
              <a:t>算法与数据集适配复杂</a:t>
            </a:r>
          </a:p>
        </p:txBody>
      </p:sp>
      <p:sp>
        <p:nvSpPr>
          <p:cNvPr id="85" name="文本占位符 2">
            <a:extLst>
              <a:ext uri="{FF2B5EF4-FFF2-40B4-BE49-F238E27FC236}">
                <a16:creationId xmlns:a16="http://schemas.microsoft.com/office/drawing/2014/main" id="{E46DE970-B030-9841-457D-37236D748E5A}"/>
              </a:ext>
            </a:extLst>
          </p:cNvPr>
          <p:cNvSpPr txBox="1">
            <a:spLocks/>
          </p:cNvSpPr>
          <p:nvPr/>
        </p:nvSpPr>
        <p:spPr>
          <a:xfrm>
            <a:off x="6346386" y="4001918"/>
            <a:ext cx="5472608" cy="339309"/>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85000"/>
              </a:lnSpc>
              <a:spcBef>
                <a:spcPts val="0"/>
              </a:spcBef>
              <a:spcAft>
                <a:spcPts val="600"/>
              </a:spcAft>
              <a:buFont typeface="Arial" pitchFamily="34" charset="0"/>
              <a:buNone/>
              <a:defRPr lang="zh-CN" sz="2400" b="0" kern="1200" cap="all" spc="100" baseline="0">
                <a:solidFill>
                  <a:schemeClr val="accent3"/>
                </a:solidFill>
                <a:latin typeface="+mj-cs"/>
                <a:ea typeface="+mn-ea"/>
                <a:cs typeface="+mj-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en-US" altLang="zh-CN" b="1" dirty="0"/>
              <a:t>4. </a:t>
            </a:r>
            <a:r>
              <a:rPr lang="zh-CN" altLang="en-US" b="1" dirty="0"/>
              <a:t>算力资源分散 环境搭建复杂</a:t>
            </a:r>
          </a:p>
        </p:txBody>
      </p:sp>
      <p:sp>
        <p:nvSpPr>
          <p:cNvPr id="88" name="文本占位符 3">
            <a:extLst>
              <a:ext uri="{FF2B5EF4-FFF2-40B4-BE49-F238E27FC236}">
                <a16:creationId xmlns:a16="http://schemas.microsoft.com/office/drawing/2014/main" id="{A297B346-C696-7CBC-6890-0DF24CFB6E3C}"/>
              </a:ext>
            </a:extLst>
          </p:cNvPr>
          <p:cNvSpPr txBox="1">
            <a:spLocks/>
          </p:cNvSpPr>
          <p:nvPr/>
        </p:nvSpPr>
        <p:spPr>
          <a:xfrm>
            <a:off x="6734878" y="2149996"/>
            <a:ext cx="3992140" cy="136815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20000"/>
              </a:lnSpc>
            </a:pPr>
            <a:r>
              <a:rPr lang="zh-CN" altLang="en-US" sz="1600" b="1" dirty="0">
                <a:latin typeface="微软雅黑" panose="020B0503020204020204" pitchFamily="34" charset="-122"/>
                <a:ea typeface="微软雅黑" panose="020B0503020204020204" pitchFamily="34" charset="-122"/>
              </a:rPr>
              <a:t>很多数据集在发布后</a:t>
            </a:r>
            <a:r>
              <a:rPr lang="zh-CN" altLang="en-US" sz="1800" b="1" dirty="0">
                <a:solidFill>
                  <a:schemeClr val="accent1">
                    <a:lumMod val="60000"/>
                    <a:lumOff val="40000"/>
                  </a:schemeClr>
                </a:solidFill>
                <a:latin typeface="微软雅黑" panose="020B0503020204020204" pitchFamily="34" charset="-122"/>
                <a:ea typeface="微软雅黑" panose="020B0503020204020204" pitchFamily="34" charset="-122"/>
              </a:rPr>
              <a:t>被闲置</a:t>
            </a:r>
            <a:endParaRPr lang="en-US" altLang="zh-CN" sz="1600" b="1"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不仅</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浪费</a:t>
            </a:r>
            <a:r>
              <a:rPr lang="zh-CN" altLang="en-US" sz="1600" b="1" dirty="0">
                <a:latin typeface="微软雅黑" panose="020B0503020204020204" pitchFamily="34" charset="-122"/>
                <a:ea typeface="微软雅黑" panose="020B0503020204020204" pitchFamily="34" charset="-122"/>
              </a:rPr>
              <a:t>了宝贵的研究和开发资源</a:t>
            </a:r>
            <a:endParaRPr lang="en-US" altLang="zh-CN" sz="1600" b="1" dirty="0">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也影响行业整体的</a:t>
            </a:r>
            <a:r>
              <a:rPr lang="zh-CN" altLang="en-US" sz="1800" b="1" dirty="0">
                <a:solidFill>
                  <a:schemeClr val="accent6">
                    <a:lumMod val="75000"/>
                  </a:schemeClr>
                </a:solidFill>
                <a:latin typeface="微软雅黑" panose="020B0503020204020204" pitchFamily="34" charset="-122"/>
                <a:ea typeface="微软雅黑" panose="020B0503020204020204" pitchFamily="34" charset="-122"/>
              </a:rPr>
              <a:t>数据共享与复用效率</a:t>
            </a:r>
            <a:endParaRPr lang="zh-CN" altLang="en-US" sz="16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90" name="文本占位符 3">
            <a:extLst>
              <a:ext uri="{FF2B5EF4-FFF2-40B4-BE49-F238E27FC236}">
                <a16:creationId xmlns:a16="http://schemas.microsoft.com/office/drawing/2014/main" id="{B205BE37-34E3-9EC5-3119-3E5BBAF4FD66}"/>
              </a:ext>
            </a:extLst>
          </p:cNvPr>
          <p:cNvSpPr txBox="1">
            <a:spLocks/>
          </p:cNvSpPr>
          <p:nvPr/>
        </p:nvSpPr>
        <p:spPr>
          <a:xfrm>
            <a:off x="1490609" y="4446219"/>
            <a:ext cx="3416076" cy="136815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20000"/>
              </a:lnSpc>
            </a:pPr>
            <a:r>
              <a:rPr lang="zh-CN" altLang="en-US" sz="1600" b="1" dirty="0">
                <a:latin typeface="微软雅黑" panose="020B0503020204020204" pitchFamily="34" charset="-122"/>
                <a:ea typeface="微软雅黑" panose="020B0503020204020204" pitchFamily="34" charset="-122"/>
              </a:rPr>
              <a:t>不同数据集需要</a:t>
            </a:r>
            <a:r>
              <a:rPr lang="zh-CN" altLang="en-US" sz="1800" b="1" dirty="0">
                <a:solidFill>
                  <a:srgbClr val="75D8E9"/>
                </a:solidFill>
                <a:latin typeface="微软雅黑" panose="020B0503020204020204" pitchFamily="34" charset="-122"/>
                <a:ea typeface="微软雅黑" panose="020B0503020204020204" pitchFamily="34" charset="-122"/>
              </a:rPr>
              <a:t>与算法适配</a:t>
            </a:r>
            <a:endParaRPr lang="en-US" altLang="zh-CN" sz="1600" b="1" dirty="0">
              <a:solidFill>
                <a:srgbClr val="75D8E9"/>
              </a:solidFill>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适配时间长，效率低</a:t>
            </a:r>
            <a:endParaRPr lang="en-US" altLang="zh-CN" sz="1600" b="1" dirty="0">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适配结果一般</a:t>
            </a:r>
            <a:r>
              <a:rPr lang="zh-CN" altLang="en-US" sz="1800" b="1" dirty="0">
                <a:solidFill>
                  <a:srgbClr val="FF7A0F"/>
                </a:solidFill>
                <a:latin typeface="微软雅黑" panose="020B0503020204020204" pitchFamily="34" charset="-122"/>
                <a:ea typeface="微软雅黑" panose="020B0503020204020204" pitchFamily="34" charset="-122"/>
              </a:rPr>
              <a:t>不会公布</a:t>
            </a:r>
            <a:r>
              <a:rPr lang="zh-CN" altLang="en-US" sz="1600" b="1" dirty="0">
                <a:latin typeface="微软雅黑" panose="020B0503020204020204" pitchFamily="34" charset="-122"/>
                <a:ea typeface="微软雅黑" panose="020B0503020204020204" pitchFamily="34" charset="-122"/>
              </a:rPr>
              <a:t>，其它团队需再次适配，造成资源浪费</a:t>
            </a:r>
          </a:p>
        </p:txBody>
      </p:sp>
      <p:sp>
        <p:nvSpPr>
          <p:cNvPr id="93" name="文本占位符 3">
            <a:extLst>
              <a:ext uri="{FF2B5EF4-FFF2-40B4-BE49-F238E27FC236}">
                <a16:creationId xmlns:a16="http://schemas.microsoft.com/office/drawing/2014/main" id="{8A74DE8F-9F78-E3AB-865E-7AB9B58ECD33}"/>
              </a:ext>
            </a:extLst>
          </p:cNvPr>
          <p:cNvSpPr txBox="1">
            <a:spLocks/>
          </p:cNvSpPr>
          <p:nvPr/>
        </p:nvSpPr>
        <p:spPr>
          <a:xfrm>
            <a:off x="6734792" y="4446221"/>
            <a:ext cx="4308538" cy="136815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20000"/>
              </a:lnSpc>
            </a:pPr>
            <a:r>
              <a:rPr lang="zh-CN" altLang="en-US" sz="1600" b="1" dirty="0">
                <a:latin typeface="微软雅黑" panose="020B0503020204020204" pitchFamily="34" charset="-122"/>
                <a:ea typeface="微软雅黑" panose="020B0503020204020204" pitchFamily="34" charset="-122"/>
              </a:rPr>
              <a:t>算力需求增长迅速，用户往往需要</a:t>
            </a:r>
            <a:r>
              <a:rPr lang="zh-CN" altLang="en-US" sz="1800" b="1" dirty="0">
                <a:solidFill>
                  <a:srgbClr val="C00000"/>
                </a:solidFill>
                <a:latin typeface="微软雅黑" panose="020B0503020204020204" pitchFamily="34" charset="-122"/>
                <a:ea typeface="微软雅黑" panose="020B0503020204020204" pitchFamily="34" charset="-122"/>
              </a:rPr>
              <a:t>依赖租赁</a:t>
            </a:r>
            <a:endParaRPr lang="en-US" altLang="zh-CN" sz="1600" b="1" dirty="0">
              <a:solidFill>
                <a:srgbClr val="C00000"/>
              </a:solidFill>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用户搭建合适的运行环境，需要</a:t>
            </a:r>
            <a:endParaRPr lang="en-US" altLang="zh-CN" sz="1600" b="1" dirty="0">
              <a:latin typeface="微软雅黑" panose="020B0503020204020204" pitchFamily="34" charset="-122"/>
              <a:ea typeface="微软雅黑" panose="020B0503020204020204" pitchFamily="34" charset="-122"/>
            </a:endParaRPr>
          </a:p>
          <a:p>
            <a:pPr>
              <a:lnSpc>
                <a:spcPct val="120000"/>
              </a:lnSpc>
            </a:pPr>
            <a:r>
              <a:rPr lang="zh-CN" altLang="en-US" sz="1800" b="1" dirty="0">
                <a:solidFill>
                  <a:schemeClr val="accent1">
                    <a:lumMod val="60000"/>
                    <a:lumOff val="40000"/>
                  </a:schemeClr>
                </a:solidFill>
                <a:latin typeface="微软雅黑" panose="020B0503020204020204" pitchFamily="34" charset="-122"/>
                <a:ea typeface="微软雅黑" panose="020B0503020204020204" pitchFamily="34" charset="-122"/>
              </a:rPr>
              <a:t>较高的技术门槛</a:t>
            </a:r>
            <a:r>
              <a:rPr lang="zh-CN" altLang="en-US" sz="1600" b="1" dirty="0">
                <a:solidFill>
                  <a:schemeClr val="tx2"/>
                </a:solidFill>
                <a:latin typeface="微软雅黑" panose="020B0503020204020204" pitchFamily="34" charset="-122"/>
                <a:ea typeface="微软雅黑" panose="020B0503020204020204" pitchFamily="34" charset="-122"/>
              </a:rPr>
              <a:t>和</a:t>
            </a:r>
            <a:r>
              <a:rPr lang="zh-CN" altLang="en-US" sz="1800" b="1" dirty="0">
                <a:solidFill>
                  <a:schemeClr val="accent1">
                    <a:lumMod val="60000"/>
                    <a:lumOff val="40000"/>
                  </a:schemeClr>
                </a:solidFill>
                <a:latin typeface="微软雅黑" panose="020B0503020204020204" pitchFamily="34" charset="-122"/>
                <a:ea typeface="微软雅黑" panose="020B0503020204020204" pitchFamily="34" charset="-122"/>
              </a:rPr>
              <a:t>较多的时间金钱成本</a:t>
            </a:r>
            <a:endParaRPr lang="zh-CN" altLang="en-US" sz="1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 name="文本占位符 3">
            <a:extLst>
              <a:ext uri="{FF2B5EF4-FFF2-40B4-BE49-F238E27FC236}">
                <a16:creationId xmlns:a16="http://schemas.microsoft.com/office/drawing/2014/main" id="{731C0ABC-FBE4-CBB7-3080-F40B8DD8A5B6}"/>
              </a:ext>
            </a:extLst>
          </p:cNvPr>
          <p:cNvSpPr>
            <a:spLocks noGrp="1"/>
          </p:cNvSpPr>
          <p:nvPr>
            <p:ph type="body" sz="quarter" idx="17"/>
          </p:nvPr>
        </p:nvSpPr>
        <p:spPr>
          <a:xfrm>
            <a:off x="1490610" y="2149994"/>
            <a:ext cx="3416075" cy="1368152"/>
          </a:xfrm>
        </p:spPr>
        <p:txBody>
          <a:bodyPr rtlCol="0"/>
          <a:lstStyle>
            <a:defPPr>
              <a:defRPr lang="zh-CN"/>
            </a:defPPr>
          </a:lstStyle>
          <a:p>
            <a:pPr rtl="0">
              <a:lnSpc>
                <a:spcPct val="120000"/>
              </a:lnSpc>
            </a:pPr>
            <a:r>
              <a:rPr lang="zh-CN" altLang="en-US" sz="1600" b="1" dirty="0">
                <a:latin typeface="微软雅黑" panose="020B0503020204020204" pitchFamily="34" charset="-122"/>
                <a:ea typeface="微软雅黑" panose="020B0503020204020204" pitchFamily="34" charset="-122"/>
              </a:rPr>
              <a:t>使用数据集</a:t>
            </a:r>
            <a:r>
              <a:rPr lang="zh-CN" altLang="en-US" sz="1800" b="1" dirty="0">
                <a:solidFill>
                  <a:srgbClr val="00B050"/>
                </a:solidFill>
                <a:latin typeface="微软雅黑" panose="020B0503020204020204" pitchFamily="34" charset="-122"/>
                <a:ea typeface="微软雅黑" panose="020B0503020204020204" pitchFamily="34" charset="-122"/>
              </a:rPr>
              <a:t>需要适配和转换</a:t>
            </a:r>
            <a:endParaRPr lang="en-US" altLang="zh-CN" sz="1600" b="1" dirty="0">
              <a:solidFill>
                <a:srgbClr val="00B050"/>
              </a:solidFill>
              <a:latin typeface="微软雅黑" panose="020B0503020204020204" pitchFamily="34" charset="-122"/>
              <a:ea typeface="微软雅黑" panose="020B0503020204020204" pitchFamily="34" charset="-122"/>
            </a:endParaRPr>
          </a:p>
          <a:p>
            <a:pPr rtl="0">
              <a:lnSpc>
                <a:spcPct val="120000"/>
              </a:lnSpc>
            </a:pPr>
            <a:r>
              <a:rPr lang="zh-CN" altLang="en-US" sz="1600" b="1" dirty="0">
                <a:latin typeface="微软雅黑" panose="020B0503020204020204" pitchFamily="34" charset="-122"/>
                <a:ea typeface="微软雅黑" panose="020B0503020204020204" pitchFamily="34" charset="-122"/>
              </a:rPr>
              <a:t>各数据集</a:t>
            </a:r>
            <a:r>
              <a:rPr lang="zh-CN" altLang="en-US" sz="1800" b="1" dirty="0">
                <a:solidFill>
                  <a:srgbClr val="92D050"/>
                </a:solidFill>
                <a:latin typeface="微软雅黑" panose="020B0503020204020204" pitchFamily="34" charset="-122"/>
                <a:ea typeface="微软雅黑" panose="020B0503020204020204" pitchFamily="34" charset="-122"/>
              </a:rPr>
              <a:t>缺乏统一的标准</a:t>
            </a:r>
            <a:endParaRPr lang="en-US" altLang="zh-CN" sz="1800" b="1" dirty="0">
              <a:solidFill>
                <a:srgbClr val="92D050"/>
              </a:solidFill>
              <a:latin typeface="微软雅黑" panose="020B0503020204020204" pitchFamily="34" charset="-122"/>
              <a:ea typeface="微软雅黑" panose="020B0503020204020204" pitchFamily="34" charset="-122"/>
            </a:endParaRPr>
          </a:p>
          <a:p>
            <a:pPr rtl="0">
              <a:lnSpc>
                <a:spcPct val="120000"/>
              </a:lnSpc>
            </a:pPr>
            <a:r>
              <a:rPr lang="zh-CN" altLang="en-US" sz="1600" b="1" dirty="0">
                <a:latin typeface="微软雅黑" panose="020B0503020204020204" pitchFamily="34" charset="-122"/>
                <a:ea typeface="微软雅黑" panose="020B0503020204020204" pitchFamily="34" charset="-122"/>
              </a:rPr>
              <a:t>增加了</a:t>
            </a:r>
            <a:r>
              <a:rPr lang="zh-CN" altLang="en-US" sz="1800" b="1" dirty="0">
                <a:solidFill>
                  <a:schemeClr val="accent3">
                    <a:lumMod val="60000"/>
                    <a:lumOff val="40000"/>
                  </a:schemeClr>
                </a:solidFill>
                <a:latin typeface="微软雅黑" panose="020B0503020204020204" pitchFamily="34" charset="-122"/>
                <a:ea typeface="微软雅黑" panose="020B0503020204020204" pitchFamily="34" charset="-122"/>
              </a:rPr>
              <a:t>数据处理</a:t>
            </a:r>
            <a:r>
              <a:rPr lang="zh-CN" altLang="en-US" sz="1600" b="1" dirty="0">
                <a:latin typeface="微软雅黑" panose="020B0503020204020204" pitchFamily="34" charset="-122"/>
                <a:ea typeface="微软雅黑" panose="020B0503020204020204" pitchFamily="34" charset="-122"/>
              </a:rPr>
              <a:t>的时间和成本</a:t>
            </a:r>
            <a:endParaRPr lang="en-US" altLang="zh-CN" sz="1600" b="1" dirty="0">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给</a:t>
            </a:r>
            <a:r>
              <a:rPr lang="zh-CN" altLang="en-US" sz="1800" b="1" dirty="0">
                <a:solidFill>
                  <a:schemeClr val="accent1">
                    <a:lumMod val="75000"/>
                  </a:schemeClr>
                </a:solidFill>
                <a:latin typeface="微软雅黑" panose="020B0503020204020204" pitchFamily="34" charset="-122"/>
                <a:ea typeface="微软雅黑" panose="020B0503020204020204" pitchFamily="34" charset="-122"/>
              </a:rPr>
              <a:t>算法训练</a:t>
            </a:r>
            <a:r>
              <a:rPr lang="zh-CN" altLang="en-US" sz="1600" b="1" dirty="0">
                <a:latin typeface="微软雅黑" panose="020B0503020204020204" pitchFamily="34" charset="-122"/>
                <a:ea typeface="微软雅黑" panose="020B0503020204020204" pitchFamily="34" charset="-122"/>
              </a:rPr>
              <a:t>带来了极大的不便</a:t>
            </a:r>
            <a:endParaRPr lang="en-US" altLang="zh-CN" sz="1600" b="1" dirty="0">
              <a:latin typeface="微软雅黑" panose="020B0503020204020204" pitchFamily="34" charset="-122"/>
              <a:ea typeface="微软雅黑" panose="020B0503020204020204" pitchFamily="34" charset="-122"/>
            </a:endParaRPr>
          </a:p>
          <a:p>
            <a:pPr rtl="0"/>
            <a:endParaRPr lang="zh-CN" sz="1600"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AE0B2056-A07B-FA74-3A65-599B1BD59420}"/>
              </a:ext>
            </a:extLst>
          </p:cNvPr>
          <p:cNvSpPr>
            <a:spLocks noGrp="1"/>
          </p:cNvSpPr>
          <p:nvPr>
            <p:ph type="body" sz="quarter" idx="11"/>
          </p:nvPr>
        </p:nvSpPr>
        <p:spPr>
          <a:xfrm>
            <a:off x="1099383" y="1611671"/>
            <a:ext cx="3256784" cy="339309"/>
          </a:xfrm>
        </p:spPr>
        <p:txBody>
          <a:bodyPr rtlCol="0"/>
          <a:lstStyle>
            <a:defPPr>
              <a:defRPr lang="zh-CN"/>
            </a:defPPr>
          </a:lstStyle>
          <a:p>
            <a:pPr rtl="0"/>
            <a:r>
              <a:rPr lang="en-US" altLang="zh-CN" b="1" dirty="0"/>
              <a:t>1. </a:t>
            </a:r>
            <a:r>
              <a:rPr lang="zh-CN" altLang="en-US" b="1" dirty="0"/>
              <a:t>数据集格式不统一</a:t>
            </a:r>
            <a:endParaRPr lang="zh-CN" b="1" dirty="0"/>
          </a:p>
        </p:txBody>
      </p:sp>
      <p:cxnSp>
        <p:nvCxnSpPr>
          <p:cNvPr id="99" name="直接连接符 98">
            <a:extLst>
              <a:ext uri="{FF2B5EF4-FFF2-40B4-BE49-F238E27FC236}">
                <a16:creationId xmlns:a16="http://schemas.microsoft.com/office/drawing/2014/main" id="{25AF9008-4457-F64F-4E95-3BB623289A13}"/>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69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7535B-E693-9B74-0EF6-3288EA362103}"/>
            </a:ext>
          </a:extLst>
        </p:cNvPr>
        <p:cNvGrpSpPr/>
        <p:nvPr/>
      </p:nvGrpSpPr>
      <p:grpSpPr>
        <a:xfrm>
          <a:off x="0" y="0"/>
          <a:ext cx="0" cy="0"/>
          <a:chOff x="0" y="0"/>
          <a:chExt cx="0" cy="0"/>
        </a:xfrm>
      </p:grpSpPr>
      <p:sp>
        <p:nvSpPr>
          <p:cNvPr id="82" name="矩形 81">
            <a:extLst>
              <a:ext uri="{FF2B5EF4-FFF2-40B4-BE49-F238E27FC236}">
                <a16:creationId xmlns:a16="http://schemas.microsoft.com/office/drawing/2014/main" id="{8787373F-9D77-FCB4-FE3A-3436CF375D8A}"/>
              </a:ext>
            </a:extLst>
          </p:cNvPr>
          <p:cNvSpPr/>
          <p:nvPr/>
        </p:nvSpPr>
        <p:spPr>
          <a:xfrm>
            <a:off x="411772" y="404664"/>
            <a:ext cx="11377264" cy="6048672"/>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AA691B99-0792-3167-E91F-6172F2D63262}"/>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公司目标</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cxnSp>
        <p:nvCxnSpPr>
          <p:cNvPr id="99" name="直接连接符 98">
            <a:extLst>
              <a:ext uri="{FF2B5EF4-FFF2-40B4-BE49-F238E27FC236}">
                <a16:creationId xmlns:a16="http://schemas.microsoft.com/office/drawing/2014/main" id="{78EF495A-A8B2-B5F0-F9E7-96E0E5DB91AF}"/>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图形 9" descr="靶心 纯色填充">
            <a:extLst>
              <a:ext uri="{FF2B5EF4-FFF2-40B4-BE49-F238E27FC236}">
                <a16:creationId xmlns:a16="http://schemas.microsoft.com/office/drawing/2014/main" id="{BD3CE9D8-F61E-0E06-C6FC-A1ACA537EC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3350" y="1789353"/>
            <a:ext cx="914400" cy="914400"/>
          </a:xfrm>
          <a:prstGeom prst="rect">
            <a:avLst/>
          </a:prstGeom>
        </p:spPr>
      </p:pic>
      <p:pic>
        <p:nvPicPr>
          <p:cNvPr id="12" name="图形 11" descr="复选标记 纯色填充">
            <a:extLst>
              <a:ext uri="{FF2B5EF4-FFF2-40B4-BE49-F238E27FC236}">
                <a16:creationId xmlns:a16="http://schemas.microsoft.com/office/drawing/2014/main" id="{4EFD135C-C3E5-524C-E299-74495C2FC3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35414" y="1770840"/>
            <a:ext cx="914400" cy="914400"/>
          </a:xfrm>
          <a:prstGeom prst="rect">
            <a:avLst/>
          </a:prstGeom>
        </p:spPr>
      </p:pic>
      <p:pic>
        <p:nvPicPr>
          <p:cNvPr id="14" name="图形 13" descr="欢呼 纯色填充">
            <a:extLst>
              <a:ext uri="{FF2B5EF4-FFF2-40B4-BE49-F238E27FC236}">
                <a16:creationId xmlns:a16="http://schemas.microsoft.com/office/drawing/2014/main" id="{5D027AD2-7CA6-4B1C-9A25-FA3ECB91FF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59382" y="1782967"/>
            <a:ext cx="914400" cy="914400"/>
          </a:xfrm>
          <a:prstGeom prst="rect">
            <a:avLst/>
          </a:prstGeom>
        </p:spPr>
      </p:pic>
      <p:pic>
        <p:nvPicPr>
          <p:cNvPr id="16" name="图形 15" descr="数据库 纯色填充">
            <a:extLst>
              <a:ext uri="{FF2B5EF4-FFF2-40B4-BE49-F238E27FC236}">
                <a16:creationId xmlns:a16="http://schemas.microsoft.com/office/drawing/2014/main" id="{EAE13091-C0F5-4C5A-7B2A-318EF7C354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14080" y="1779967"/>
            <a:ext cx="914400" cy="914400"/>
          </a:xfrm>
          <a:prstGeom prst="rect">
            <a:avLst/>
          </a:prstGeom>
        </p:spPr>
      </p:pic>
      <p:pic>
        <p:nvPicPr>
          <p:cNvPr id="20" name="图形 19" descr="V 形箭头 纯色填充">
            <a:extLst>
              <a:ext uri="{FF2B5EF4-FFF2-40B4-BE49-F238E27FC236}">
                <a16:creationId xmlns:a16="http://schemas.microsoft.com/office/drawing/2014/main" id="{21646F62-CE50-4D24-405F-FED9D9B6BC4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10121273" y="1741867"/>
            <a:ext cx="914400" cy="914400"/>
          </a:xfrm>
          <a:prstGeom prst="rect">
            <a:avLst/>
          </a:prstGeom>
        </p:spPr>
      </p:pic>
      <p:sp>
        <p:nvSpPr>
          <p:cNvPr id="21" name="Rectangle 1">
            <a:extLst>
              <a:ext uri="{FF2B5EF4-FFF2-40B4-BE49-F238E27FC236}">
                <a16:creationId xmlns:a16="http://schemas.microsoft.com/office/drawing/2014/main" id="{143340C0-4BB7-8A84-BCE7-C2380AF79AB9}"/>
              </a:ext>
            </a:extLst>
          </p:cNvPr>
          <p:cNvSpPr>
            <a:spLocks noChangeArrowheads="1"/>
          </p:cNvSpPr>
          <p:nvPr/>
        </p:nvSpPr>
        <p:spPr bwMode="auto">
          <a:xfrm>
            <a:off x="599288" y="2844042"/>
            <a:ext cx="2082524" cy="30777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打造一站式AI训练平台</a:t>
            </a:r>
            <a:r>
              <a:rPr kumimoji="0" lang="zh-CN" altLang="zh-CN" sz="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Rectangle 1">
            <a:extLst>
              <a:ext uri="{FF2B5EF4-FFF2-40B4-BE49-F238E27FC236}">
                <a16:creationId xmlns:a16="http://schemas.microsoft.com/office/drawing/2014/main" id="{FCCAE86F-6D15-02A6-3C73-40961D17CCC5}"/>
              </a:ext>
            </a:extLst>
          </p:cNvPr>
          <p:cNvSpPr>
            <a:spLocks noChangeArrowheads="1"/>
          </p:cNvSpPr>
          <p:nvPr/>
        </p:nvSpPr>
        <p:spPr bwMode="auto">
          <a:xfrm>
            <a:off x="2903762" y="2846410"/>
            <a:ext cx="2082524" cy="30777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制定统一数据集标准</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Rectangle 1">
            <a:extLst>
              <a:ext uri="{FF2B5EF4-FFF2-40B4-BE49-F238E27FC236}">
                <a16:creationId xmlns:a16="http://schemas.microsoft.com/office/drawing/2014/main" id="{62F58E79-A6AF-27FA-24DD-15D72DEAB7E1}"/>
              </a:ext>
            </a:extLst>
          </p:cNvPr>
          <p:cNvSpPr>
            <a:spLocks noChangeArrowheads="1"/>
          </p:cNvSpPr>
          <p:nvPr/>
        </p:nvSpPr>
        <p:spPr bwMode="auto">
          <a:xfrm>
            <a:off x="5115126" y="2831485"/>
            <a:ext cx="2082524" cy="30777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一键部署任意算法</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4" name="Rectangle 1">
            <a:extLst>
              <a:ext uri="{FF2B5EF4-FFF2-40B4-BE49-F238E27FC236}">
                <a16:creationId xmlns:a16="http://schemas.microsoft.com/office/drawing/2014/main" id="{05D91F64-898C-60BA-DAD4-B26C3627CA7F}"/>
              </a:ext>
            </a:extLst>
          </p:cNvPr>
          <p:cNvSpPr>
            <a:spLocks noChangeArrowheads="1"/>
          </p:cNvSpPr>
          <p:nvPr/>
        </p:nvSpPr>
        <p:spPr bwMode="auto">
          <a:xfrm>
            <a:off x="7330018" y="2831486"/>
            <a:ext cx="2082524" cy="30777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提供灵活的算力资源</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Rectangle 1">
            <a:extLst>
              <a:ext uri="{FF2B5EF4-FFF2-40B4-BE49-F238E27FC236}">
                <a16:creationId xmlns:a16="http://schemas.microsoft.com/office/drawing/2014/main" id="{C930927A-DBDE-3487-24BB-8C5EE20C04CE}"/>
              </a:ext>
            </a:extLst>
          </p:cNvPr>
          <p:cNvSpPr>
            <a:spLocks noChangeArrowheads="1"/>
          </p:cNvSpPr>
          <p:nvPr/>
        </p:nvSpPr>
        <p:spPr bwMode="auto">
          <a:xfrm>
            <a:off x="9537211" y="2833853"/>
            <a:ext cx="2082524" cy="307777"/>
          </a:xfrm>
          <a:prstGeom prst="rect">
            <a:avLst/>
          </a:prstGeom>
          <a:solidFill>
            <a:srgbClr val="FFFFFF"/>
          </a:solidFill>
          <a:ln w="1905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推动</a:t>
            </a:r>
            <a:r>
              <a:rPr kumimoji="0" lang="en-US" altLang="zh-CN"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AI</a:t>
            </a: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行业效率提升</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47310EB4-F29C-65F7-EB70-387E2601C1FA}"/>
              </a:ext>
            </a:extLst>
          </p:cNvPr>
          <p:cNvSpPr txBox="1"/>
          <p:nvPr/>
        </p:nvSpPr>
        <p:spPr>
          <a:xfrm>
            <a:off x="599288" y="3501008"/>
            <a:ext cx="2082524" cy="2246769"/>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我们的目标是打通数据、算法、算力三者之间的壁垒，提供一个</a:t>
            </a:r>
            <a:r>
              <a:rPr lang="zh-CN" altLang="en-US" sz="1400" b="1" dirty="0">
                <a:solidFill>
                  <a:srgbClr val="00B0F0"/>
                </a:solidFill>
                <a:latin typeface="微软雅黑" panose="020B0503020204020204" pitchFamily="34" charset="-122"/>
                <a:ea typeface="微软雅黑" panose="020B0503020204020204" pitchFamily="34" charset="-122"/>
              </a:rPr>
              <a:t>集数据管理、算法适配、算力资源于一体</a:t>
            </a:r>
            <a:r>
              <a:rPr lang="zh-CN" altLang="en-US" sz="1400" b="1" dirty="0">
                <a:solidFill>
                  <a:schemeClr val="tx2"/>
                </a:solidFill>
                <a:latin typeface="微软雅黑" panose="020B0503020204020204" pitchFamily="34" charset="-122"/>
                <a:ea typeface="微软雅黑" panose="020B0503020204020204" pitchFamily="34" charset="-122"/>
              </a:rPr>
              <a:t>的服务平台，简化</a:t>
            </a:r>
            <a:r>
              <a:rPr lang="en-US" altLang="zh-CN" sz="1400" b="1" dirty="0">
                <a:solidFill>
                  <a:schemeClr val="tx2"/>
                </a:solidFill>
                <a:latin typeface="微软雅黑" panose="020B0503020204020204" pitchFamily="34" charset="-122"/>
                <a:ea typeface="微软雅黑" panose="020B0503020204020204" pitchFamily="34" charset="-122"/>
              </a:rPr>
              <a:t>AI</a:t>
            </a:r>
            <a:r>
              <a:rPr lang="zh-CN" altLang="en-US" sz="1400" b="1" dirty="0">
                <a:solidFill>
                  <a:schemeClr val="tx2"/>
                </a:solidFill>
                <a:latin typeface="微软雅黑" panose="020B0503020204020204" pitchFamily="34" charset="-122"/>
                <a:ea typeface="微软雅黑" panose="020B0503020204020204" pitchFamily="34" charset="-122"/>
              </a:rPr>
              <a:t>训练过程。</a:t>
            </a:r>
            <a:endParaRPr lang="en-US" altLang="zh-CN" sz="1400" b="1" dirty="0">
              <a:solidFill>
                <a:schemeClr val="tx2"/>
              </a:solidFill>
              <a:latin typeface="微软雅黑" panose="020B0503020204020204" pitchFamily="34" charset="-122"/>
              <a:ea typeface="微软雅黑" panose="020B0503020204020204" pitchFamily="34" charset="-122"/>
            </a:endParaRPr>
          </a:p>
          <a:p>
            <a:r>
              <a:rPr lang="zh-CN" altLang="en-US" sz="1400" b="1" dirty="0">
                <a:solidFill>
                  <a:schemeClr val="tx2"/>
                </a:solidFill>
                <a:latin typeface="微软雅黑" panose="020B0503020204020204" pitchFamily="34" charset="-122"/>
                <a:ea typeface="微软雅黑" panose="020B0503020204020204" pitchFamily="34" charset="-122"/>
              </a:rPr>
              <a:t>用户可以在平台上</a:t>
            </a:r>
            <a:r>
              <a:rPr lang="zh-CN" altLang="en-US" sz="1400" b="1" dirty="0">
                <a:solidFill>
                  <a:srgbClr val="0070C0"/>
                </a:solidFill>
                <a:latin typeface="微软雅黑" panose="020B0503020204020204" pitchFamily="34" charset="-122"/>
                <a:ea typeface="微软雅黑" panose="020B0503020204020204" pitchFamily="34" charset="-122"/>
              </a:rPr>
              <a:t>轻松实现任意数据集与任意算法的快速匹配与部署</a:t>
            </a:r>
            <a:r>
              <a:rPr lang="zh-CN" altLang="en-US" sz="1400" b="1" dirty="0">
                <a:solidFill>
                  <a:schemeClr val="tx2"/>
                </a:solidFill>
                <a:latin typeface="微软雅黑" panose="020B0503020204020204" pitchFamily="34" charset="-122"/>
                <a:ea typeface="微软雅黑" panose="020B0503020204020204" pitchFamily="34" charset="-122"/>
              </a:rPr>
              <a:t>，大幅度提高开发效率。</a:t>
            </a:r>
          </a:p>
        </p:txBody>
      </p:sp>
      <p:sp>
        <p:nvSpPr>
          <p:cNvPr id="32" name="文本框 31">
            <a:extLst>
              <a:ext uri="{FF2B5EF4-FFF2-40B4-BE49-F238E27FC236}">
                <a16:creationId xmlns:a16="http://schemas.microsoft.com/office/drawing/2014/main" id="{0EAC0F5C-DE27-643E-32BB-A3F8A84880DE}"/>
              </a:ext>
            </a:extLst>
          </p:cNvPr>
          <p:cNvSpPr txBox="1"/>
          <p:nvPr/>
        </p:nvSpPr>
        <p:spPr>
          <a:xfrm>
            <a:off x="2875320" y="3501007"/>
            <a:ext cx="2082524" cy="2246769"/>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我们将制定</a:t>
            </a:r>
            <a:r>
              <a:rPr lang="zh-CN" altLang="en-US" sz="1400" b="1" dirty="0">
                <a:solidFill>
                  <a:schemeClr val="accent1">
                    <a:lumMod val="60000"/>
                    <a:lumOff val="40000"/>
                  </a:schemeClr>
                </a:solidFill>
                <a:latin typeface="微软雅黑" panose="020B0503020204020204" pitchFamily="34" charset="-122"/>
                <a:ea typeface="微软雅黑" panose="020B0503020204020204" pitchFamily="34" charset="-122"/>
              </a:rPr>
              <a:t>统一的数据集格式标准</a:t>
            </a:r>
            <a:r>
              <a:rPr lang="zh-CN" altLang="en-US" sz="1400" b="1" dirty="0">
                <a:solidFill>
                  <a:schemeClr val="tx2"/>
                </a:solidFill>
                <a:latin typeface="微软雅黑" panose="020B0503020204020204" pitchFamily="34" charset="-122"/>
                <a:ea typeface="微软雅黑" panose="020B0503020204020204" pitchFamily="34" charset="-122"/>
              </a:rPr>
              <a:t>，使不同机构的数据可以高效互通与共享，避免数据适配的重复工作。</a:t>
            </a:r>
            <a:endParaRPr lang="en-US" altLang="zh-CN" sz="1400" b="1" dirty="0">
              <a:solidFill>
                <a:schemeClr val="tx2"/>
              </a:solidFill>
              <a:latin typeface="微软雅黑" panose="020B0503020204020204" pitchFamily="34" charset="-122"/>
              <a:ea typeface="微软雅黑" panose="020B0503020204020204" pitchFamily="34" charset="-122"/>
            </a:endParaRPr>
          </a:p>
          <a:p>
            <a:r>
              <a:rPr lang="zh-CN" altLang="en-US" sz="1400" b="1" dirty="0">
                <a:solidFill>
                  <a:schemeClr val="tx2"/>
                </a:solidFill>
                <a:latin typeface="微软雅黑" panose="020B0503020204020204" pitchFamily="34" charset="-122"/>
                <a:ea typeface="微软雅黑" panose="020B0503020204020204" pitchFamily="34" charset="-122"/>
              </a:rPr>
              <a:t>通过标准化的格式，用户能够更便捷地使用各种公开或私有数据集，推动数据的高效利用和价值最大化。</a:t>
            </a:r>
          </a:p>
        </p:txBody>
      </p:sp>
      <p:sp>
        <p:nvSpPr>
          <p:cNvPr id="34" name="文本框 33">
            <a:extLst>
              <a:ext uri="{FF2B5EF4-FFF2-40B4-BE49-F238E27FC236}">
                <a16:creationId xmlns:a16="http://schemas.microsoft.com/office/drawing/2014/main" id="{D366BAF0-7682-2D1F-35F2-7BF1BA1BFEA6}"/>
              </a:ext>
            </a:extLst>
          </p:cNvPr>
          <p:cNvSpPr txBox="1"/>
          <p:nvPr/>
        </p:nvSpPr>
        <p:spPr>
          <a:xfrm>
            <a:off x="5151352" y="3524099"/>
            <a:ext cx="2082524" cy="1815882"/>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我们平台提供</a:t>
            </a:r>
            <a:r>
              <a:rPr lang="zh-CN" altLang="en-US" sz="1400" b="1" dirty="0">
                <a:solidFill>
                  <a:srgbClr val="92D050"/>
                </a:solidFill>
                <a:latin typeface="微软雅黑" panose="020B0503020204020204" pitchFamily="34" charset="-122"/>
                <a:ea typeface="微软雅黑" panose="020B0503020204020204" pitchFamily="34" charset="-122"/>
              </a:rPr>
              <a:t>任意算法的一键部署功能，自动适配算法与数据集</a:t>
            </a:r>
            <a:r>
              <a:rPr lang="zh-CN" altLang="en-US" sz="1400" b="1" dirty="0">
                <a:solidFill>
                  <a:schemeClr val="tx2"/>
                </a:solidFill>
                <a:latin typeface="微软雅黑" panose="020B0503020204020204" pitchFamily="34" charset="-122"/>
                <a:ea typeface="微软雅黑" panose="020B0503020204020204" pitchFamily="34" charset="-122"/>
              </a:rPr>
              <a:t>，简化</a:t>
            </a:r>
            <a:r>
              <a:rPr lang="en-US" altLang="zh-CN" sz="1400" b="1" dirty="0">
                <a:solidFill>
                  <a:schemeClr val="tx2"/>
                </a:solidFill>
                <a:latin typeface="微软雅黑" panose="020B0503020204020204" pitchFamily="34" charset="-122"/>
                <a:ea typeface="微软雅黑" panose="020B0503020204020204" pitchFamily="34" charset="-122"/>
              </a:rPr>
              <a:t>AI</a:t>
            </a:r>
            <a:r>
              <a:rPr lang="zh-CN" altLang="en-US" sz="1400" b="1" dirty="0">
                <a:solidFill>
                  <a:schemeClr val="tx2"/>
                </a:solidFill>
                <a:latin typeface="微软雅黑" panose="020B0503020204020204" pitchFamily="34" charset="-122"/>
                <a:ea typeface="微软雅黑" panose="020B0503020204020204" pitchFamily="34" charset="-122"/>
              </a:rPr>
              <a:t>开发人员的工作流程。</a:t>
            </a:r>
            <a:endParaRPr lang="en-US" altLang="zh-CN" sz="1400" b="1" dirty="0">
              <a:solidFill>
                <a:schemeClr val="tx2"/>
              </a:solidFill>
              <a:latin typeface="微软雅黑" panose="020B0503020204020204" pitchFamily="34" charset="-122"/>
              <a:ea typeface="微软雅黑" panose="020B0503020204020204" pitchFamily="34" charset="-122"/>
            </a:endParaRPr>
          </a:p>
          <a:p>
            <a:r>
              <a:rPr lang="zh-CN" altLang="en-US" sz="1400" b="1" dirty="0">
                <a:solidFill>
                  <a:schemeClr val="tx2"/>
                </a:solidFill>
                <a:latin typeface="微软雅黑" panose="020B0503020204020204" pitchFamily="34" charset="-122"/>
                <a:ea typeface="微软雅黑" panose="020B0503020204020204" pitchFamily="34" charset="-122"/>
              </a:rPr>
              <a:t>用户</a:t>
            </a:r>
            <a:r>
              <a:rPr lang="zh-CN" altLang="en-US" sz="1400" b="1" dirty="0">
                <a:solidFill>
                  <a:srgbClr val="00B050"/>
                </a:solidFill>
                <a:latin typeface="微软雅黑" panose="020B0503020204020204" pitchFamily="34" charset="-122"/>
                <a:ea typeface="微软雅黑" panose="020B0503020204020204" pitchFamily="34" charset="-122"/>
              </a:rPr>
              <a:t>无需在算法调试上花费大量时间</a:t>
            </a:r>
            <a:r>
              <a:rPr lang="zh-CN" altLang="en-US" sz="1400" b="1" dirty="0">
                <a:solidFill>
                  <a:schemeClr val="tx2"/>
                </a:solidFill>
                <a:latin typeface="微软雅黑" panose="020B0503020204020204" pitchFamily="34" charset="-122"/>
                <a:ea typeface="微软雅黑" panose="020B0503020204020204" pitchFamily="34" charset="-122"/>
              </a:rPr>
              <a:t>，即可快速验证和运行模型。</a:t>
            </a:r>
          </a:p>
        </p:txBody>
      </p:sp>
      <p:sp>
        <p:nvSpPr>
          <p:cNvPr id="36" name="文本框 35">
            <a:extLst>
              <a:ext uri="{FF2B5EF4-FFF2-40B4-BE49-F238E27FC236}">
                <a16:creationId xmlns:a16="http://schemas.microsoft.com/office/drawing/2014/main" id="{6264322C-03EC-56BF-B4F3-82C924069C79}"/>
              </a:ext>
            </a:extLst>
          </p:cNvPr>
          <p:cNvSpPr txBox="1"/>
          <p:nvPr/>
        </p:nvSpPr>
        <p:spPr>
          <a:xfrm>
            <a:off x="7340614" y="3524099"/>
            <a:ext cx="2082524" cy="2246769"/>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我们将提供</a:t>
            </a:r>
            <a:r>
              <a:rPr lang="zh-CN" altLang="en-US" sz="1400" b="1" dirty="0">
                <a:solidFill>
                  <a:srgbClr val="0070C0"/>
                </a:solidFill>
                <a:latin typeface="微软雅黑" panose="020B0503020204020204" pitchFamily="34" charset="-122"/>
                <a:ea typeface="微软雅黑" panose="020B0503020204020204" pitchFamily="34" charset="-122"/>
              </a:rPr>
              <a:t>便捷的服务器租赁服务</a:t>
            </a:r>
            <a:r>
              <a:rPr lang="zh-CN" altLang="en-US" sz="1400" b="1" dirty="0">
                <a:solidFill>
                  <a:schemeClr val="tx2"/>
                </a:solidFill>
                <a:latin typeface="微软雅黑" panose="020B0503020204020204" pitchFamily="34" charset="-122"/>
                <a:ea typeface="微软雅黑" panose="020B0503020204020204" pitchFamily="34" charset="-122"/>
              </a:rPr>
              <a:t>，确保用户能够根据实际需求灵活获取算力资源，无需额外寻找外部供应商。</a:t>
            </a:r>
            <a:endParaRPr lang="en-US" altLang="zh-CN" sz="1400" b="1" dirty="0">
              <a:solidFill>
                <a:schemeClr val="tx2"/>
              </a:solidFill>
              <a:latin typeface="微软雅黑" panose="020B0503020204020204" pitchFamily="34" charset="-122"/>
              <a:ea typeface="微软雅黑" panose="020B0503020204020204" pitchFamily="34" charset="-122"/>
            </a:endParaRPr>
          </a:p>
          <a:p>
            <a:r>
              <a:rPr lang="zh-CN" altLang="en-US" sz="1400" b="1" dirty="0">
                <a:solidFill>
                  <a:schemeClr val="tx2"/>
                </a:solidFill>
                <a:latin typeface="微软雅黑" panose="020B0503020204020204" pitchFamily="34" charset="-122"/>
                <a:ea typeface="微软雅黑" panose="020B0503020204020204" pitchFamily="34" charset="-122"/>
              </a:rPr>
              <a:t>平台内置的算力资源与算法部署环境高度集成，用户可以在</a:t>
            </a:r>
            <a:r>
              <a:rPr lang="zh-CN" altLang="en-US" sz="1400" b="1" dirty="0">
                <a:solidFill>
                  <a:srgbClr val="75D8E9"/>
                </a:solidFill>
                <a:latin typeface="微软雅黑" panose="020B0503020204020204" pitchFamily="34" charset="-122"/>
                <a:ea typeface="微软雅黑" panose="020B0503020204020204" pitchFamily="34" charset="-122"/>
              </a:rPr>
              <a:t>几分钟内完成环境配置</a:t>
            </a:r>
            <a:r>
              <a:rPr lang="zh-CN" altLang="en-US" sz="1400" b="1" dirty="0">
                <a:solidFill>
                  <a:schemeClr val="tx2"/>
                </a:solidFill>
                <a:latin typeface="微软雅黑" panose="020B0503020204020204" pitchFamily="34" charset="-122"/>
                <a:ea typeface="微软雅黑" panose="020B0503020204020204" pitchFamily="34" charset="-122"/>
              </a:rPr>
              <a:t>，快速开始训练任务。</a:t>
            </a:r>
          </a:p>
        </p:txBody>
      </p:sp>
      <p:sp>
        <p:nvSpPr>
          <p:cNvPr id="37" name="文本框 36">
            <a:extLst>
              <a:ext uri="{FF2B5EF4-FFF2-40B4-BE49-F238E27FC236}">
                <a16:creationId xmlns:a16="http://schemas.microsoft.com/office/drawing/2014/main" id="{4EE35D28-8622-33C9-7452-2C2C5312FC2A}"/>
              </a:ext>
            </a:extLst>
          </p:cNvPr>
          <p:cNvSpPr txBox="1"/>
          <p:nvPr/>
        </p:nvSpPr>
        <p:spPr>
          <a:xfrm>
            <a:off x="9543488" y="3524099"/>
            <a:ext cx="2082524" cy="1600438"/>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通过集成数据、算法、算力三大核心资源，我们的目标是</a:t>
            </a:r>
            <a:r>
              <a:rPr lang="zh-CN" altLang="en-US" sz="1400" b="1" dirty="0">
                <a:solidFill>
                  <a:srgbClr val="7030A0"/>
                </a:solidFill>
                <a:latin typeface="微软雅黑" panose="020B0503020204020204" pitchFamily="34" charset="-122"/>
                <a:ea typeface="微软雅黑" panose="020B0503020204020204" pitchFamily="34" charset="-122"/>
              </a:rPr>
              <a:t>降低</a:t>
            </a:r>
            <a:r>
              <a:rPr lang="en-US" altLang="zh-CN" sz="1400" b="1" dirty="0">
                <a:solidFill>
                  <a:srgbClr val="7030A0"/>
                </a:solidFill>
                <a:latin typeface="微软雅黑" panose="020B0503020204020204" pitchFamily="34" charset="-122"/>
                <a:ea typeface="微软雅黑" panose="020B0503020204020204" pitchFamily="34" charset="-122"/>
              </a:rPr>
              <a:t>AI</a:t>
            </a:r>
            <a:r>
              <a:rPr lang="zh-CN" altLang="en-US" sz="1400" b="1" dirty="0">
                <a:solidFill>
                  <a:srgbClr val="7030A0"/>
                </a:solidFill>
                <a:latin typeface="微软雅黑" panose="020B0503020204020204" pitchFamily="34" charset="-122"/>
                <a:ea typeface="微软雅黑" panose="020B0503020204020204" pitchFamily="34" charset="-122"/>
              </a:rPr>
              <a:t>开发和研究的门槛</a:t>
            </a:r>
            <a:r>
              <a:rPr lang="zh-CN" altLang="en-US" sz="1400" b="1" dirty="0">
                <a:solidFill>
                  <a:schemeClr val="tx2"/>
                </a:solidFill>
                <a:latin typeface="微软雅黑" panose="020B0503020204020204" pitchFamily="34" charset="-122"/>
                <a:ea typeface="微软雅黑" panose="020B0503020204020204" pitchFamily="34" charset="-122"/>
              </a:rPr>
              <a:t>，帮助企业和科研机构更高效地完成</a:t>
            </a:r>
            <a:r>
              <a:rPr lang="en-US" altLang="zh-CN" sz="1400" b="1" dirty="0">
                <a:solidFill>
                  <a:schemeClr val="tx2"/>
                </a:solidFill>
                <a:latin typeface="微软雅黑" panose="020B0503020204020204" pitchFamily="34" charset="-122"/>
                <a:ea typeface="微软雅黑" panose="020B0503020204020204" pitchFamily="34" charset="-122"/>
              </a:rPr>
              <a:t>AI</a:t>
            </a:r>
            <a:r>
              <a:rPr lang="zh-CN" altLang="en-US" sz="1400" b="1" dirty="0">
                <a:solidFill>
                  <a:schemeClr val="tx2"/>
                </a:solidFill>
                <a:latin typeface="微软雅黑" panose="020B0503020204020204" pitchFamily="34" charset="-122"/>
                <a:ea typeface="微软雅黑" panose="020B0503020204020204" pitchFamily="34" charset="-122"/>
              </a:rPr>
              <a:t>训练任务，推动整个行业的创新与发展。</a:t>
            </a:r>
          </a:p>
        </p:txBody>
      </p:sp>
    </p:spTree>
    <p:extLst>
      <p:ext uri="{BB962C8B-B14F-4D97-AF65-F5344CB8AC3E}">
        <p14:creationId xmlns:p14="http://schemas.microsoft.com/office/powerpoint/2010/main" val="27105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a:extLst>
              <a:ext uri="{FF2B5EF4-FFF2-40B4-BE49-F238E27FC236}">
                <a16:creationId xmlns:a16="http://schemas.microsoft.com/office/drawing/2014/main" id="{749B4195-A0C5-6699-47CB-BC2A284B3EBB}"/>
              </a:ext>
            </a:extLst>
          </p:cNvPr>
          <p:cNvGraphicFramePr/>
          <p:nvPr>
            <p:extLst>
              <p:ext uri="{D42A27DB-BD31-4B8C-83A1-F6EECF244321}">
                <p14:modId xmlns:p14="http://schemas.microsoft.com/office/powerpoint/2010/main" val="3438161961"/>
              </p:ext>
            </p:extLst>
          </p:nvPr>
        </p:nvGraphicFramePr>
        <p:xfrm>
          <a:off x="5146848" y="1166191"/>
          <a:ext cx="7089926" cy="4696934"/>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a:extLst>
              <a:ext uri="{FF2B5EF4-FFF2-40B4-BE49-F238E27FC236}">
                <a16:creationId xmlns:a16="http://schemas.microsoft.com/office/drawing/2014/main" id="{CF9F314B-3581-737E-B929-0311A4166707}"/>
              </a:ext>
            </a:extLst>
          </p:cNvPr>
          <p:cNvSpPr>
            <a:spLocks noGrp="1"/>
          </p:cNvSpPr>
          <p:nvPr>
            <p:ph type="title"/>
          </p:nvPr>
        </p:nvSpPr>
        <p:spPr>
          <a:xfrm>
            <a:off x="591999" y="492053"/>
            <a:ext cx="4341971" cy="1905000"/>
          </a:xfrm>
        </p:spPr>
        <p:txBody>
          <a:bodyPr rtlCol="0"/>
          <a:lstStyle>
            <a:defPPr>
              <a:defRPr lang="zh-CN"/>
            </a:defPPr>
          </a:lstStyle>
          <a:p>
            <a:pPr rtl="0"/>
            <a:r>
              <a:rPr lang="zh-CN" altLang="en-US" b="1" dirty="0"/>
              <a:t>市场潜力</a:t>
            </a:r>
            <a:endParaRPr lang="zh-CN" b="1" dirty="0"/>
          </a:p>
        </p:txBody>
      </p:sp>
      <p:sp>
        <p:nvSpPr>
          <p:cNvPr id="4" name="文本占位符 3">
            <a:extLst>
              <a:ext uri="{FF2B5EF4-FFF2-40B4-BE49-F238E27FC236}">
                <a16:creationId xmlns:a16="http://schemas.microsoft.com/office/drawing/2014/main" id="{153A5EA3-91E9-6A96-A093-C108E159D152}"/>
              </a:ext>
            </a:extLst>
          </p:cNvPr>
          <p:cNvSpPr>
            <a:spLocks noGrp="1"/>
          </p:cNvSpPr>
          <p:nvPr>
            <p:ph type="body" sz="quarter" idx="17"/>
          </p:nvPr>
        </p:nvSpPr>
        <p:spPr>
          <a:xfrm>
            <a:off x="672170" y="1368478"/>
            <a:ext cx="3953014" cy="4967029"/>
          </a:xfrm>
        </p:spPr>
        <p:txBody>
          <a:bodyPr rtlCol="0"/>
          <a:lstStyle>
            <a:defPPr>
              <a:defRPr lang="zh-CN"/>
            </a:defPPr>
          </a:lstStyle>
          <a:p>
            <a:pPr>
              <a:lnSpc>
                <a:spcPct val="130000"/>
              </a:lnSpc>
            </a:pPr>
            <a:r>
              <a:rPr lang="zh-CN" altLang="en-US" sz="1600" b="1" dirty="0">
                <a:solidFill>
                  <a:schemeClr val="accent1">
                    <a:lumMod val="60000"/>
                    <a:lumOff val="40000"/>
                  </a:schemeClr>
                </a:solidFill>
              </a:rPr>
              <a:t>市场分析：</a:t>
            </a:r>
            <a:endParaRPr lang="en-US" altLang="zh-CN" sz="1600" b="1" dirty="0">
              <a:solidFill>
                <a:schemeClr val="accent1">
                  <a:lumMod val="60000"/>
                  <a:lumOff val="40000"/>
                </a:schemeClr>
              </a:solidFill>
            </a:endParaRPr>
          </a:p>
          <a:p>
            <a:pPr>
              <a:lnSpc>
                <a:spcPct val="130000"/>
              </a:lnSpc>
            </a:pPr>
            <a:r>
              <a:rPr lang="en-US" altLang="zh-CN" b="1" dirty="0"/>
              <a:t>1. 2023 </a:t>
            </a:r>
            <a:r>
              <a:rPr lang="zh-CN" altLang="en-US" b="1" dirty="0"/>
              <a:t>年全球</a:t>
            </a:r>
            <a:r>
              <a:rPr lang="zh-CN" altLang="en-US" b="1" dirty="0">
                <a:solidFill>
                  <a:schemeClr val="accent1">
                    <a:lumMod val="75000"/>
                  </a:schemeClr>
                </a:solidFill>
              </a:rPr>
              <a:t>自动驾驶软件市场</a:t>
            </a:r>
            <a:r>
              <a:rPr lang="zh-CN" altLang="en-US" b="1" dirty="0"/>
              <a:t>规模估计为 </a:t>
            </a:r>
            <a:r>
              <a:rPr lang="en-US" altLang="zh-CN" b="1" dirty="0"/>
              <a:t>17.4 </a:t>
            </a:r>
            <a:r>
              <a:rPr lang="zh-CN" altLang="en-US" b="1" dirty="0"/>
              <a:t>亿美元，预计 </a:t>
            </a:r>
            <a:r>
              <a:rPr lang="en-US" altLang="zh-CN" b="1" dirty="0"/>
              <a:t>2024 </a:t>
            </a:r>
            <a:r>
              <a:rPr lang="zh-CN" altLang="en-US" b="1" dirty="0"/>
              <a:t>年至 </a:t>
            </a:r>
            <a:r>
              <a:rPr lang="en-US" altLang="zh-CN" b="1" dirty="0"/>
              <a:t>2030 </a:t>
            </a:r>
            <a:r>
              <a:rPr lang="zh-CN" altLang="en-US" b="1" dirty="0"/>
              <a:t>年的复合年增长率为 </a:t>
            </a:r>
            <a:r>
              <a:rPr lang="en-US" altLang="zh-CN" b="1" dirty="0"/>
              <a:t>13.6%</a:t>
            </a:r>
            <a:r>
              <a:rPr lang="zh-CN" altLang="en-US" b="1" dirty="0"/>
              <a:t>。受人工智能、机器学习和传感器技术进步的推动，该市场正在快速增长。</a:t>
            </a:r>
            <a:endParaRPr lang="en-US" altLang="zh-CN" b="1" dirty="0"/>
          </a:p>
          <a:p>
            <a:pPr rtl="0">
              <a:lnSpc>
                <a:spcPct val="130000"/>
              </a:lnSpc>
            </a:pPr>
            <a:r>
              <a:rPr lang="en-US" altLang="zh-CN" b="1" dirty="0"/>
              <a:t>2. 2023 </a:t>
            </a:r>
            <a:r>
              <a:rPr lang="zh-CN" altLang="en-US" b="1" dirty="0"/>
              <a:t>年全球</a:t>
            </a:r>
            <a:r>
              <a:rPr lang="zh-CN" altLang="en-US" b="1" dirty="0">
                <a:solidFill>
                  <a:schemeClr val="accent1">
                    <a:lumMod val="75000"/>
                  </a:schemeClr>
                </a:solidFill>
              </a:rPr>
              <a:t>人工智能市场</a:t>
            </a:r>
            <a:r>
              <a:rPr lang="zh-CN" altLang="en-US" b="1" dirty="0"/>
              <a:t>规模估计为 </a:t>
            </a:r>
            <a:r>
              <a:rPr lang="en-US" altLang="zh-CN" b="1" dirty="0"/>
              <a:t>1966.3 </a:t>
            </a:r>
            <a:r>
              <a:rPr lang="zh-CN" altLang="en-US" b="1" dirty="0"/>
              <a:t>亿美元，预计 </a:t>
            </a:r>
            <a:r>
              <a:rPr lang="en-US" altLang="zh-CN" b="1" dirty="0"/>
              <a:t>2024 </a:t>
            </a:r>
            <a:r>
              <a:rPr lang="zh-CN" altLang="en-US" b="1" dirty="0"/>
              <a:t>年至 </a:t>
            </a:r>
            <a:r>
              <a:rPr lang="en-US" altLang="zh-CN" b="1" dirty="0"/>
              <a:t>2030 </a:t>
            </a:r>
            <a:r>
              <a:rPr lang="zh-CN" altLang="en-US" b="1" dirty="0"/>
              <a:t>年的复合年增长率为 </a:t>
            </a:r>
            <a:r>
              <a:rPr lang="en-US" altLang="zh-CN" b="1" dirty="0"/>
              <a:t>36.6%</a:t>
            </a:r>
            <a:r>
              <a:rPr lang="zh-CN" altLang="en-US" b="1" dirty="0"/>
              <a:t>。  </a:t>
            </a:r>
            <a:endParaRPr lang="en-US" altLang="zh-CN" b="1" dirty="0"/>
          </a:p>
          <a:p>
            <a:pPr rtl="0">
              <a:lnSpc>
                <a:spcPct val="130000"/>
              </a:lnSpc>
            </a:pPr>
            <a:endParaRPr lang="en-US" altLang="zh-CN" dirty="0"/>
          </a:p>
          <a:p>
            <a:pPr rtl="0">
              <a:lnSpc>
                <a:spcPct val="130000"/>
              </a:lnSpc>
            </a:pPr>
            <a:r>
              <a:rPr lang="zh-CN" altLang="en-US" sz="1600" b="1" dirty="0">
                <a:solidFill>
                  <a:schemeClr val="accent4">
                    <a:lumMod val="75000"/>
                  </a:schemeClr>
                </a:solidFill>
              </a:rPr>
              <a:t>目标用户：</a:t>
            </a:r>
            <a:endParaRPr lang="en-US" altLang="zh-CN" sz="1600" b="1" dirty="0">
              <a:solidFill>
                <a:schemeClr val="accent4">
                  <a:lumMod val="75000"/>
                </a:schemeClr>
              </a:solidFill>
            </a:endParaRPr>
          </a:p>
          <a:p>
            <a:pPr rtl="0">
              <a:lnSpc>
                <a:spcPct val="130000"/>
              </a:lnSpc>
            </a:pPr>
            <a:r>
              <a:rPr lang="en-US" altLang="zh-CN" b="1" dirty="0"/>
              <a:t>1.</a:t>
            </a:r>
            <a:r>
              <a:rPr lang="zh-CN" altLang="en-US" b="1" dirty="0"/>
              <a:t>国务院学位委员会办公室发布，全国新增</a:t>
            </a:r>
            <a:r>
              <a:rPr lang="en-US" altLang="zh-CN" b="1" dirty="0"/>
              <a:t>831</a:t>
            </a:r>
            <a:r>
              <a:rPr lang="zh-CN" altLang="en-US" b="1" dirty="0"/>
              <a:t>个博士学位授权点，</a:t>
            </a:r>
            <a:r>
              <a:rPr lang="en-US" altLang="zh-CN" b="1" dirty="0"/>
              <a:t>1924</a:t>
            </a:r>
            <a:r>
              <a:rPr lang="zh-CN" altLang="en-US" b="1" dirty="0"/>
              <a:t>个硕士学位授权点。</a:t>
            </a:r>
            <a:r>
              <a:rPr lang="zh-CN" altLang="en-US" b="1" dirty="0">
                <a:solidFill>
                  <a:schemeClr val="accent4">
                    <a:lumMod val="75000"/>
                  </a:schemeClr>
                </a:solidFill>
              </a:rPr>
              <a:t>每年都会有大量高校学生使用有关数据集和算法进行学习或研究</a:t>
            </a:r>
            <a:r>
              <a:rPr lang="zh-CN" altLang="en-US" b="1" dirty="0"/>
              <a:t>。</a:t>
            </a:r>
          </a:p>
          <a:p>
            <a:pPr rtl="0">
              <a:lnSpc>
                <a:spcPct val="130000"/>
              </a:lnSpc>
            </a:pPr>
            <a:r>
              <a:rPr lang="en-US" altLang="zh-CN" b="1" dirty="0"/>
              <a:t>2.</a:t>
            </a:r>
            <a:r>
              <a:rPr lang="zh-CN" altLang="en-US" b="1" dirty="0"/>
              <a:t>除高校学生外，我们后续也计划向企业研发部门、初创公司等用户群体拓展。</a:t>
            </a:r>
            <a:endParaRPr lang="zh-CN" b="1" dirty="0"/>
          </a:p>
        </p:txBody>
      </p:sp>
      <p:sp>
        <p:nvSpPr>
          <p:cNvPr id="22" name="文本占位符 21">
            <a:extLst>
              <a:ext uri="{FF2B5EF4-FFF2-40B4-BE49-F238E27FC236}">
                <a16:creationId xmlns:a16="http://schemas.microsoft.com/office/drawing/2014/main" id="{CCEAB4B7-D396-72FC-9351-CA7E1B96A5C6}"/>
              </a:ext>
            </a:extLst>
          </p:cNvPr>
          <p:cNvSpPr>
            <a:spLocks noGrp="1"/>
          </p:cNvSpPr>
          <p:nvPr>
            <p:ph type="body" sz="quarter" idx="20"/>
          </p:nvPr>
        </p:nvSpPr>
        <p:spPr>
          <a:xfrm>
            <a:off x="6812472" y="4252589"/>
            <a:ext cx="1468095" cy="304981"/>
          </a:xfrm>
          <a:solidFill>
            <a:srgbClr val="FADEC2"/>
          </a:solidFill>
          <a:ln w="19050">
            <a:solidFill>
              <a:schemeClr val="tx1"/>
            </a:solidFill>
          </a:ln>
        </p:spPr>
        <p:txBody>
          <a:bodyPr rtlCol="0"/>
          <a:lstStyle>
            <a:defPPr>
              <a:defRPr lang="zh-CN"/>
            </a:defPPr>
          </a:lstStyle>
          <a:p>
            <a:pPr rtl="0"/>
            <a:r>
              <a:rPr lang="zh-CN" altLang="en-US" dirty="0"/>
              <a:t>自动驾驶市场</a:t>
            </a:r>
            <a:endParaRPr lang="zh-CN" dirty="0"/>
          </a:p>
        </p:txBody>
      </p:sp>
      <p:sp>
        <p:nvSpPr>
          <p:cNvPr id="23" name="文本占位符 22">
            <a:extLst>
              <a:ext uri="{FF2B5EF4-FFF2-40B4-BE49-F238E27FC236}">
                <a16:creationId xmlns:a16="http://schemas.microsoft.com/office/drawing/2014/main" id="{72BEE25B-1E56-90BC-5BD1-A2D9C9BD8D5F}"/>
              </a:ext>
            </a:extLst>
          </p:cNvPr>
          <p:cNvSpPr>
            <a:spLocks noGrp="1"/>
          </p:cNvSpPr>
          <p:nvPr>
            <p:ph type="body" sz="quarter" idx="21"/>
          </p:nvPr>
        </p:nvSpPr>
        <p:spPr>
          <a:xfrm>
            <a:off x="4960463" y="4518102"/>
            <a:ext cx="1916981" cy="673937"/>
          </a:xfrm>
        </p:spPr>
        <p:txBody>
          <a:bodyPr rtlCol="0"/>
          <a:lstStyle>
            <a:defPPr>
              <a:defRPr lang="zh-CN"/>
            </a:defPPr>
          </a:lstStyle>
          <a:p>
            <a:pPr rtl="0"/>
            <a:r>
              <a:rPr lang="en-US" altLang="zh-CN" b="1" dirty="0"/>
              <a:t>2023 </a:t>
            </a:r>
            <a:r>
              <a:rPr lang="zh-CN" altLang="en-US" b="1" dirty="0"/>
              <a:t>年全球自动驾驶软件市场规模估计为 </a:t>
            </a:r>
            <a:r>
              <a:rPr lang="en-US" altLang="zh-CN" b="1" dirty="0"/>
              <a:t>17.4 </a:t>
            </a:r>
            <a:r>
              <a:rPr lang="zh-CN" altLang="en-US" b="1" dirty="0"/>
              <a:t>亿美元</a:t>
            </a:r>
            <a:endParaRPr lang="zh-CN" b="1" dirty="0"/>
          </a:p>
        </p:txBody>
      </p:sp>
      <p:sp>
        <p:nvSpPr>
          <p:cNvPr id="26" name="文本占位符 25">
            <a:extLst>
              <a:ext uri="{FF2B5EF4-FFF2-40B4-BE49-F238E27FC236}">
                <a16:creationId xmlns:a16="http://schemas.microsoft.com/office/drawing/2014/main" id="{F5475991-11F6-297D-D958-A40D99574BB7}"/>
              </a:ext>
            </a:extLst>
          </p:cNvPr>
          <p:cNvSpPr>
            <a:spLocks noGrp="1"/>
          </p:cNvSpPr>
          <p:nvPr>
            <p:ph type="body" sz="quarter" idx="24"/>
          </p:nvPr>
        </p:nvSpPr>
        <p:spPr>
          <a:xfrm>
            <a:off x="6914853" y="2285439"/>
            <a:ext cx="1468094" cy="339309"/>
          </a:xfrm>
          <a:solidFill>
            <a:srgbClr val="FADEC2"/>
          </a:solidFill>
          <a:ln w="19050">
            <a:solidFill>
              <a:schemeClr val="tx1"/>
            </a:solidFill>
          </a:ln>
        </p:spPr>
        <p:txBody>
          <a:bodyPr rtlCol="0"/>
          <a:lstStyle>
            <a:defPPr>
              <a:defRPr lang="zh-CN"/>
            </a:defPPr>
          </a:lstStyle>
          <a:p>
            <a:pPr rtl="0"/>
            <a:r>
              <a:rPr lang="zh-CN" altLang="en-US" dirty="0"/>
              <a:t>人工智能市场</a:t>
            </a:r>
            <a:endParaRPr lang="zh-CN" dirty="0"/>
          </a:p>
        </p:txBody>
      </p:sp>
      <p:sp>
        <p:nvSpPr>
          <p:cNvPr id="27" name="文本占位符 26">
            <a:extLst>
              <a:ext uri="{FF2B5EF4-FFF2-40B4-BE49-F238E27FC236}">
                <a16:creationId xmlns:a16="http://schemas.microsoft.com/office/drawing/2014/main" id="{8A20659B-FB1F-2D38-E210-1ACAC768B047}"/>
              </a:ext>
            </a:extLst>
          </p:cNvPr>
          <p:cNvSpPr>
            <a:spLocks noGrp="1"/>
          </p:cNvSpPr>
          <p:nvPr>
            <p:ph type="body" sz="quarter" idx="25"/>
          </p:nvPr>
        </p:nvSpPr>
        <p:spPr>
          <a:xfrm>
            <a:off x="5292840" y="1288532"/>
            <a:ext cx="2455952" cy="673938"/>
          </a:xfrm>
        </p:spPr>
        <p:txBody>
          <a:bodyPr rtlCol="0"/>
          <a:lstStyle>
            <a:defPPr>
              <a:defRPr lang="zh-CN"/>
            </a:defPPr>
          </a:lstStyle>
          <a:p>
            <a:pPr rtl="0"/>
            <a:r>
              <a:rPr lang="en-US" altLang="zh-CN" b="1" dirty="0">
                <a:latin typeface="微软雅黑" panose="020B0503020204020204" pitchFamily="34" charset="-122"/>
                <a:ea typeface="微软雅黑" panose="020B0503020204020204" pitchFamily="34" charset="-122"/>
              </a:rPr>
              <a:t>2023 </a:t>
            </a:r>
            <a:r>
              <a:rPr lang="zh-CN" altLang="en-US" b="1" dirty="0">
                <a:latin typeface="微软雅黑" panose="020B0503020204020204" pitchFamily="34" charset="-122"/>
                <a:ea typeface="微软雅黑" panose="020B0503020204020204" pitchFamily="34" charset="-122"/>
              </a:rPr>
              <a:t>年全球人工智能市场规模估计为 </a:t>
            </a:r>
            <a:r>
              <a:rPr lang="en-US" altLang="zh-CN" b="1" dirty="0">
                <a:latin typeface="微软雅黑" panose="020B0503020204020204" pitchFamily="34" charset="-122"/>
                <a:ea typeface="微软雅黑" panose="020B0503020204020204" pitchFamily="34" charset="-122"/>
              </a:rPr>
              <a:t>1966.3 </a:t>
            </a:r>
            <a:r>
              <a:rPr lang="zh-CN" altLang="en-US" b="1" dirty="0">
                <a:latin typeface="微软雅黑" panose="020B0503020204020204" pitchFamily="34" charset="-122"/>
                <a:ea typeface="微软雅黑" panose="020B0503020204020204" pitchFamily="34" charset="-122"/>
              </a:rPr>
              <a:t>亿美元</a:t>
            </a:r>
            <a:endParaRPr lang="zh-CN" b="1" dirty="0">
              <a:latin typeface="微软雅黑" panose="020B0503020204020204" pitchFamily="34" charset="-122"/>
              <a:ea typeface="微软雅黑" panose="020B0503020204020204" pitchFamily="34" charset="-122"/>
            </a:endParaRPr>
          </a:p>
        </p:txBody>
      </p:sp>
      <p:sp>
        <p:nvSpPr>
          <p:cNvPr id="28" name="文本占位符 27">
            <a:extLst>
              <a:ext uri="{FF2B5EF4-FFF2-40B4-BE49-F238E27FC236}">
                <a16:creationId xmlns:a16="http://schemas.microsoft.com/office/drawing/2014/main" id="{000D8AFA-F8DC-A1E3-9952-2C36F716312F}"/>
              </a:ext>
            </a:extLst>
          </p:cNvPr>
          <p:cNvSpPr>
            <a:spLocks noGrp="1"/>
          </p:cNvSpPr>
          <p:nvPr>
            <p:ph type="body" sz="quarter" idx="26"/>
          </p:nvPr>
        </p:nvSpPr>
        <p:spPr>
          <a:xfrm>
            <a:off x="9030844" y="1885309"/>
            <a:ext cx="1308508" cy="297619"/>
          </a:xfrm>
          <a:solidFill>
            <a:srgbClr val="FADEC2"/>
          </a:solidFill>
          <a:ln w="19050">
            <a:solidFill>
              <a:schemeClr val="tx1"/>
            </a:solidFill>
          </a:ln>
        </p:spPr>
        <p:txBody>
          <a:bodyPr rtlCol="0"/>
          <a:lstStyle>
            <a:defPPr>
              <a:defRPr lang="zh-CN"/>
            </a:defPPr>
          </a:lstStyle>
          <a:p>
            <a:pPr rtl="0"/>
            <a:r>
              <a:rPr lang="zh-CN" altLang="en-US" dirty="0"/>
              <a:t>其他用户</a:t>
            </a:r>
            <a:endParaRPr lang="zh-CN" dirty="0"/>
          </a:p>
        </p:txBody>
      </p:sp>
      <p:sp>
        <p:nvSpPr>
          <p:cNvPr id="29" name="文本占位符 28">
            <a:extLst>
              <a:ext uri="{FF2B5EF4-FFF2-40B4-BE49-F238E27FC236}">
                <a16:creationId xmlns:a16="http://schemas.microsoft.com/office/drawing/2014/main" id="{10EA0FC6-A387-7647-2196-78C44F1C8980}"/>
              </a:ext>
            </a:extLst>
          </p:cNvPr>
          <p:cNvSpPr>
            <a:spLocks noGrp="1"/>
          </p:cNvSpPr>
          <p:nvPr>
            <p:ph type="body" sz="quarter" idx="27"/>
          </p:nvPr>
        </p:nvSpPr>
        <p:spPr>
          <a:xfrm>
            <a:off x="9325988" y="1108763"/>
            <a:ext cx="2659607" cy="297618"/>
          </a:xfrm>
        </p:spPr>
        <p:txBody>
          <a:bodyPr rtlCol="0"/>
          <a:lstStyle>
            <a:defPPr>
              <a:defRPr lang="zh-CN"/>
            </a:defPPr>
          </a:lstStyle>
          <a:p>
            <a:pPr rtl="0"/>
            <a:r>
              <a:rPr lang="zh-CN" altLang="en-US" b="1" dirty="0"/>
              <a:t>如企业研发部门、初创公司等</a:t>
            </a:r>
            <a:endParaRPr lang="zh-CN" b="1" dirty="0"/>
          </a:p>
        </p:txBody>
      </p:sp>
      <p:sp>
        <p:nvSpPr>
          <p:cNvPr id="32" name="文本占位符 31">
            <a:extLst>
              <a:ext uri="{FF2B5EF4-FFF2-40B4-BE49-F238E27FC236}">
                <a16:creationId xmlns:a16="http://schemas.microsoft.com/office/drawing/2014/main" id="{6C6B93D3-B7E9-2083-A800-17242FD83B40}"/>
              </a:ext>
            </a:extLst>
          </p:cNvPr>
          <p:cNvSpPr>
            <a:spLocks noGrp="1"/>
          </p:cNvSpPr>
          <p:nvPr>
            <p:ph type="body" sz="quarter" idx="30"/>
          </p:nvPr>
        </p:nvSpPr>
        <p:spPr>
          <a:xfrm>
            <a:off x="9085089" y="3966512"/>
            <a:ext cx="1570702" cy="305635"/>
          </a:xfrm>
          <a:solidFill>
            <a:srgbClr val="FADEC2"/>
          </a:solidFill>
          <a:ln w="19050">
            <a:solidFill>
              <a:schemeClr val="tx1"/>
            </a:solidFill>
          </a:ln>
        </p:spPr>
        <p:txBody>
          <a:bodyPr rtlCol="0"/>
          <a:lstStyle>
            <a:defPPr>
              <a:defRPr lang="zh-CN"/>
            </a:defPPr>
          </a:lstStyle>
          <a:p>
            <a:pPr rtl="0"/>
            <a:r>
              <a:rPr lang="zh-CN" altLang="en-US" dirty="0"/>
              <a:t>高校学生用户</a:t>
            </a:r>
            <a:endParaRPr lang="zh-CN" dirty="0"/>
          </a:p>
        </p:txBody>
      </p:sp>
      <p:sp>
        <p:nvSpPr>
          <p:cNvPr id="33" name="文本占位符 32">
            <a:extLst>
              <a:ext uri="{FF2B5EF4-FFF2-40B4-BE49-F238E27FC236}">
                <a16:creationId xmlns:a16="http://schemas.microsoft.com/office/drawing/2014/main" id="{CEDE975B-08C4-6CDD-4253-F4F45400076C}"/>
              </a:ext>
            </a:extLst>
          </p:cNvPr>
          <p:cNvSpPr>
            <a:spLocks noGrp="1"/>
          </p:cNvSpPr>
          <p:nvPr>
            <p:ph type="body" sz="quarter" idx="31"/>
          </p:nvPr>
        </p:nvSpPr>
        <p:spPr>
          <a:xfrm>
            <a:off x="10846940" y="3851993"/>
            <a:ext cx="1296144" cy="1728825"/>
          </a:xfrm>
        </p:spPr>
        <p:txBody>
          <a:bodyPr rtlCol="0"/>
          <a:lstStyle>
            <a:defPPr>
              <a:defRPr lang="zh-CN"/>
            </a:defPPr>
          </a:lstStyle>
          <a:p>
            <a:pPr algn="l" rtl="0"/>
            <a:r>
              <a:rPr lang="zh-CN" altLang="en-US" b="1" dirty="0"/>
              <a:t>全国新增</a:t>
            </a:r>
            <a:r>
              <a:rPr lang="en-US" altLang="zh-CN" b="1" dirty="0"/>
              <a:t>831</a:t>
            </a:r>
            <a:r>
              <a:rPr lang="zh-CN" altLang="en-US" b="1" dirty="0"/>
              <a:t>个博士学位授权点，</a:t>
            </a:r>
            <a:r>
              <a:rPr lang="en-US" altLang="zh-CN" b="1" dirty="0"/>
              <a:t>1924</a:t>
            </a:r>
            <a:r>
              <a:rPr lang="zh-CN" altLang="en-US" b="1" dirty="0"/>
              <a:t>个硕士学位授权点。高校学生会成逐渐上升的趋势。</a:t>
            </a:r>
            <a:endParaRPr lang="zh-CN" b="1" dirty="0"/>
          </a:p>
        </p:txBody>
      </p:sp>
      <p:sp>
        <p:nvSpPr>
          <p:cNvPr id="35" name="文本占位符 34">
            <a:extLst>
              <a:ext uri="{FF2B5EF4-FFF2-40B4-BE49-F238E27FC236}">
                <a16:creationId xmlns:a16="http://schemas.microsoft.com/office/drawing/2014/main" id="{33F477B1-E5E1-8D4D-DBB3-AC86748EFBB6}"/>
              </a:ext>
            </a:extLst>
          </p:cNvPr>
          <p:cNvSpPr>
            <a:spLocks noGrp="1"/>
          </p:cNvSpPr>
          <p:nvPr>
            <p:ph type="body" sz="quarter" idx="33"/>
          </p:nvPr>
        </p:nvSpPr>
        <p:spPr>
          <a:xfrm>
            <a:off x="7748792" y="6084830"/>
            <a:ext cx="1916981" cy="297618"/>
          </a:xfrm>
        </p:spPr>
        <p:txBody>
          <a:bodyPr rtlCol="0"/>
          <a:lstStyle>
            <a:defPPr>
              <a:defRPr lang="zh-CN"/>
            </a:defPPr>
          </a:lstStyle>
          <a:p>
            <a:pPr rtl="0"/>
            <a:r>
              <a:rPr lang="zh-CN" altLang="en-US" b="1" dirty="0"/>
              <a:t>用户与市场分析</a:t>
            </a:r>
            <a:endParaRPr lang="zh-CN" b="1" dirty="0"/>
          </a:p>
        </p:txBody>
      </p:sp>
      <p:grpSp>
        <p:nvGrpSpPr>
          <p:cNvPr id="76" name="组 75">
            <a:extLst>
              <a:ext uri="{FF2B5EF4-FFF2-40B4-BE49-F238E27FC236}">
                <a16:creationId xmlns:a16="http://schemas.microsoft.com/office/drawing/2014/main" id="{3F80807C-EA53-1C0C-A4F1-6C593879B89D}"/>
              </a:ext>
              <a:ext uri="{C183D7F6-B498-43B3-948B-1728B52AA6E4}">
                <adec:decorative xmlns:adec="http://schemas.microsoft.com/office/drawing/2017/decorative" val="1"/>
              </a:ext>
            </a:extLst>
          </p:cNvPr>
          <p:cNvGrpSpPr/>
          <p:nvPr/>
        </p:nvGrpSpPr>
        <p:grpSpPr>
          <a:xfrm>
            <a:off x="10155291" y="1537656"/>
            <a:ext cx="344894" cy="212368"/>
            <a:chOff x="9709686" y="2266853"/>
            <a:chExt cx="651926" cy="95521"/>
          </a:xfrm>
        </p:grpSpPr>
        <p:cxnSp>
          <p:nvCxnSpPr>
            <p:cNvPr id="77" name="直接连接符​​(S) 76">
              <a:extLst>
                <a:ext uri="{FF2B5EF4-FFF2-40B4-BE49-F238E27FC236}">
                  <a16:creationId xmlns:a16="http://schemas.microsoft.com/office/drawing/2014/main" id="{E96FFEC1-449B-9F19-64CC-AC33722AD54D}"/>
                </a:ext>
              </a:extLst>
            </p:cNvPr>
            <p:cNvCxnSpPr/>
            <p:nvPr/>
          </p:nvCxnSpPr>
          <p:spPr>
            <a:xfrm>
              <a:off x="9709686" y="2362374"/>
              <a:ext cx="651926" cy="0"/>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S) 77">
              <a:extLst>
                <a:ext uri="{FF2B5EF4-FFF2-40B4-BE49-F238E27FC236}">
                  <a16:creationId xmlns:a16="http://schemas.microsoft.com/office/drawing/2014/main" id="{7A88DB10-55F4-8A6E-6CDC-D491DCAC2155}"/>
                </a:ext>
              </a:extLst>
            </p:cNvPr>
            <p:cNvCxnSpPr/>
            <p:nvPr/>
          </p:nvCxnSpPr>
          <p:spPr>
            <a:xfrm flipV="1">
              <a:off x="10361612" y="2266853"/>
              <a:ext cx="0" cy="95192"/>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 name="组 78">
            <a:extLst>
              <a:ext uri="{FF2B5EF4-FFF2-40B4-BE49-F238E27FC236}">
                <a16:creationId xmlns:a16="http://schemas.microsoft.com/office/drawing/2014/main" id="{3AC1FDC3-6B5F-66BA-DB12-AEA925453BB7}"/>
              </a:ext>
              <a:ext uri="{C183D7F6-B498-43B3-948B-1728B52AA6E4}">
                <adec:decorative xmlns:adec="http://schemas.microsoft.com/office/drawing/2017/decorative" val="1"/>
              </a:ext>
            </a:extLst>
          </p:cNvPr>
          <p:cNvGrpSpPr/>
          <p:nvPr/>
        </p:nvGrpSpPr>
        <p:grpSpPr>
          <a:xfrm>
            <a:off x="6520816" y="1775276"/>
            <a:ext cx="342495" cy="437816"/>
            <a:chOff x="6984864" y="2266853"/>
            <a:chExt cx="654348" cy="95521"/>
          </a:xfrm>
        </p:grpSpPr>
        <p:cxnSp>
          <p:nvCxnSpPr>
            <p:cNvPr id="80" name="直接连接符​​(S) 79">
              <a:extLst>
                <a:ext uri="{FF2B5EF4-FFF2-40B4-BE49-F238E27FC236}">
                  <a16:creationId xmlns:a16="http://schemas.microsoft.com/office/drawing/2014/main" id="{CF0C9F02-5706-2D39-CF23-119C24651F85}"/>
                </a:ext>
              </a:extLst>
            </p:cNvPr>
            <p:cNvCxnSpPr/>
            <p:nvPr/>
          </p:nvCxnSpPr>
          <p:spPr>
            <a:xfrm>
              <a:off x="6987286" y="2362374"/>
              <a:ext cx="651926" cy="0"/>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S) 80">
              <a:extLst>
                <a:ext uri="{FF2B5EF4-FFF2-40B4-BE49-F238E27FC236}">
                  <a16:creationId xmlns:a16="http://schemas.microsoft.com/office/drawing/2014/main" id="{FE2517FD-BD77-C2DF-E0C4-03099D074279}"/>
                </a:ext>
              </a:extLst>
            </p:cNvPr>
            <p:cNvCxnSpPr/>
            <p:nvPr/>
          </p:nvCxnSpPr>
          <p:spPr>
            <a:xfrm flipV="1">
              <a:off x="6984864" y="2266853"/>
              <a:ext cx="0" cy="95192"/>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组 78">
            <a:extLst>
              <a:ext uri="{FF2B5EF4-FFF2-40B4-BE49-F238E27FC236}">
                <a16:creationId xmlns:a16="http://schemas.microsoft.com/office/drawing/2014/main" id="{E6FE0FC7-D7B1-D595-0DE2-9C0053F565B6}"/>
              </a:ext>
              <a:ext uri="{C183D7F6-B498-43B3-948B-1728B52AA6E4}">
                <adec:decorative xmlns:adec="http://schemas.microsoft.com/office/drawing/2017/decorative" val="1"/>
              </a:ext>
            </a:extLst>
          </p:cNvPr>
          <p:cNvGrpSpPr/>
          <p:nvPr/>
        </p:nvGrpSpPr>
        <p:grpSpPr>
          <a:xfrm>
            <a:off x="5918953" y="5215230"/>
            <a:ext cx="1111564" cy="132229"/>
            <a:chOff x="6984864" y="2266853"/>
            <a:chExt cx="654348" cy="95521"/>
          </a:xfrm>
        </p:grpSpPr>
        <p:cxnSp>
          <p:nvCxnSpPr>
            <p:cNvPr id="14" name="直接连接符​​(S) 79">
              <a:extLst>
                <a:ext uri="{FF2B5EF4-FFF2-40B4-BE49-F238E27FC236}">
                  <a16:creationId xmlns:a16="http://schemas.microsoft.com/office/drawing/2014/main" id="{0736FD1C-758D-AEFD-8B64-A9BDAC29C738}"/>
                </a:ext>
              </a:extLst>
            </p:cNvPr>
            <p:cNvCxnSpPr/>
            <p:nvPr/>
          </p:nvCxnSpPr>
          <p:spPr>
            <a:xfrm>
              <a:off x="6987286" y="2362374"/>
              <a:ext cx="651926" cy="0"/>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S) 80">
              <a:extLst>
                <a:ext uri="{FF2B5EF4-FFF2-40B4-BE49-F238E27FC236}">
                  <a16:creationId xmlns:a16="http://schemas.microsoft.com/office/drawing/2014/main" id="{A3C5C1A0-7023-AAB4-E0C9-B39B1FB906C1}"/>
                </a:ext>
              </a:extLst>
            </p:cNvPr>
            <p:cNvCxnSpPr/>
            <p:nvPr/>
          </p:nvCxnSpPr>
          <p:spPr>
            <a:xfrm flipV="1">
              <a:off x="6984864" y="2266853"/>
              <a:ext cx="0" cy="95192"/>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1" name="直接连接符 70">
            <a:extLst>
              <a:ext uri="{FF2B5EF4-FFF2-40B4-BE49-F238E27FC236}">
                <a16:creationId xmlns:a16="http://schemas.microsoft.com/office/drawing/2014/main" id="{86880792-868A-199F-2B9E-636C52F4542C}"/>
              </a:ext>
            </a:extLst>
          </p:cNvPr>
          <p:cNvCxnSpPr/>
          <p:nvPr/>
        </p:nvCxnSpPr>
        <p:spPr>
          <a:xfrm flipH="1">
            <a:off x="10414892" y="5013176"/>
            <a:ext cx="4320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9E7FB788-DE45-387D-18F2-2AFBD3379863}"/>
              </a:ext>
            </a:extLst>
          </p:cNvPr>
          <p:cNvCxnSpPr>
            <a:cxnSpLocks/>
          </p:cNvCxnSpPr>
          <p:nvPr/>
        </p:nvCxnSpPr>
        <p:spPr>
          <a:xfrm>
            <a:off x="405780" y="1340768"/>
            <a:ext cx="48024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82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D2A5B-486D-FEE1-5C55-9D149EACD0C2}"/>
            </a:ext>
          </a:extLst>
        </p:cNvPr>
        <p:cNvGrpSpPr/>
        <p:nvPr/>
      </p:nvGrpSpPr>
      <p:grpSpPr>
        <a:xfrm>
          <a:off x="0" y="0"/>
          <a:ext cx="0" cy="0"/>
          <a:chOff x="0" y="0"/>
          <a:chExt cx="0" cy="0"/>
        </a:xfrm>
      </p:grpSpPr>
      <p:sp>
        <p:nvSpPr>
          <p:cNvPr id="82" name="矩形 81">
            <a:extLst>
              <a:ext uri="{FF2B5EF4-FFF2-40B4-BE49-F238E27FC236}">
                <a16:creationId xmlns:a16="http://schemas.microsoft.com/office/drawing/2014/main" id="{0E09A852-5F68-42A8-1850-23E83FD0B82F}"/>
              </a:ext>
            </a:extLst>
          </p:cNvPr>
          <p:cNvSpPr/>
          <p:nvPr/>
        </p:nvSpPr>
        <p:spPr>
          <a:xfrm>
            <a:off x="411772" y="404664"/>
            <a:ext cx="11377264" cy="6048672"/>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圆角 28">
            <a:extLst>
              <a:ext uri="{FF2B5EF4-FFF2-40B4-BE49-F238E27FC236}">
                <a16:creationId xmlns:a16="http://schemas.microsoft.com/office/drawing/2014/main" id="{41DBE0E2-05CE-6AAD-4357-A5C636799CE2}"/>
              </a:ext>
            </a:extLst>
          </p:cNvPr>
          <p:cNvSpPr/>
          <p:nvPr/>
        </p:nvSpPr>
        <p:spPr>
          <a:xfrm>
            <a:off x="3896550" y="4817710"/>
            <a:ext cx="2053846" cy="7078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5E063BF-803C-8C8B-E458-D3CE971FE451}"/>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政策情况</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cxnSp>
        <p:nvCxnSpPr>
          <p:cNvPr id="99" name="直接连接符 98">
            <a:extLst>
              <a:ext uri="{FF2B5EF4-FFF2-40B4-BE49-F238E27FC236}">
                <a16:creationId xmlns:a16="http://schemas.microsoft.com/office/drawing/2014/main" id="{C15B2FE2-78D1-CF81-7BCF-0436935DFFC5}"/>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C005E93E-F19D-F361-0875-5B582B24EB89}"/>
              </a:ext>
            </a:extLst>
          </p:cNvPr>
          <p:cNvSpPr txBox="1"/>
          <p:nvPr/>
        </p:nvSpPr>
        <p:spPr>
          <a:xfrm>
            <a:off x="599288" y="1643297"/>
            <a:ext cx="2686812" cy="1877437"/>
          </a:xfrm>
          <a:prstGeom prst="rect">
            <a:avLst/>
          </a:prstGeom>
          <a:solidFill>
            <a:schemeClr val="bg1"/>
          </a:solidFill>
          <a:ln w="19050">
            <a:solidFill>
              <a:schemeClr val="tx1"/>
            </a:solidFill>
          </a:ln>
        </p:spPr>
        <p:txBody>
          <a:bodyPr wrap="square" rtlCol="0">
            <a:spAutoFit/>
          </a:bodyPr>
          <a:lstStyle/>
          <a:p>
            <a:r>
              <a:rPr lang="zh-CN" altLang="en-US" sz="1600" b="1" dirty="0"/>
              <a:t>工信部等十一部门联合印发</a:t>
            </a:r>
            <a:r>
              <a:rPr lang="en-US" altLang="zh-CN" sz="1600" b="1" dirty="0">
                <a:solidFill>
                  <a:schemeClr val="accent1">
                    <a:lumMod val="60000"/>
                    <a:lumOff val="40000"/>
                  </a:schemeClr>
                </a:solidFill>
              </a:rPr>
              <a:t>《</a:t>
            </a:r>
            <a:r>
              <a:rPr lang="zh-CN" altLang="en-US" sz="1600" b="1" dirty="0">
                <a:solidFill>
                  <a:schemeClr val="accent1">
                    <a:lumMod val="60000"/>
                    <a:lumOff val="40000"/>
                  </a:schemeClr>
                </a:solidFill>
              </a:rPr>
              <a:t>关于推动新型信息基础设施协调发展有关事项的通知</a:t>
            </a:r>
            <a:r>
              <a:rPr lang="en-US" altLang="zh-CN" sz="1600" b="1" dirty="0">
                <a:solidFill>
                  <a:schemeClr val="accent1">
                    <a:lumMod val="60000"/>
                    <a:lumOff val="40000"/>
                  </a:schemeClr>
                </a:solidFill>
              </a:rPr>
              <a:t>》</a:t>
            </a:r>
            <a:r>
              <a:rPr lang="zh-CN" altLang="en-US" sz="1600" b="1" dirty="0"/>
              <a:t>，通知里对新型基础设施、智算中心等</a:t>
            </a:r>
            <a:r>
              <a:rPr lang="en-US" altLang="zh-CN" sz="1600" b="1" dirty="0"/>
              <a:t>9</a:t>
            </a:r>
            <a:r>
              <a:rPr lang="zh-CN" altLang="en-US" sz="1600" b="1" dirty="0"/>
              <a:t>个名词作了名词解释。其中提及名词“</a:t>
            </a:r>
            <a:r>
              <a:rPr lang="zh-CN" altLang="en-US" sz="2000" b="1" dirty="0">
                <a:solidFill>
                  <a:srgbClr val="FF0000"/>
                </a:solidFill>
              </a:rPr>
              <a:t>人工智能基础设施</a:t>
            </a:r>
            <a:r>
              <a:rPr lang="zh-CN" altLang="en-US" sz="1600" b="1" dirty="0"/>
              <a:t>”。</a:t>
            </a:r>
          </a:p>
        </p:txBody>
      </p:sp>
      <p:cxnSp>
        <p:nvCxnSpPr>
          <p:cNvPr id="9" name="直接连接符 8">
            <a:extLst>
              <a:ext uri="{FF2B5EF4-FFF2-40B4-BE49-F238E27FC236}">
                <a16:creationId xmlns:a16="http://schemas.microsoft.com/office/drawing/2014/main" id="{27819E9D-426B-FD55-99A5-2B8E79014814}"/>
              </a:ext>
            </a:extLst>
          </p:cNvPr>
          <p:cNvCxnSpPr/>
          <p:nvPr/>
        </p:nvCxnSpPr>
        <p:spPr>
          <a:xfrm>
            <a:off x="765820" y="3505788"/>
            <a:ext cx="2160240" cy="0"/>
          </a:xfrm>
          <a:prstGeom prst="line">
            <a:avLst/>
          </a:prstGeom>
          <a:ln w="57150" cap="rnd">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箭头: 直角上 14">
            <a:extLst>
              <a:ext uri="{FF2B5EF4-FFF2-40B4-BE49-F238E27FC236}">
                <a16:creationId xmlns:a16="http://schemas.microsoft.com/office/drawing/2014/main" id="{68EC4CDA-EF89-7638-A815-96EE36B3CFB6}"/>
              </a:ext>
            </a:extLst>
          </p:cNvPr>
          <p:cNvSpPr/>
          <p:nvPr/>
        </p:nvSpPr>
        <p:spPr>
          <a:xfrm rot="5400000">
            <a:off x="1864436" y="3292152"/>
            <a:ext cx="962118" cy="1389391"/>
          </a:xfrm>
          <a:prstGeom prst="bentUpArrow">
            <a:avLst>
              <a:gd name="adj1" fmla="val 27278"/>
              <a:gd name="adj2" fmla="val 26927"/>
              <a:gd name="adj3" fmla="val 25000"/>
            </a:avLst>
          </a:prstGeom>
          <a:solidFill>
            <a:srgbClr val="E78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左大括号 17">
            <a:extLst>
              <a:ext uri="{FF2B5EF4-FFF2-40B4-BE49-F238E27FC236}">
                <a16:creationId xmlns:a16="http://schemas.microsoft.com/office/drawing/2014/main" id="{319EE07C-DD6B-1BED-22FA-C5EDCE67D4B4}"/>
              </a:ext>
            </a:extLst>
          </p:cNvPr>
          <p:cNvSpPr/>
          <p:nvPr/>
        </p:nvSpPr>
        <p:spPr>
          <a:xfrm>
            <a:off x="3212165" y="3219604"/>
            <a:ext cx="532665" cy="2093557"/>
          </a:xfrm>
          <a:prstGeom prst="leftBrace">
            <a:avLst>
              <a:gd name="adj1" fmla="val 56971"/>
              <a:gd name="adj2" fmla="val 50557"/>
            </a:avLst>
          </a:prstGeom>
          <a:ln w="38100">
            <a:solidFill>
              <a:srgbClr val="E78980"/>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C6424200-E583-78B6-FF45-C6B8BC0AF85D}"/>
              </a:ext>
            </a:extLst>
          </p:cNvPr>
          <p:cNvSpPr txBox="1"/>
          <p:nvPr/>
        </p:nvSpPr>
        <p:spPr>
          <a:xfrm>
            <a:off x="3896552" y="2927947"/>
            <a:ext cx="2301706" cy="646331"/>
          </a:xfrm>
          <a:prstGeom prst="rect">
            <a:avLst/>
          </a:prstGeom>
          <a:noFill/>
        </p:spPr>
        <p:txBody>
          <a:bodyPr wrap="square" rtlCol="0">
            <a:spAutoFit/>
          </a:bodyPr>
          <a:lstStyle/>
          <a:p>
            <a:r>
              <a:rPr lang="zh-CN" altLang="en-US" sz="1800" b="1" dirty="0"/>
              <a:t>支持开发的人工智能算法框架</a:t>
            </a:r>
          </a:p>
        </p:txBody>
      </p:sp>
      <p:sp>
        <p:nvSpPr>
          <p:cNvPr id="26" name="文本框 25">
            <a:extLst>
              <a:ext uri="{FF2B5EF4-FFF2-40B4-BE49-F238E27FC236}">
                <a16:creationId xmlns:a16="http://schemas.microsoft.com/office/drawing/2014/main" id="{A9CE0B46-6D58-3D4F-90B8-B91F7DC2053A}"/>
              </a:ext>
            </a:extLst>
          </p:cNvPr>
          <p:cNvSpPr txBox="1"/>
          <p:nvPr/>
        </p:nvSpPr>
        <p:spPr>
          <a:xfrm>
            <a:off x="3896551" y="3804717"/>
            <a:ext cx="2301707" cy="923330"/>
          </a:xfrm>
          <a:prstGeom prst="rect">
            <a:avLst/>
          </a:prstGeom>
          <a:noFill/>
        </p:spPr>
        <p:txBody>
          <a:bodyPr wrap="square" rtlCol="0">
            <a:spAutoFit/>
          </a:bodyPr>
          <a:lstStyle/>
          <a:p>
            <a:r>
              <a:rPr lang="zh-CN" altLang="en-US" sz="1800" b="1" dirty="0"/>
              <a:t>面向应用的人工智能算法平台和公共服务平台</a:t>
            </a:r>
          </a:p>
        </p:txBody>
      </p:sp>
      <p:sp>
        <p:nvSpPr>
          <p:cNvPr id="27" name="文本框 26">
            <a:extLst>
              <a:ext uri="{FF2B5EF4-FFF2-40B4-BE49-F238E27FC236}">
                <a16:creationId xmlns:a16="http://schemas.microsoft.com/office/drawing/2014/main" id="{D6C95CE1-989E-F4B3-F30F-26CF7A7C7818}"/>
              </a:ext>
            </a:extLst>
          </p:cNvPr>
          <p:cNvSpPr txBox="1"/>
          <p:nvPr/>
        </p:nvSpPr>
        <p:spPr>
          <a:xfrm>
            <a:off x="3896550" y="4837979"/>
            <a:ext cx="2053846" cy="707886"/>
          </a:xfrm>
          <a:prstGeom prst="rect">
            <a:avLst/>
          </a:prstGeom>
          <a:noFill/>
        </p:spPr>
        <p:txBody>
          <a:bodyPr wrap="square" rtlCol="0">
            <a:spAutoFit/>
          </a:bodyPr>
          <a:lstStyle/>
          <a:p>
            <a:r>
              <a:rPr lang="zh-CN" altLang="en-US" sz="2000" b="1" dirty="0">
                <a:solidFill>
                  <a:srgbClr val="FF0000"/>
                </a:solidFill>
              </a:rPr>
              <a:t>用于算法模型训练的公共数据集</a:t>
            </a:r>
          </a:p>
        </p:txBody>
      </p:sp>
      <p:sp>
        <p:nvSpPr>
          <p:cNvPr id="30" name="文本框 29">
            <a:extLst>
              <a:ext uri="{FF2B5EF4-FFF2-40B4-BE49-F238E27FC236}">
                <a16:creationId xmlns:a16="http://schemas.microsoft.com/office/drawing/2014/main" id="{4A56B808-38C8-1A29-7B76-CF92CBE0A769}"/>
              </a:ext>
            </a:extLst>
          </p:cNvPr>
          <p:cNvSpPr txBox="1"/>
          <p:nvPr/>
        </p:nvSpPr>
        <p:spPr>
          <a:xfrm>
            <a:off x="7598970" y="2852936"/>
            <a:ext cx="3672408" cy="3317896"/>
          </a:xfrm>
          <a:prstGeom prst="rect">
            <a:avLst/>
          </a:prstGeom>
          <a:solidFill>
            <a:schemeClr val="bg1"/>
          </a:solidFill>
          <a:ln w="19050">
            <a:solidFill>
              <a:schemeClr val="tx1"/>
            </a:solidFill>
          </a:ln>
        </p:spPr>
        <p:txBody>
          <a:bodyPr wrap="square" rtlCol="0">
            <a:spAutoFit/>
          </a:bodyPr>
          <a:lstStyle/>
          <a:p>
            <a:pPr>
              <a:lnSpc>
                <a:spcPct val="120000"/>
              </a:lnSpc>
            </a:pPr>
            <a:r>
              <a:rPr lang="zh-CN" altLang="en-US" sz="1600" b="1" dirty="0"/>
              <a:t>    公共数据集常用于算法模型训练，是人工智能基础设施的重要组成部分。这些数据集包含了</a:t>
            </a:r>
            <a:r>
              <a:rPr lang="zh-CN" altLang="en-US" sz="1600" b="1" dirty="0">
                <a:solidFill>
                  <a:schemeClr val="accent1">
                    <a:lumMod val="75000"/>
                  </a:schemeClr>
                </a:solidFill>
              </a:rPr>
              <a:t>大量的标注数据</a:t>
            </a:r>
            <a:r>
              <a:rPr lang="zh-CN" altLang="en-US" sz="1600" b="1" dirty="0"/>
              <a:t>，为人工智能算法的训练提供了丰富的素材。</a:t>
            </a:r>
            <a:endParaRPr lang="en-US" altLang="zh-CN" sz="1600" b="1" dirty="0"/>
          </a:p>
          <a:p>
            <a:pPr>
              <a:lnSpc>
                <a:spcPct val="120000"/>
              </a:lnSpc>
            </a:pPr>
            <a:r>
              <a:rPr lang="zh-CN" altLang="en-US" sz="1600" b="1" dirty="0"/>
              <a:t>    公共数据集的开放和共享，可以促进人工智能技术的发展和创新，避免</a:t>
            </a:r>
            <a:r>
              <a:rPr lang="zh-CN" altLang="en-US" sz="1600" b="1" dirty="0">
                <a:solidFill>
                  <a:schemeClr val="accent1">
                    <a:lumMod val="60000"/>
                    <a:lumOff val="40000"/>
                  </a:schemeClr>
                </a:solidFill>
              </a:rPr>
              <a:t>重复劳动和数据孤岛</a:t>
            </a:r>
            <a:r>
              <a:rPr lang="zh-CN" altLang="en-US" sz="1600" b="1" dirty="0"/>
              <a:t>。</a:t>
            </a:r>
            <a:endParaRPr lang="en-US" altLang="zh-CN" sz="1600" b="1" dirty="0"/>
          </a:p>
          <a:p>
            <a:pPr>
              <a:lnSpc>
                <a:spcPct val="120000"/>
              </a:lnSpc>
            </a:pPr>
            <a:r>
              <a:rPr lang="zh-CN" altLang="en-US" sz="1600" b="1" dirty="0"/>
              <a:t>    同时，公共数据集的质量和多样性也直接影响着人工智能算法的性能和泛化能力。</a:t>
            </a:r>
          </a:p>
        </p:txBody>
      </p:sp>
      <p:sp>
        <p:nvSpPr>
          <p:cNvPr id="31" name="箭头: 右 30">
            <a:extLst>
              <a:ext uri="{FF2B5EF4-FFF2-40B4-BE49-F238E27FC236}">
                <a16:creationId xmlns:a16="http://schemas.microsoft.com/office/drawing/2014/main" id="{42703B00-495C-1E4B-2D38-DA891B052427}"/>
              </a:ext>
            </a:extLst>
          </p:cNvPr>
          <p:cNvSpPr/>
          <p:nvPr/>
        </p:nvSpPr>
        <p:spPr>
          <a:xfrm>
            <a:off x="6274632" y="4888209"/>
            <a:ext cx="1072416" cy="443600"/>
          </a:xfrm>
          <a:prstGeom prst="rightArrow">
            <a:avLst/>
          </a:prstGeom>
          <a:solidFill>
            <a:srgbClr val="E78980"/>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A370678C-AC25-B00C-2E30-FF51E0B7CA1F}"/>
              </a:ext>
            </a:extLst>
          </p:cNvPr>
          <p:cNvSpPr txBox="1"/>
          <p:nvPr/>
        </p:nvSpPr>
        <p:spPr>
          <a:xfrm>
            <a:off x="4078188" y="1731475"/>
            <a:ext cx="7056784" cy="830997"/>
          </a:xfrm>
          <a:prstGeom prst="rect">
            <a:avLst/>
          </a:prstGeom>
          <a:solidFill>
            <a:schemeClr val="bg1"/>
          </a:solidFill>
          <a:ln w="57150">
            <a:solidFill>
              <a:srgbClr val="FF7A0F"/>
            </a:solidFill>
          </a:ln>
          <a:effectLst>
            <a:outerShdw blurRad="50800" dist="38100" dir="2700000" algn="tl" rotWithShape="0">
              <a:prstClr val="black">
                <a:alpha val="40000"/>
              </a:prstClr>
            </a:outerShdw>
          </a:effectLst>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国家大力支持公共数据集、算力基础设施的建设，不断推动人工智能的发展。</a:t>
            </a:r>
          </a:p>
        </p:txBody>
      </p:sp>
    </p:spTree>
    <p:extLst>
      <p:ext uri="{BB962C8B-B14F-4D97-AF65-F5344CB8AC3E}">
        <p14:creationId xmlns:p14="http://schemas.microsoft.com/office/powerpoint/2010/main" val="403384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804F4-8A4F-8D55-CCD4-461C7F4CB5C9}"/>
            </a:ext>
          </a:extLst>
        </p:cNvPr>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9F25D1EE-4311-3D9F-E8E4-B1A92854DC6D}"/>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6A6DBDC0-5A4D-C1FC-F037-265E1301C82B}"/>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产品介绍</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grpSp>
        <p:nvGrpSpPr>
          <p:cNvPr id="24" name="组合 23">
            <a:extLst>
              <a:ext uri="{FF2B5EF4-FFF2-40B4-BE49-F238E27FC236}">
                <a16:creationId xmlns:a16="http://schemas.microsoft.com/office/drawing/2014/main" id="{280CCE88-3D14-42AD-97E3-C93509735A76}"/>
              </a:ext>
            </a:extLst>
          </p:cNvPr>
          <p:cNvGrpSpPr/>
          <p:nvPr/>
        </p:nvGrpSpPr>
        <p:grpSpPr>
          <a:xfrm>
            <a:off x="645805" y="1455962"/>
            <a:ext cx="1496556" cy="720077"/>
            <a:chOff x="565409" y="1628800"/>
            <a:chExt cx="1496556" cy="720077"/>
          </a:xfrm>
        </p:grpSpPr>
        <p:sp>
          <p:nvSpPr>
            <p:cNvPr id="9" name="箭头: 五边形 8">
              <a:extLst>
                <a:ext uri="{FF2B5EF4-FFF2-40B4-BE49-F238E27FC236}">
                  <a16:creationId xmlns:a16="http://schemas.microsoft.com/office/drawing/2014/main" id="{9878B016-EC00-92F1-419C-767BEAE12DC9}"/>
                </a:ext>
              </a:extLst>
            </p:cNvPr>
            <p:cNvSpPr/>
            <p:nvPr/>
          </p:nvSpPr>
          <p:spPr>
            <a:xfrm>
              <a:off x="565409" y="1628800"/>
              <a:ext cx="1496556" cy="720077"/>
            </a:xfrm>
            <a:prstGeom prst="homePlate">
              <a:avLst>
                <a:gd name="adj" fmla="val 17077"/>
              </a:avLst>
            </a:prstGeom>
            <a:solidFill>
              <a:srgbClr val="E78980"/>
            </a:solidFill>
            <a:ln>
              <a:solidFill>
                <a:srgbClr val="E789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B9E5179-E9C9-1771-85EF-4913DA388B1E}"/>
                </a:ext>
              </a:extLst>
            </p:cNvPr>
            <p:cNvSpPr txBox="1"/>
            <p:nvPr/>
          </p:nvSpPr>
          <p:spPr>
            <a:xfrm>
              <a:off x="773627" y="1788784"/>
              <a:ext cx="1080120" cy="400110"/>
            </a:xfrm>
            <a:prstGeom prst="rect">
              <a:avLst/>
            </a:prstGeom>
            <a:noFill/>
          </p:spPr>
          <p:txBody>
            <a:bodyPr wrap="square" rtlCol="0">
              <a:spAutoFit/>
            </a:bodyPr>
            <a:lstStyle/>
            <a:p>
              <a:pPr algn="ctr"/>
              <a:r>
                <a:rPr lang="zh-CN" altLang="en-US" sz="2000" b="1" dirty="0">
                  <a:solidFill>
                    <a:schemeClr val="bg1"/>
                  </a:solidFill>
                </a:rPr>
                <a:t>终端</a:t>
              </a:r>
            </a:p>
          </p:txBody>
        </p:sp>
      </p:grpSp>
      <p:grpSp>
        <p:nvGrpSpPr>
          <p:cNvPr id="23" name="组合 22">
            <a:extLst>
              <a:ext uri="{FF2B5EF4-FFF2-40B4-BE49-F238E27FC236}">
                <a16:creationId xmlns:a16="http://schemas.microsoft.com/office/drawing/2014/main" id="{CF552C43-0648-A7BC-1E92-BE3AE910E8C8}"/>
              </a:ext>
            </a:extLst>
          </p:cNvPr>
          <p:cNvGrpSpPr/>
          <p:nvPr/>
        </p:nvGrpSpPr>
        <p:grpSpPr>
          <a:xfrm>
            <a:off x="2469164" y="1445093"/>
            <a:ext cx="4068794" cy="720078"/>
            <a:chOff x="2264752" y="1628799"/>
            <a:chExt cx="2173476" cy="720078"/>
          </a:xfrm>
        </p:grpSpPr>
        <p:sp>
          <p:nvSpPr>
            <p:cNvPr id="12" name="矩形 11">
              <a:extLst>
                <a:ext uri="{FF2B5EF4-FFF2-40B4-BE49-F238E27FC236}">
                  <a16:creationId xmlns:a16="http://schemas.microsoft.com/office/drawing/2014/main" id="{F5D76773-9C95-3359-0E44-5350F3149DB3}"/>
                </a:ext>
              </a:extLst>
            </p:cNvPr>
            <p:cNvSpPr/>
            <p:nvPr/>
          </p:nvSpPr>
          <p:spPr>
            <a:xfrm>
              <a:off x="2264752" y="1628799"/>
              <a:ext cx="2173476" cy="720078"/>
            </a:xfrm>
            <a:prstGeom prst="rect">
              <a:avLst/>
            </a:prstGeom>
            <a:solidFill>
              <a:srgbClr val="E78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C8A99CA-F556-58BD-BC9D-5205A257FD9C}"/>
                </a:ext>
              </a:extLst>
            </p:cNvPr>
            <p:cNvSpPr txBox="1"/>
            <p:nvPr/>
          </p:nvSpPr>
          <p:spPr>
            <a:xfrm>
              <a:off x="2776004" y="1785667"/>
              <a:ext cx="1080120" cy="400110"/>
            </a:xfrm>
            <a:prstGeom prst="rect">
              <a:avLst/>
            </a:prstGeom>
            <a:noFill/>
          </p:spPr>
          <p:txBody>
            <a:bodyPr wrap="square" rtlCol="0">
              <a:spAutoFit/>
            </a:bodyPr>
            <a:lstStyle/>
            <a:p>
              <a:pPr algn="ctr"/>
              <a:r>
                <a:rPr lang="zh-CN" altLang="en-US" sz="2000" b="1" dirty="0">
                  <a:solidFill>
                    <a:schemeClr val="bg1"/>
                  </a:solidFill>
                </a:rPr>
                <a:t>管理员</a:t>
              </a:r>
            </a:p>
          </p:txBody>
        </p:sp>
      </p:grpSp>
      <p:grpSp>
        <p:nvGrpSpPr>
          <p:cNvPr id="3" name="组合 2">
            <a:extLst>
              <a:ext uri="{FF2B5EF4-FFF2-40B4-BE49-F238E27FC236}">
                <a16:creationId xmlns:a16="http://schemas.microsoft.com/office/drawing/2014/main" id="{E4EFF29D-0CF9-A5EE-0DA4-E0A6B1A909D3}"/>
              </a:ext>
            </a:extLst>
          </p:cNvPr>
          <p:cNvGrpSpPr/>
          <p:nvPr/>
        </p:nvGrpSpPr>
        <p:grpSpPr>
          <a:xfrm>
            <a:off x="6807972" y="1459159"/>
            <a:ext cx="4727312" cy="720078"/>
            <a:chOff x="2264752" y="1628799"/>
            <a:chExt cx="2173476" cy="720078"/>
          </a:xfrm>
        </p:grpSpPr>
        <p:sp>
          <p:nvSpPr>
            <p:cNvPr id="4" name="矩形 3">
              <a:extLst>
                <a:ext uri="{FF2B5EF4-FFF2-40B4-BE49-F238E27FC236}">
                  <a16:creationId xmlns:a16="http://schemas.microsoft.com/office/drawing/2014/main" id="{4DC0CB64-7D11-BA69-2EEF-B7C178E68F06}"/>
                </a:ext>
              </a:extLst>
            </p:cNvPr>
            <p:cNvSpPr/>
            <p:nvPr/>
          </p:nvSpPr>
          <p:spPr>
            <a:xfrm>
              <a:off x="2264752" y="1628799"/>
              <a:ext cx="2173476" cy="720078"/>
            </a:xfrm>
            <a:prstGeom prst="rect">
              <a:avLst/>
            </a:prstGeom>
            <a:solidFill>
              <a:srgbClr val="E78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C922C6B0-6326-37D8-13EC-93C893FD878F}"/>
                </a:ext>
              </a:extLst>
            </p:cNvPr>
            <p:cNvSpPr txBox="1"/>
            <p:nvPr/>
          </p:nvSpPr>
          <p:spPr>
            <a:xfrm>
              <a:off x="2811430" y="1788783"/>
              <a:ext cx="1080120" cy="400110"/>
            </a:xfrm>
            <a:prstGeom prst="rect">
              <a:avLst/>
            </a:prstGeom>
            <a:noFill/>
          </p:spPr>
          <p:txBody>
            <a:bodyPr wrap="square" rtlCol="0">
              <a:spAutoFit/>
            </a:bodyPr>
            <a:lstStyle/>
            <a:p>
              <a:pPr algn="ctr"/>
              <a:r>
                <a:rPr lang="zh-CN" altLang="en-US" sz="2000" b="1" dirty="0">
                  <a:solidFill>
                    <a:schemeClr val="bg1"/>
                  </a:solidFill>
                </a:rPr>
                <a:t>用户</a:t>
              </a:r>
            </a:p>
          </p:txBody>
        </p:sp>
      </p:grpSp>
      <p:grpSp>
        <p:nvGrpSpPr>
          <p:cNvPr id="8" name="组合 7">
            <a:extLst>
              <a:ext uri="{FF2B5EF4-FFF2-40B4-BE49-F238E27FC236}">
                <a16:creationId xmlns:a16="http://schemas.microsoft.com/office/drawing/2014/main" id="{E04BF343-E91A-B89B-CE51-AF22A591CA80}"/>
              </a:ext>
            </a:extLst>
          </p:cNvPr>
          <p:cNvGrpSpPr/>
          <p:nvPr/>
        </p:nvGrpSpPr>
        <p:grpSpPr>
          <a:xfrm>
            <a:off x="645805" y="2350455"/>
            <a:ext cx="1496556" cy="1726618"/>
            <a:chOff x="565409" y="1628800"/>
            <a:chExt cx="1496556" cy="720077"/>
          </a:xfrm>
        </p:grpSpPr>
        <p:sp>
          <p:nvSpPr>
            <p:cNvPr id="11" name="箭头: 五边形 10">
              <a:extLst>
                <a:ext uri="{FF2B5EF4-FFF2-40B4-BE49-F238E27FC236}">
                  <a16:creationId xmlns:a16="http://schemas.microsoft.com/office/drawing/2014/main" id="{D1E11A53-F26A-E095-B1C1-17ED61A5C4B5}"/>
                </a:ext>
              </a:extLst>
            </p:cNvPr>
            <p:cNvSpPr/>
            <p:nvPr/>
          </p:nvSpPr>
          <p:spPr>
            <a:xfrm>
              <a:off x="565409" y="1628800"/>
              <a:ext cx="1496556" cy="720077"/>
            </a:xfrm>
            <a:prstGeom prst="homePlate">
              <a:avLst>
                <a:gd name="adj" fmla="val 17077"/>
              </a:avLst>
            </a:prstGeom>
            <a:solidFill>
              <a:srgbClr val="E78980"/>
            </a:solidFill>
            <a:ln>
              <a:solidFill>
                <a:srgbClr val="E789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9F15CBF4-8818-B490-F687-E758263A519B}"/>
                </a:ext>
              </a:extLst>
            </p:cNvPr>
            <p:cNvSpPr txBox="1"/>
            <p:nvPr/>
          </p:nvSpPr>
          <p:spPr>
            <a:xfrm>
              <a:off x="572698" y="1906468"/>
              <a:ext cx="1288338" cy="400110"/>
            </a:xfrm>
            <a:prstGeom prst="rect">
              <a:avLst/>
            </a:prstGeom>
            <a:noFill/>
          </p:spPr>
          <p:txBody>
            <a:bodyPr wrap="square" rtlCol="0">
              <a:spAutoFit/>
            </a:bodyPr>
            <a:lstStyle/>
            <a:p>
              <a:pPr algn="ctr"/>
              <a:r>
                <a:rPr lang="zh-CN" altLang="en-US" sz="2000" b="1" dirty="0">
                  <a:solidFill>
                    <a:schemeClr val="bg1"/>
                  </a:solidFill>
                </a:rPr>
                <a:t>数据资源</a:t>
              </a:r>
            </a:p>
          </p:txBody>
        </p:sp>
      </p:grpSp>
      <p:grpSp>
        <p:nvGrpSpPr>
          <p:cNvPr id="70" name="组合 69">
            <a:extLst>
              <a:ext uri="{FF2B5EF4-FFF2-40B4-BE49-F238E27FC236}">
                <a16:creationId xmlns:a16="http://schemas.microsoft.com/office/drawing/2014/main" id="{976BFEDB-C90A-1BB7-612A-3D0EA853B778}"/>
              </a:ext>
            </a:extLst>
          </p:cNvPr>
          <p:cNvGrpSpPr/>
          <p:nvPr/>
        </p:nvGrpSpPr>
        <p:grpSpPr>
          <a:xfrm>
            <a:off x="2469164" y="2350454"/>
            <a:ext cx="4068795" cy="1726618"/>
            <a:chOff x="2469164" y="2350454"/>
            <a:chExt cx="3315553" cy="1726618"/>
          </a:xfrm>
        </p:grpSpPr>
        <p:grpSp>
          <p:nvGrpSpPr>
            <p:cNvPr id="22" name="组合 21">
              <a:extLst>
                <a:ext uri="{FF2B5EF4-FFF2-40B4-BE49-F238E27FC236}">
                  <a16:creationId xmlns:a16="http://schemas.microsoft.com/office/drawing/2014/main" id="{DDE77B13-D70A-C8EF-BDFF-83B54AC67307}"/>
                </a:ext>
              </a:extLst>
            </p:cNvPr>
            <p:cNvGrpSpPr/>
            <p:nvPr/>
          </p:nvGrpSpPr>
          <p:grpSpPr>
            <a:xfrm>
              <a:off x="2469164" y="2350454"/>
              <a:ext cx="3315553" cy="1726618"/>
              <a:chOff x="2264752" y="2852936"/>
              <a:chExt cx="2173476" cy="2952328"/>
            </a:xfrm>
          </p:grpSpPr>
          <p:sp>
            <p:nvSpPr>
              <p:cNvPr id="17" name="矩形 16">
                <a:extLst>
                  <a:ext uri="{FF2B5EF4-FFF2-40B4-BE49-F238E27FC236}">
                    <a16:creationId xmlns:a16="http://schemas.microsoft.com/office/drawing/2014/main" id="{4C58C880-8CC1-D019-7F80-745CCDDC65F1}"/>
                  </a:ext>
                </a:extLst>
              </p:cNvPr>
              <p:cNvSpPr/>
              <p:nvPr/>
            </p:nvSpPr>
            <p:spPr>
              <a:xfrm>
                <a:off x="2264752" y="2852936"/>
                <a:ext cx="2173476" cy="720078"/>
              </a:xfrm>
              <a:prstGeom prst="rect">
                <a:avLst/>
              </a:prstGeom>
              <a:solidFill>
                <a:srgbClr val="E78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07CBE89B-7EA8-A000-A989-F00336855624}"/>
                  </a:ext>
                </a:extLst>
              </p:cNvPr>
              <p:cNvSpPr txBox="1"/>
              <p:nvPr/>
            </p:nvSpPr>
            <p:spPr>
              <a:xfrm>
                <a:off x="2667558" y="2860258"/>
                <a:ext cx="1367863" cy="400109"/>
              </a:xfrm>
              <a:prstGeom prst="rect">
                <a:avLst/>
              </a:prstGeom>
              <a:noFill/>
            </p:spPr>
            <p:txBody>
              <a:bodyPr wrap="square" rtlCol="0">
                <a:spAutoFit/>
              </a:bodyPr>
              <a:lstStyle/>
              <a:p>
                <a:pPr algn="ctr"/>
                <a:r>
                  <a:rPr lang="zh-CN" altLang="en-US" sz="2000" b="1" dirty="0">
                    <a:solidFill>
                      <a:schemeClr val="bg1"/>
                    </a:solidFill>
                  </a:rPr>
                  <a:t>数据类型</a:t>
                </a:r>
              </a:p>
            </p:txBody>
          </p:sp>
          <p:sp>
            <p:nvSpPr>
              <p:cNvPr id="21" name="矩形 20">
                <a:extLst>
                  <a:ext uri="{FF2B5EF4-FFF2-40B4-BE49-F238E27FC236}">
                    <a16:creationId xmlns:a16="http://schemas.microsoft.com/office/drawing/2014/main" id="{F0BC349D-D27C-465A-3866-59CDDC7D12DB}"/>
                  </a:ext>
                </a:extLst>
              </p:cNvPr>
              <p:cNvSpPr/>
              <p:nvPr/>
            </p:nvSpPr>
            <p:spPr>
              <a:xfrm>
                <a:off x="2264752" y="3573014"/>
                <a:ext cx="2173476" cy="223225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8" name="组合 17">
              <a:extLst>
                <a:ext uri="{FF2B5EF4-FFF2-40B4-BE49-F238E27FC236}">
                  <a16:creationId xmlns:a16="http://schemas.microsoft.com/office/drawing/2014/main" id="{BA7A5ECD-5C7F-9396-F740-48E702285D26}"/>
                </a:ext>
              </a:extLst>
            </p:cNvPr>
            <p:cNvGrpSpPr/>
            <p:nvPr/>
          </p:nvGrpSpPr>
          <p:grpSpPr>
            <a:xfrm>
              <a:off x="2669220" y="2981925"/>
              <a:ext cx="1371954" cy="400110"/>
              <a:chOff x="3452997" y="3368438"/>
              <a:chExt cx="899370" cy="400110"/>
            </a:xfrm>
          </p:grpSpPr>
          <p:sp>
            <p:nvSpPr>
              <p:cNvPr id="29" name="矩形 28">
                <a:extLst>
                  <a:ext uri="{FF2B5EF4-FFF2-40B4-BE49-F238E27FC236}">
                    <a16:creationId xmlns:a16="http://schemas.microsoft.com/office/drawing/2014/main" id="{0F613C05-447E-FADD-66A3-40E6E678BE7A}"/>
                  </a:ext>
                </a:extLst>
              </p:cNvPr>
              <p:cNvSpPr/>
              <p:nvPr/>
            </p:nvSpPr>
            <p:spPr>
              <a:xfrm>
                <a:off x="3452997" y="3370150"/>
                <a:ext cx="899370" cy="375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文本框 32">
                <a:extLst>
                  <a:ext uri="{FF2B5EF4-FFF2-40B4-BE49-F238E27FC236}">
                    <a16:creationId xmlns:a16="http://schemas.microsoft.com/office/drawing/2014/main" id="{9F5DD00F-BC55-F00E-7860-A7ED5CA46BDC}"/>
                  </a:ext>
                </a:extLst>
              </p:cNvPr>
              <p:cNvSpPr txBox="1"/>
              <p:nvPr/>
            </p:nvSpPr>
            <p:spPr>
              <a:xfrm>
                <a:off x="3563997" y="3368438"/>
                <a:ext cx="679558" cy="400110"/>
              </a:xfrm>
              <a:prstGeom prst="rect">
                <a:avLst/>
              </a:prstGeom>
              <a:noFill/>
            </p:spPr>
            <p:txBody>
              <a:bodyPr wrap="square" rtlCol="0">
                <a:spAutoFit/>
              </a:bodyPr>
              <a:lstStyle/>
              <a:p>
                <a:r>
                  <a:rPr lang="en-US" altLang="zh-CN" sz="2000" b="1" dirty="0">
                    <a:solidFill>
                      <a:srgbClr val="E78980"/>
                    </a:solidFill>
                  </a:rPr>
                  <a:t>·</a:t>
                </a:r>
                <a:r>
                  <a:rPr lang="en-US" altLang="zh-CN" sz="2000" b="1" dirty="0">
                    <a:solidFill>
                      <a:schemeClr val="bg1"/>
                    </a:solidFill>
                  </a:rPr>
                  <a:t> </a:t>
                </a:r>
                <a:r>
                  <a:rPr lang="zh-CN" altLang="en-US" sz="2000" b="1" dirty="0">
                    <a:solidFill>
                      <a:schemeClr val="tx2"/>
                    </a:solidFill>
                  </a:rPr>
                  <a:t>感知</a:t>
                </a:r>
              </a:p>
            </p:txBody>
          </p:sp>
        </p:grpSp>
        <p:grpSp>
          <p:nvGrpSpPr>
            <p:cNvPr id="25" name="组合 24">
              <a:extLst>
                <a:ext uri="{FF2B5EF4-FFF2-40B4-BE49-F238E27FC236}">
                  <a16:creationId xmlns:a16="http://schemas.microsoft.com/office/drawing/2014/main" id="{CF2CF49B-D314-7538-82A5-8D858E195FBA}"/>
                </a:ext>
              </a:extLst>
            </p:cNvPr>
            <p:cNvGrpSpPr/>
            <p:nvPr/>
          </p:nvGrpSpPr>
          <p:grpSpPr>
            <a:xfrm>
              <a:off x="4119204" y="2976648"/>
              <a:ext cx="1386754" cy="400110"/>
              <a:chOff x="4403521" y="2866966"/>
              <a:chExt cx="899371" cy="400110"/>
            </a:xfrm>
          </p:grpSpPr>
          <p:sp>
            <p:nvSpPr>
              <p:cNvPr id="26" name="矩形 25">
                <a:extLst>
                  <a:ext uri="{FF2B5EF4-FFF2-40B4-BE49-F238E27FC236}">
                    <a16:creationId xmlns:a16="http://schemas.microsoft.com/office/drawing/2014/main" id="{BDD3B0BC-972B-58C5-5B57-6DF9080DB839}"/>
                  </a:ext>
                </a:extLst>
              </p:cNvPr>
              <p:cNvSpPr/>
              <p:nvPr/>
            </p:nvSpPr>
            <p:spPr>
              <a:xfrm>
                <a:off x="4403521" y="2873955"/>
                <a:ext cx="899371" cy="375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a:extLst>
                  <a:ext uri="{FF2B5EF4-FFF2-40B4-BE49-F238E27FC236}">
                    <a16:creationId xmlns:a16="http://schemas.microsoft.com/office/drawing/2014/main" id="{20C73C73-2652-0040-C5E9-07359CA11010}"/>
                  </a:ext>
                </a:extLst>
              </p:cNvPr>
              <p:cNvSpPr txBox="1"/>
              <p:nvPr/>
            </p:nvSpPr>
            <p:spPr>
              <a:xfrm>
                <a:off x="4476299" y="2866966"/>
                <a:ext cx="625006" cy="400110"/>
              </a:xfrm>
              <a:prstGeom prst="rect">
                <a:avLst/>
              </a:prstGeom>
              <a:noFill/>
            </p:spPr>
            <p:txBody>
              <a:bodyPr wrap="square" rtlCol="0">
                <a:spAutoFit/>
              </a:bodyPr>
              <a:lstStyle/>
              <a:p>
                <a:r>
                  <a:rPr lang="en-US" altLang="zh-CN" sz="2000" b="1" dirty="0">
                    <a:solidFill>
                      <a:srgbClr val="E78980"/>
                    </a:solidFill>
                  </a:rPr>
                  <a:t>·</a:t>
                </a:r>
                <a:r>
                  <a:rPr lang="en-US" altLang="zh-CN" sz="2000" b="1" dirty="0">
                    <a:solidFill>
                      <a:schemeClr val="bg1"/>
                    </a:solidFill>
                  </a:rPr>
                  <a:t> </a:t>
                </a:r>
                <a:r>
                  <a:rPr lang="zh-CN" altLang="en-US" sz="2000" b="1" dirty="0">
                    <a:solidFill>
                      <a:schemeClr val="tx2"/>
                    </a:solidFill>
                  </a:rPr>
                  <a:t>决策</a:t>
                </a:r>
              </a:p>
            </p:txBody>
          </p:sp>
        </p:grpSp>
        <p:grpSp>
          <p:nvGrpSpPr>
            <p:cNvPr id="28" name="组合 27">
              <a:extLst>
                <a:ext uri="{FF2B5EF4-FFF2-40B4-BE49-F238E27FC236}">
                  <a16:creationId xmlns:a16="http://schemas.microsoft.com/office/drawing/2014/main" id="{C3E6D2E6-4ADE-0E7F-F38F-49DC98B67B47}"/>
                </a:ext>
              </a:extLst>
            </p:cNvPr>
            <p:cNvGrpSpPr/>
            <p:nvPr/>
          </p:nvGrpSpPr>
          <p:grpSpPr>
            <a:xfrm>
              <a:off x="2669219" y="3488255"/>
              <a:ext cx="1471334" cy="400110"/>
              <a:chOff x="3443858" y="2885066"/>
              <a:chExt cx="974316" cy="400110"/>
            </a:xfrm>
          </p:grpSpPr>
          <p:sp>
            <p:nvSpPr>
              <p:cNvPr id="30" name="矩形 29">
                <a:extLst>
                  <a:ext uri="{FF2B5EF4-FFF2-40B4-BE49-F238E27FC236}">
                    <a16:creationId xmlns:a16="http://schemas.microsoft.com/office/drawing/2014/main" id="{E6242397-2F3D-64B5-F694-CB9FB03DDE0C}"/>
                  </a:ext>
                </a:extLst>
              </p:cNvPr>
              <p:cNvSpPr/>
              <p:nvPr/>
            </p:nvSpPr>
            <p:spPr>
              <a:xfrm>
                <a:off x="3443858" y="2887846"/>
                <a:ext cx="909072" cy="375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a:extLst>
                  <a:ext uri="{FF2B5EF4-FFF2-40B4-BE49-F238E27FC236}">
                    <a16:creationId xmlns:a16="http://schemas.microsoft.com/office/drawing/2014/main" id="{C0E9CC02-9A42-FA2D-6EE3-65DBFE6ED052}"/>
                  </a:ext>
                </a:extLst>
              </p:cNvPr>
              <p:cNvSpPr txBox="1"/>
              <p:nvPr/>
            </p:nvSpPr>
            <p:spPr>
              <a:xfrm>
                <a:off x="3555986" y="2885066"/>
                <a:ext cx="862188" cy="400110"/>
              </a:xfrm>
              <a:prstGeom prst="rect">
                <a:avLst/>
              </a:prstGeom>
              <a:noFill/>
            </p:spPr>
            <p:txBody>
              <a:bodyPr wrap="square" rtlCol="0">
                <a:spAutoFit/>
              </a:bodyPr>
              <a:lstStyle/>
              <a:p>
                <a:r>
                  <a:rPr lang="en-US" altLang="zh-CN" sz="2000" b="1" dirty="0">
                    <a:solidFill>
                      <a:srgbClr val="E78980"/>
                    </a:solidFill>
                  </a:rPr>
                  <a:t>·</a:t>
                </a:r>
                <a:r>
                  <a:rPr lang="en-US" altLang="zh-CN" sz="2000" b="1" dirty="0">
                    <a:solidFill>
                      <a:schemeClr val="bg1"/>
                    </a:solidFill>
                  </a:rPr>
                  <a:t> </a:t>
                </a:r>
                <a:r>
                  <a:rPr lang="zh-CN" altLang="en-US" sz="2000" b="1" dirty="0">
                    <a:solidFill>
                      <a:schemeClr val="tx2"/>
                    </a:solidFill>
                  </a:rPr>
                  <a:t>端到端</a:t>
                </a:r>
              </a:p>
            </p:txBody>
          </p:sp>
        </p:grpSp>
        <p:grpSp>
          <p:nvGrpSpPr>
            <p:cNvPr id="32" name="组合 31">
              <a:extLst>
                <a:ext uri="{FF2B5EF4-FFF2-40B4-BE49-F238E27FC236}">
                  <a16:creationId xmlns:a16="http://schemas.microsoft.com/office/drawing/2014/main" id="{E143EABF-7554-7092-019C-454351E788DC}"/>
                </a:ext>
              </a:extLst>
            </p:cNvPr>
            <p:cNvGrpSpPr/>
            <p:nvPr/>
          </p:nvGrpSpPr>
          <p:grpSpPr>
            <a:xfrm>
              <a:off x="4119204" y="3471543"/>
              <a:ext cx="1386754" cy="400110"/>
              <a:chOff x="4394258" y="2390454"/>
              <a:chExt cx="909072" cy="400110"/>
            </a:xfrm>
          </p:grpSpPr>
          <p:sp>
            <p:nvSpPr>
              <p:cNvPr id="34" name="矩形 33">
                <a:extLst>
                  <a:ext uri="{FF2B5EF4-FFF2-40B4-BE49-F238E27FC236}">
                    <a16:creationId xmlns:a16="http://schemas.microsoft.com/office/drawing/2014/main" id="{84C852B2-1DD1-6970-48DE-DDE1619122F5}"/>
                  </a:ext>
                </a:extLst>
              </p:cNvPr>
              <p:cNvSpPr/>
              <p:nvPr/>
            </p:nvSpPr>
            <p:spPr>
              <a:xfrm>
                <a:off x="4394258" y="2400153"/>
                <a:ext cx="909072" cy="375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61878216-EA1B-8D0C-0E05-95AEAB44148B}"/>
                  </a:ext>
                </a:extLst>
              </p:cNvPr>
              <p:cNvSpPr txBox="1"/>
              <p:nvPr/>
            </p:nvSpPr>
            <p:spPr>
              <a:xfrm>
                <a:off x="4464814" y="2390454"/>
                <a:ext cx="798307" cy="400110"/>
              </a:xfrm>
              <a:prstGeom prst="rect">
                <a:avLst/>
              </a:prstGeom>
              <a:noFill/>
            </p:spPr>
            <p:txBody>
              <a:bodyPr wrap="square" rtlCol="0">
                <a:spAutoFit/>
              </a:bodyPr>
              <a:lstStyle/>
              <a:p>
                <a:r>
                  <a:rPr lang="en-US" altLang="zh-CN" sz="2000" b="1" dirty="0">
                    <a:solidFill>
                      <a:srgbClr val="E78980"/>
                    </a:solidFill>
                  </a:rPr>
                  <a:t>·</a:t>
                </a:r>
                <a:r>
                  <a:rPr lang="en-US" altLang="zh-CN" sz="2000" b="1" dirty="0">
                    <a:solidFill>
                      <a:schemeClr val="bg1"/>
                    </a:solidFill>
                  </a:rPr>
                  <a:t> </a:t>
                </a:r>
                <a:r>
                  <a:rPr lang="zh-CN" altLang="en-US" sz="2000" b="1" dirty="0">
                    <a:solidFill>
                      <a:schemeClr val="tx2"/>
                    </a:solidFill>
                  </a:rPr>
                  <a:t>预测</a:t>
                </a:r>
              </a:p>
            </p:txBody>
          </p:sp>
        </p:grpSp>
      </p:grpSp>
      <p:grpSp>
        <p:nvGrpSpPr>
          <p:cNvPr id="71" name="组合 70">
            <a:extLst>
              <a:ext uri="{FF2B5EF4-FFF2-40B4-BE49-F238E27FC236}">
                <a16:creationId xmlns:a16="http://schemas.microsoft.com/office/drawing/2014/main" id="{E008A011-4BA6-1376-6F81-BAA3EB2A7720}"/>
              </a:ext>
            </a:extLst>
          </p:cNvPr>
          <p:cNvGrpSpPr/>
          <p:nvPr/>
        </p:nvGrpSpPr>
        <p:grpSpPr>
          <a:xfrm>
            <a:off x="6807971" y="2356708"/>
            <a:ext cx="4735050" cy="1726618"/>
            <a:chOff x="8227467" y="2356708"/>
            <a:chExt cx="3315553" cy="1726618"/>
          </a:xfrm>
        </p:grpSpPr>
        <p:grpSp>
          <p:nvGrpSpPr>
            <p:cNvPr id="54" name="组合 53">
              <a:extLst>
                <a:ext uri="{FF2B5EF4-FFF2-40B4-BE49-F238E27FC236}">
                  <a16:creationId xmlns:a16="http://schemas.microsoft.com/office/drawing/2014/main" id="{DD62126F-E872-1F31-AD0D-051D1C35ED49}"/>
                </a:ext>
              </a:extLst>
            </p:cNvPr>
            <p:cNvGrpSpPr/>
            <p:nvPr/>
          </p:nvGrpSpPr>
          <p:grpSpPr>
            <a:xfrm>
              <a:off x="8227467" y="2356708"/>
              <a:ext cx="3315553" cy="1726618"/>
              <a:chOff x="2264752" y="2852936"/>
              <a:chExt cx="2173476" cy="2952328"/>
            </a:xfrm>
          </p:grpSpPr>
          <p:sp>
            <p:nvSpPr>
              <p:cNvPr id="55" name="矩形 54">
                <a:extLst>
                  <a:ext uri="{FF2B5EF4-FFF2-40B4-BE49-F238E27FC236}">
                    <a16:creationId xmlns:a16="http://schemas.microsoft.com/office/drawing/2014/main" id="{CCE5FA2B-CCAE-473A-33EB-CCB14F211D18}"/>
                  </a:ext>
                </a:extLst>
              </p:cNvPr>
              <p:cNvSpPr/>
              <p:nvPr/>
            </p:nvSpPr>
            <p:spPr>
              <a:xfrm>
                <a:off x="2264752" y="2852936"/>
                <a:ext cx="2173476" cy="720078"/>
              </a:xfrm>
              <a:prstGeom prst="rect">
                <a:avLst/>
              </a:prstGeom>
              <a:solidFill>
                <a:srgbClr val="E78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文本框 55">
                <a:extLst>
                  <a:ext uri="{FF2B5EF4-FFF2-40B4-BE49-F238E27FC236}">
                    <a16:creationId xmlns:a16="http://schemas.microsoft.com/office/drawing/2014/main" id="{F59DB005-A3D3-DA40-4F3A-3E90DA865700}"/>
                  </a:ext>
                </a:extLst>
              </p:cNvPr>
              <p:cNvSpPr txBox="1"/>
              <p:nvPr/>
            </p:nvSpPr>
            <p:spPr>
              <a:xfrm>
                <a:off x="2667558" y="2860258"/>
                <a:ext cx="1367863" cy="684144"/>
              </a:xfrm>
              <a:prstGeom prst="rect">
                <a:avLst/>
              </a:prstGeom>
              <a:noFill/>
            </p:spPr>
            <p:txBody>
              <a:bodyPr wrap="square" rtlCol="0">
                <a:spAutoFit/>
              </a:bodyPr>
              <a:lstStyle/>
              <a:p>
                <a:pPr algn="ctr"/>
                <a:r>
                  <a:rPr lang="zh-CN" altLang="en-US" sz="2000" b="1" dirty="0">
                    <a:solidFill>
                      <a:schemeClr val="bg1"/>
                    </a:solidFill>
                  </a:rPr>
                  <a:t>包含领域</a:t>
                </a:r>
              </a:p>
            </p:txBody>
          </p:sp>
          <p:sp>
            <p:nvSpPr>
              <p:cNvPr id="57" name="矩形 56">
                <a:extLst>
                  <a:ext uri="{FF2B5EF4-FFF2-40B4-BE49-F238E27FC236}">
                    <a16:creationId xmlns:a16="http://schemas.microsoft.com/office/drawing/2014/main" id="{E67C4855-F89E-5149-4A02-1614EEB34C8E}"/>
                  </a:ext>
                </a:extLst>
              </p:cNvPr>
              <p:cNvSpPr/>
              <p:nvPr/>
            </p:nvSpPr>
            <p:spPr>
              <a:xfrm>
                <a:off x="2264752" y="3573014"/>
                <a:ext cx="2173476" cy="223225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8" name="组合 57">
              <a:extLst>
                <a:ext uri="{FF2B5EF4-FFF2-40B4-BE49-F238E27FC236}">
                  <a16:creationId xmlns:a16="http://schemas.microsoft.com/office/drawing/2014/main" id="{47567BC8-AC59-1363-9DE8-523F21D02340}"/>
                </a:ext>
              </a:extLst>
            </p:cNvPr>
            <p:cNvGrpSpPr/>
            <p:nvPr/>
          </p:nvGrpSpPr>
          <p:grpSpPr>
            <a:xfrm>
              <a:off x="8427523" y="2989378"/>
              <a:ext cx="1371954" cy="400110"/>
              <a:chOff x="3452997" y="3369637"/>
              <a:chExt cx="899370" cy="400110"/>
            </a:xfrm>
          </p:grpSpPr>
          <p:sp>
            <p:nvSpPr>
              <p:cNvPr id="59" name="矩形 58">
                <a:extLst>
                  <a:ext uri="{FF2B5EF4-FFF2-40B4-BE49-F238E27FC236}">
                    <a16:creationId xmlns:a16="http://schemas.microsoft.com/office/drawing/2014/main" id="{5A955CAD-CA40-F326-0E4C-F7464A7E904C}"/>
                  </a:ext>
                </a:extLst>
              </p:cNvPr>
              <p:cNvSpPr/>
              <p:nvPr/>
            </p:nvSpPr>
            <p:spPr>
              <a:xfrm>
                <a:off x="3452997" y="3370150"/>
                <a:ext cx="899370" cy="375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文本框 59">
                <a:extLst>
                  <a:ext uri="{FF2B5EF4-FFF2-40B4-BE49-F238E27FC236}">
                    <a16:creationId xmlns:a16="http://schemas.microsoft.com/office/drawing/2014/main" id="{077BF5DB-BC22-514A-D6B7-BB2CEF4A79B6}"/>
                  </a:ext>
                </a:extLst>
              </p:cNvPr>
              <p:cNvSpPr txBox="1"/>
              <p:nvPr/>
            </p:nvSpPr>
            <p:spPr>
              <a:xfrm>
                <a:off x="3631104" y="3369637"/>
                <a:ext cx="453023" cy="400110"/>
              </a:xfrm>
              <a:prstGeom prst="rect">
                <a:avLst/>
              </a:prstGeom>
              <a:noFill/>
            </p:spPr>
            <p:txBody>
              <a:bodyPr wrap="square" rtlCol="0">
                <a:spAutoFit/>
              </a:bodyPr>
              <a:lstStyle/>
              <a:p>
                <a:r>
                  <a:rPr lang="en-US" altLang="zh-CN" sz="2000" b="1" dirty="0">
                    <a:solidFill>
                      <a:srgbClr val="E78980"/>
                    </a:solidFill>
                  </a:rPr>
                  <a:t>·</a:t>
                </a:r>
                <a:r>
                  <a:rPr lang="en-US" altLang="zh-CN" sz="2000" b="1" dirty="0">
                    <a:solidFill>
                      <a:schemeClr val="bg1"/>
                    </a:solidFill>
                  </a:rPr>
                  <a:t> </a:t>
                </a:r>
                <a:r>
                  <a:rPr lang="zh-CN" altLang="en-US" sz="2000" b="1" dirty="0">
                    <a:solidFill>
                      <a:schemeClr val="tx2"/>
                    </a:solidFill>
                  </a:rPr>
                  <a:t>汽车</a:t>
                </a:r>
              </a:p>
            </p:txBody>
          </p:sp>
        </p:grpSp>
        <p:grpSp>
          <p:nvGrpSpPr>
            <p:cNvPr id="61" name="组合 60">
              <a:extLst>
                <a:ext uri="{FF2B5EF4-FFF2-40B4-BE49-F238E27FC236}">
                  <a16:creationId xmlns:a16="http://schemas.microsoft.com/office/drawing/2014/main" id="{4731CF48-740B-D110-EE3D-0E6BA9F86A6E}"/>
                </a:ext>
              </a:extLst>
            </p:cNvPr>
            <p:cNvGrpSpPr/>
            <p:nvPr/>
          </p:nvGrpSpPr>
          <p:grpSpPr>
            <a:xfrm>
              <a:off x="9877507" y="2989891"/>
              <a:ext cx="1386754" cy="404201"/>
              <a:chOff x="4403521" y="2873955"/>
              <a:chExt cx="899371" cy="404201"/>
            </a:xfrm>
          </p:grpSpPr>
          <p:sp>
            <p:nvSpPr>
              <p:cNvPr id="62" name="矩形 61">
                <a:extLst>
                  <a:ext uri="{FF2B5EF4-FFF2-40B4-BE49-F238E27FC236}">
                    <a16:creationId xmlns:a16="http://schemas.microsoft.com/office/drawing/2014/main" id="{65B50B52-7BD6-34CF-BA9B-4595E8D4BDB9}"/>
                  </a:ext>
                </a:extLst>
              </p:cNvPr>
              <p:cNvSpPr/>
              <p:nvPr/>
            </p:nvSpPr>
            <p:spPr>
              <a:xfrm>
                <a:off x="4403521" y="2873955"/>
                <a:ext cx="899371" cy="375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文本框 62">
                <a:extLst>
                  <a:ext uri="{FF2B5EF4-FFF2-40B4-BE49-F238E27FC236}">
                    <a16:creationId xmlns:a16="http://schemas.microsoft.com/office/drawing/2014/main" id="{80D2CF2B-38C5-9C26-9888-7C9902289111}"/>
                  </a:ext>
                </a:extLst>
              </p:cNvPr>
              <p:cNvSpPr txBox="1"/>
              <p:nvPr/>
            </p:nvSpPr>
            <p:spPr>
              <a:xfrm>
                <a:off x="4571473" y="2878046"/>
                <a:ext cx="625006" cy="400110"/>
              </a:xfrm>
              <a:prstGeom prst="rect">
                <a:avLst/>
              </a:prstGeom>
              <a:noFill/>
            </p:spPr>
            <p:txBody>
              <a:bodyPr wrap="square" rtlCol="0">
                <a:spAutoFit/>
              </a:bodyPr>
              <a:lstStyle/>
              <a:p>
                <a:r>
                  <a:rPr lang="en-US" altLang="zh-CN" sz="2000" b="1" dirty="0">
                    <a:solidFill>
                      <a:srgbClr val="E78980"/>
                    </a:solidFill>
                  </a:rPr>
                  <a:t>·</a:t>
                </a:r>
                <a:r>
                  <a:rPr lang="en-US" altLang="zh-CN" sz="2000" b="1" dirty="0">
                    <a:solidFill>
                      <a:schemeClr val="bg1"/>
                    </a:solidFill>
                  </a:rPr>
                  <a:t> </a:t>
                </a:r>
                <a:r>
                  <a:rPr lang="zh-CN" altLang="en-US" sz="2000" b="1" dirty="0">
                    <a:solidFill>
                      <a:schemeClr val="tx2"/>
                    </a:solidFill>
                  </a:rPr>
                  <a:t>医疗</a:t>
                </a:r>
              </a:p>
            </p:txBody>
          </p:sp>
        </p:grpSp>
        <p:grpSp>
          <p:nvGrpSpPr>
            <p:cNvPr id="64" name="组合 63">
              <a:extLst>
                <a:ext uri="{FF2B5EF4-FFF2-40B4-BE49-F238E27FC236}">
                  <a16:creationId xmlns:a16="http://schemas.microsoft.com/office/drawing/2014/main" id="{EC78BB54-5CA2-31EC-8896-B5BC892678E0}"/>
                </a:ext>
              </a:extLst>
            </p:cNvPr>
            <p:cNvGrpSpPr/>
            <p:nvPr/>
          </p:nvGrpSpPr>
          <p:grpSpPr>
            <a:xfrm>
              <a:off x="8427523" y="3481242"/>
              <a:ext cx="1372808" cy="400110"/>
              <a:chOff x="3443858" y="2871799"/>
              <a:chExt cx="909072" cy="400110"/>
            </a:xfrm>
          </p:grpSpPr>
          <p:sp>
            <p:nvSpPr>
              <p:cNvPr id="65" name="矩形 64">
                <a:extLst>
                  <a:ext uri="{FF2B5EF4-FFF2-40B4-BE49-F238E27FC236}">
                    <a16:creationId xmlns:a16="http://schemas.microsoft.com/office/drawing/2014/main" id="{7EAC5B65-C5FA-9A45-9E70-039B9858EAB3}"/>
                  </a:ext>
                </a:extLst>
              </p:cNvPr>
              <p:cNvSpPr/>
              <p:nvPr/>
            </p:nvSpPr>
            <p:spPr>
              <a:xfrm>
                <a:off x="3443858" y="2887846"/>
                <a:ext cx="909072" cy="375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文本框 65">
                <a:extLst>
                  <a:ext uri="{FF2B5EF4-FFF2-40B4-BE49-F238E27FC236}">
                    <a16:creationId xmlns:a16="http://schemas.microsoft.com/office/drawing/2014/main" id="{3018AF67-1662-9B02-D9EC-8A046D109271}"/>
                  </a:ext>
                </a:extLst>
              </p:cNvPr>
              <p:cNvSpPr txBox="1"/>
              <p:nvPr/>
            </p:nvSpPr>
            <p:spPr>
              <a:xfrm>
                <a:off x="3623774" y="2871799"/>
                <a:ext cx="624319" cy="400110"/>
              </a:xfrm>
              <a:prstGeom prst="rect">
                <a:avLst/>
              </a:prstGeom>
              <a:noFill/>
            </p:spPr>
            <p:txBody>
              <a:bodyPr wrap="square" rtlCol="0">
                <a:spAutoFit/>
              </a:bodyPr>
              <a:lstStyle/>
              <a:p>
                <a:r>
                  <a:rPr lang="en-US" altLang="zh-CN" sz="2000" b="1" dirty="0">
                    <a:solidFill>
                      <a:srgbClr val="E78980"/>
                    </a:solidFill>
                  </a:rPr>
                  <a:t>·</a:t>
                </a:r>
                <a:r>
                  <a:rPr lang="en-US" altLang="zh-CN" sz="2000" b="1" dirty="0">
                    <a:solidFill>
                      <a:schemeClr val="bg1"/>
                    </a:solidFill>
                  </a:rPr>
                  <a:t> </a:t>
                </a:r>
                <a:r>
                  <a:rPr lang="zh-CN" altLang="en-US" sz="2000" b="1" dirty="0">
                    <a:solidFill>
                      <a:schemeClr val="tx2"/>
                    </a:solidFill>
                  </a:rPr>
                  <a:t>无人机</a:t>
                </a:r>
              </a:p>
            </p:txBody>
          </p:sp>
        </p:grpSp>
        <p:grpSp>
          <p:nvGrpSpPr>
            <p:cNvPr id="67" name="组合 66">
              <a:extLst>
                <a:ext uri="{FF2B5EF4-FFF2-40B4-BE49-F238E27FC236}">
                  <a16:creationId xmlns:a16="http://schemas.microsoft.com/office/drawing/2014/main" id="{A013BE4C-ADBB-AC09-984E-CF2C98B3AE46}"/>
                </a:ext>
              </a:extLst>
            </p:cNvPr>
            <p:cNvGrpSpPr/>
            <p:nvPr/>
          </p:nvGrpSpPr>
          <p:grpSpPr>
            <a:xfrm>
              <a:off x="9877509" y="3487496"/>
              <a:ext cx="1474592" cy="408564"/>
              <a:chOff x="4394258" y="2400153"/>
              <a:chExt cx="966653" cy="408564"/>
            </a:xfrm>
          </p:grpSpPr>
          <p:sp>
            <p:nvSpPr>
              <p:cNvPr id="68" name="矩形 67">
                <a:extLst>
                  <a:ext uri="{FF2B5EF4-FFF2-40B4-BE49-F238E27FC236}">
                    <a16:creationId xmlns:a16="http://schemas.microsoft.com/office/drawing/2014/main" id="{77D766B6-58A7-DD27-21D8-D2828DBEE637}"/>
                  </a:ext>
                </a:extLst>
              </p:cNvPr>
              <p:cNvSpPr/>
              <p:nvPr/>
            </p:nvSpPr>
            <p:spPr>
              <a:xfrm>
                <a:off x="4394258" y="2400153"/>
                <a:ext cx="909072" cy="375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文本框 68">
                <a:extLst>
                  <a:ext uri="{FF2B5EF4-FFF2-40B4-BE49-F238E27FC236}">
                    <a16:creationId xmlns:a16="http://schemas.microsoft.com/office/drawing/2014/main" id="{C4A6E0B9-EDBE-C9A9-5628-9777565AB912}"/>
                  </a:ext>
                </a:extLst>
              </p:cNvPr>
              <p:cNvSpPr txBox="1"/>
              <p:nvPr/>
            </p:nvSpPr>
            <p:spPr>
              <a:xfrm>
                <a:off x="4562604" y="2408607"/>
                <a:ext cx="798307" cy="400110"/>
              </a:xfrm>
              <a:prstGeom prst="rect">
                <a:avLst/>
              </a:prstGeom>
              <a:noFill/>
            </p:spPr>
            <p:txBody>
              <a:bodyPr wrap="square" rtlCol="0">
                <a:spAutoFit/>
              </a:bodyPr>
              <a:lstStyle/>
              <a:p>
                <a:r>
                  <a:rPr lang="en-US" altLang="zh-CN" sz="2000" b="1" dirty="0">
                    <a:solidFill>
                      <a:srgbClr val="E78980"/>
                    </a:solidFill>
                  </a:rPr>
                  <a:t>·</a:t>
                </a:r>
                <a:r>
                  <a:rPr lang="en-US" altLang="zh-CN" sz="2000" b="1" dirty="0">
                    <a:solidFill>
                      <a:schemeClr val="bg1"/>
                    </a:solidFill>
                  </a:rPr>
                  <a:t> </a:t>
                </a:r>
                <a:r>
                  <a:rPr lang="zh-CN" altLang="en-US" sz="2000" b="1" dirty="0">
                    <a:solidFill>
                      <a:schemeClr val="tx2"/>
                    </a:solidFill>
                  </a:rPr>
                  <a:t>教育</a:t>
                </a:r>
              </a:p>
            </p:txBody>
          </p:sp>
        </p:grpSp>
      </p:grpSp>
      <p:grpSp>
        <p:nvGrpSpPr>
          <p:cNvPr id="72" name="组合 71">
            <a:extLst>
              <a:ext uri="{FF2B5EF4-FFF2-40B4-BE49-F238E27FC236}">
                <a16:creationId xmlns:a16="http://schemas.microsoft.com/office/drawing/2014/main" id="{FD0C618A-043E-7F7D-D1AA-F481BDCB3216}"/>
              </a:ext>
            </a:extLst>
          </p:cNvPr>
          <p:cNvGrpSpPr/>
          <p:nvPr/>
        </p:nvGrpSpPr>
        <p:grpSpPr>
          <a:xfrm>
            <a:off x="646633" y="4378745"/>
            <a:ext cx="1496556" cy="1726618"/>
            <a:chOff x="565409" y="1628800"/>
            <a:chExt cx="1496556" cy="720077"/>
          </a:xfrm>
        </p:grpSpPr>
        <p:sp>
          <p:nvSpPr>
            <p:cNvPr id="73" name="箭头: 五边形 72">
              <a:extLst>
                <a:ext uri="{FF2B5EF4-FFF2-40B4-BE49-F238E27FC236}">
                  <a16:creationId xmlns:a16="http://schemas.microsoft.com/office/drawing/2014/main" id="{18CEA4E7-5CAB-F574-CA4E-DB1A5CF4F4BD}"/>
                </a:ext>
              </a:extLst>
            </p:cNvPr>
            <p:cNvSpPr/>
            <p:nvPr/>
          </p:nvSpPr>
          <p:spPr>
            <a:xfrm>
              <a:off x="565409" y="1628800"/>
              <a:ext cx="1496556" cy="720077"/>
            </a:xfrm>
            <a:prstGeom prst="homePlate">
              <a:avLst>
                <a:gd name="adj" fmla="val 17077"/>
              </a:avLst>
            </a:prstGeom>
            <a:solidFill>
              <a:srgbClr val="E78980"/>
            </a:solidFill>
            <a:ln>
              <a:solidFill>
                <a:srgbClr val="E789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id="{1658B1DE-A8C0-4101-4BBE-9F318D906F1D}"/>
                </a:ext>
              </a:extLst>
            </p:cNvPr>
            <p:cNvSpPr txBox="1"/>
            <p:nvPr/>
          </p:nvSpPr>
          <p:spPr>
            <a:xfrm>
              <a:off x="571870" y="1905406"/>
              <a:ext cx="1288338" cy="166864"/>
            </a:xfrm>
            <a:prstGeom prst="rect">
              <a:avLst/>
            </a:prstGeom>
            <a:noFill/>
          </p:spPr>
          <p:txBody>
            <a:bodyPr wrap="square" rtlCol="0">
              <a:spAutoFit/>
            </a:bodyPr>
            <a:lstStyle/>
            <a:p>
              <a:pPr algn="ctr"/>
              <a:r>
                <a:rPr lang="zh-CN" altLang="en-US" sz="2000" b="1" dirty="0">
                  <a:solidFill>
                    <a:schemeClr val="bg1"/>
                  </a:solidFill>
                </a:rPr>
                <a:t>功能服务</a:t>
              </a:r>
            </a:p>
          </p:txBody>
        </p:sp>
      </p:grpSp>
      <p:grpSp>
        <p:nvGrpSpPr>
          <p:cNvPr id="92" name="组合 91">
            <a:extLst>
              <a:ext uri="{FF2B5EF4-FFF2-40B4-BE49-F238E27FC236}">
                <a16:creationId xmlns:a16="http://schemas.microsoft.com/office/drawing/2014/main" id="{DBE20C1D-9F64-ABEB-3E93-0A442270B42C}"/>
              </a:ext>
            </a:extLst>
          </p:cNvPr>
          <p:cNvGrpSpPr/>
          <p:nvPr/>
        </p:nvGrpSpPr>
        <p:grpSpPr>
          <a:xfrm>
            <a:off x="2469850" y="4378745"/>
            <a:ext cx="3000058" cy="1726596"/>
            <a:chOff x="2313401" y="4282141"/>
            <a:chExt cx="3672408" cy="1726616"/>
          </a:xfrm>
        </p:grpSpPr>
        <p:grpSp>
          <p:nvGrpSpPr>
            <p:cNvPr id="76" name="组合 75">
              <a:extLst>
                <a:ext uri="{FF2B5EF4-FFF2-40B4-BE49-F238E27FC236}">
                  <a16:creationId xmlns:a16="http://schemas.microsoft.com/office/drawing/2014/main" id="{211D66F7-EBF5-8589-0171-2672FF3832C9}"/>
                </a:ext>
              </a:extLst>
            </p:cNvPr>
            <p:cNvGrpSpPr/>
            <p:nvPr/>
          </p:nvGrpSpPr>
          <p:grpSpPr>
            <a:xfrm>
              <a:off x="2313401" y="4282141"/>
              <a:ext cx="3672408" cy="1726616"/>
              <a:chOff x="2264752" y="2852936"/>
              <a:chExt cx="2173476" cy="2952328"/>
            </a:xfrm>
          </p:grpSpPr>
          <p:sp>
            <p:nvSpPr>
              <p:cNvPr id="89" name="矩形 88">
                <a:extLst>
                  <a:ext uri="{FF2B5EF4-FFF2-40B4-BE49-F238E27FC236}">
                    <a16:creationId xmlns:a16="http://schemas.microsoft.com/office/drawing/2014/main" id="{B493E8B5-35CD-1B71-865C-ECECA51C83E7}"/>
                  </a:ext>
                </a:extLst>
              </p:cNvPr>
              <p:cNvSpPr/>
              <p:nvPr/>
            </p:nvSpPr>
            <p:spPr>
              <a:xfrm>
                <a:off x="2264752" y="2852936"/>
                <a:ext cx="2173476" cy="720078"/>
              </a:xfrm>
              <a:prstGeom prst="rect">
                <a:avLst/>
              </a:prstGeom>
              <a:solidFill>
                <a:srgbClr val="E78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文本框 89">
                <a:extLst>
                  <a:ext uri="{FF2B5EF4-FFF2-40B4-BE49-F238E27FC236}">
                    <a16:creationId xmlns:a16="http://schemas.microsoft.com/office/drawing/2014/main" id="{F228A4CD-10F2-670C-AC8C-5B2EF1EB2BBE}"/>
                  </a:ext>
                </a:extLst>
              </p:cNvPr>
              <p:cNvSpPr txBox="1"/>
              <p:nvPr/>
            </p:nvSpPr>
            <p:spPr>
              <a:xfrm>
                <a:off x="2667558" y="2860258"/>
                <a:ext cx="1367863" cy="631518"/>
              </a:xfrm>
              <a:prstGeom prst="rect">
                <a:avLst/>
              </a:prstGeom>
              <a:noFill/>
            </p:spPr>
            <p:txBody>
              <a:bodyPr wrap="square" rtlCol="0">
                <a:spAutoFit/>
              </a:bodyPr>
              <a:lstStyle/>
              <a:p>
                <a:pPr algn="ctr"/>
                <a:r>
                  <a:rPr lang="zh-CN" altLang="en-US" sz="1800" b="1" dirty="0">
                    <a:solidFill>
                      <a:schemeClr val="bg1"/>
                    </a:solidFill>
                  </a:rPr>
                  <a:t>数据</a:t>
                </a:r>
              </a:p>
            </p:txBody>
          </p:sp>
          <p:sp>
            <p:nvSpPr>
              <p:cNvPr id="91" name="矩形 90">
                <a:extLst>
                  <a:ext uri="{FF2B5EF4-FFF2-40B4-BE49-F238E27FC236}">
                    <a16:creationId xmlns:a16="http://schemas.microsoft.com/office/drawing/2014/main" id="{4B7A1C3D-AF73-5556-C72E-720B9483623B}"/>
                  </a:ext>
                </a:extLst>
              </p:cNvPr>
              <p:cNvSpPr/>
              <p:nvPr/>
            </p:nvSpPr>
            <p:spPr>
              <a:xfrm>
                <a:off x="2264752" y="3573014"/>
                <a:ext cx="2173476" cy="223225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7" name="组合 76">
              <a:extLst>
                <a:ext uri="{FF2B5EF4-FFF2-40B4-BE49-F238E27FC236}">
                  <a16:creationId xmlns:a16="http://schemas.microsoft.com/office/drawing/2014/main" id="{50F292F1-B924-BF40-8359-1A900A5811E1}"/>
                </a:ext>
              </a:extLst>
            </p:cNvPr>
            <p:cNvGrpSpPr/>
            <p:nvPr/>
          </p:nvGrpSpPr>
          <p:grpSpPr>
            <a:xfrm>
              <a:off x="2374384" y="4860435"/>
              <a:ext cx="1688744" cy="339948"/>
              <a:chOff x="3450272" y="3370150"/>
              <a:chExt cx="902095" cy="309798"/>
            </a:xfrm>
          </p:grpSpPr>
          <p:sp>
            <p:nvSpPr>
              <p:cNvPr id="87" name="矩形 86">
                <a:extLst>
                  <a:ext uri="{FF2B5EF4-FFF2-40B4-BE49-F238E27FC236}">
                    <a16:creationId xmlns:a16="http://schemas.microsoft.com/office/drawing/2014/main" id="{40BC378D-190A-7B0B-7FEB-202E3EBF1810}"/>
                  </a:ext>
                </a:extLst>
              </p:cNvPr>
              <p:cNvSpPr/>
              <p:nvPr/>
            </p:nvSpPr>
            <p:spPr>
              <a:xfrm>
                <a:off x="3452997" y="3370150"/>
                <a:ext cx="899370" cy="308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文本框 87">
                <a:extLst>
                  <a:ext uri="{FF2B5EF4-FFF2-40B4-BE49-F238E27FC236}">
                    <a16:creationId xmlns:a16="http://schemas.microsoft.com/office/drawing/2014/main" id="{6DD63BEB-687C-BD8C-0413-F0D46B1DB54F}"/>
                  </a:ext>
                </a:extLst>
              </p:cNvPr>
              <p:cNvSpPr txBox="1"/>
              <p:nvPr/>
            </p:nvSpPr>
            <p:spPr>
              <a:xfrm>
                <a:off x="3450272" y="3371420"/>
                <a:ext cx="889573" cy="308528"/>
              </a:xfrm>
              <a:prstGeom prst="rect">
                <a:avLst/>
              </a:prstGeom>
              <a:noFill/>
            </p:spPr>
            <p:txBody>
              <a:bodyPr wrap="square" rtlCol="0">
                <a:spAutoFit/>
              </a:bodyPr>
              <a:lstStyle/>
              <a:p>
                <a:r>
                  <a:rPr lang="en-US" altLang="zh-CN" sz="1600" b="1" dirty="0">
                    <a:solidFill>
                      <a:srgbClr val="E78980"/>
                    </a:solidFill>
                  </a:rPr>
                  <a:t>·</a:t>
                </a:r>
                <a:r>
                  <a:rPr lang="en-US" altLang="zh-CN" sz="1600" b="1" dirty="0">
                    <a:solidFill>
                      <a:schemeClr val="bg1"/>
                    </a:solidFill>
                  </a:rPr>
                  <a:t> </a:t>
                </a:r>
                <a:r>
                  <a:rPr lang="zh-CN" altLang="en-US" sz="1600" b="1" dirty="0">
                    <a:solidFill>
                      <a:schemeClr val="tx2"/>
                    </a:solidFill>
                  </a:rPr>
                  <a:t>数据标准化</a:t>
                </a:r>
              </a:p>
            </p:txBody>
          </p:sp>
        </p:grpSp>
        <p:grpSp>
          <p:nvGrpSpPr>
            <p:cNvPr id="78" name="组合 77">
              <a:extLst>
                <a:ext uri="{FF2B5EF4-FFF2-40B4-BE49-F238E27FC236}">
                  <a16:creationId xmlns:a16="http://schemas.microsoft.com/office/drawing/2014/main" id="{24F2A5E8-4412-F731-CD6E-DD97B50F0FD3}"/>
                </a:ext>
              </a:extLst>
            </p:cNvPr>
            <p:cNvGrpSpPr/>
            <p:nvPr/>
          </p:nvGrpSpPr>
          <p:grpSpPr>
            <a:xfrm>
              <a:off x="4149791" y="4859654"/>
              <a:ext cx="1710885" cy="347886"/>
              <a:chOff x="4398721" y="2873955"/>
              <a:chExt cx="904171" cy="317032"/>
            </a:xfrm>
          </p:grpSpPr>
          <p:sp>
            <p:nvSpPr>
              <p:cNvPr id="85" name="矩形 84">
                <a:extLst>
                  <a:ext uri="{FF2B5EF4-FFF2-40B4-BE49-F238E27FC236}">
                    <a16:creationId xmlns:a16="http://schemas.microsoft.com/office/drawing/2014/main" id="{FD9DCE3C-CD10-245F-87DA-6076B54385B1}"/>
                  </a:ext>
                </a:extLst>
              </p:cNvPr>
              <p:cNvSpPr/>
              <p:nvPr/>
            </p:nvSpPr>
            <p:spPr>
              <a:xfrm>
                <a:off x="4403521" y="2873955"/>
                <a:ext cx="899371" cy="317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文本框 85">
                <a:extLst>
                  <a:ext uri="{FF2B5EF4-FFF2-40B4-BE49-F238E27FC236}">
                    <a16:creationId xmlns:a16="http://schemas.microsoft.com/office/drawing/2014/main" id="{7086663C-81AF-7A84-FD7C-90FC3D99F494}"/>
                  </a:ext>
                </a:extLst>
              </p:cNvPr>
              <p:cNvSpPr txBox="1"/>
              <p:nvPr/>
            </p:nvSpPr>
            <p:spPr>
              <a:xfrm>
                <a:off x="4398721" y="2882459"/>
                <a:ext cx="899371" cy="308528"/>
              </a:xfrm>
              <a:prstGeom prst="rect">
                <a:avLst/>
              </a:prstGeom>
              <a:noFill/>
            </p:spPr>
            <p:txBody>
              <a:bodyPr wrap="square" rtlCol="0">
                <a:spAutoFit/>
              </a:bodyPr>
              <a:lstStyle/>
              <a:p>
                <a:r>
                  <a:rPr lang="en-US" altLang="zh-CN" sz="1600" b="1" dirty="0">
                    <a:solidFill>
                      <a:srgbClr val="E78980"/>
                    </a:solidFill>
                  </a:rPr>
                  <a:t>·</a:t>
                </a:r>
                <a:r>
                  <a:rPr lang="en-US" altLang="zh-CN" sz="1600" b="1" dirty="0">
                    <a:solidFill>
                      <a:schemeClr val="bg1"/>
                    </a:solidFill>
                  </a:rPr>
                  <a:t> </a:t>
                </a:r>
                <a:r>
                  <a:rPr lang="zh-CN" altLang="en-US" sz="1600" b="1" dirty="0">
                    <a:solidFill>
                      <a:schemeClr val="tx2"/>
                    </a:solidFill>
                  </a:rPr>
                  <a:t>数据集转换</a:t>
                </a:r>
              </a:p>
            </p:txBody>
          </p:sp>
        </p:grpSp>
        <p:grpSp>
          <p:nvGrpSpPr>
            <p:cNvPr id="79" name="组合 78">
              <a:extLst>
                <a:ext uri="{FF2B5EF4-FFF2-40B4-BE49-F238E27FC236}">
                  <a16:creationId xmlns:a16="http://schemas.microsoft.com/office/drawing/2014/main" id="{1DAB5A5A-D39D-0730-DD3A-C0CB09EA30FB}"/>
                </a:ext>
              </a:extLst>
            </p:cNvPr>
            <p:cNvGrpSpPr/>
            <p:nvPr/>
          </p:nvGrpSpPr>
          <p:grpSpPr>
            <a:xfrm>
              <a:off x="2375429" y="5356403"/>
              <a:ext cx="1688733" cy="349302"/>
              <a:chOff x="3441675" y="2878053"/>
              <a:chExt cx="911255" cy="318322"/>
            </a:xfrm>
          </p:grpSpPr>
          <p:sp>
            <p:nvSpPr>
              <p:cNvPr id="83" name="矩形 82">
                <a:extLst>
                  <a:ext uri="{FF2B5EF4-FFF2-40B4-BE49-F238E27FC236}">
                    <a16:creationId xmlns:a16="http://schemas.microsoft.com/office/drawing/2014/main" id="{670E14CA-163A-5D12-4248-F80FD9C92EAF}"/>
                  </a:ext>
                </a:extLst>
              </p:cNvPr>
              <p:cNvSpPr/>
              <p:nvPr/>
            </p:nvSpPr>
            <p:spPr>
              <a:xfrm>
                <a:off x="3443858" y="2887847"/>
                <a:ext cx="909072" cy="308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文本框 83">
                <a:extLst>
                  <a:ext uri="{FF2B5EF4-FFF2-40B4-BE49-F238E27FC236}">
                    <a16:creationId xmlns:a16="http://schemas.microsoft.com/office/drawing/2014/main" id="{54BB4D4E-E6F8-79EC-4E28-13206435440A}"/>
                  </a:ext>
                </a:extLst>
              </p:cNvPr>
              <p:cNvSpPr txBox="1"/>
              <p:nvPr/>
            </p:nvSpPr>
            <p:spPr>
              <a:xfrm>
                <a:off x="3441675" y="2878053"/>
                <a:ext cx="862188" cy="308528"/>
              </a:xfrm>
              <a:prstGeom prst="rect">
                <a:avLst/>
              </a:prstGeom>
              <a:noFill/>
            </p:spPr>
            <p:txBody>
              <a:bodyPr wrap="square" rtlCol="0">
                <a:spAutoFit/>
              </a:bodyPr>
              <a:lstStyle/>
              <a:p>
                <a:r>
                  <a:rPr lang="en-US" altLang="zh-CN" sz="1600" b="1" dirty="0">
                    <a:solidFill>
                      <a:srgbClr val="E78980"/>
                    </a:solidFill>
                  </a:rPr>
                  <a:t>·</a:t>
                </a:r>
                <a:r>
                  <a:rPr lang="en-US" altLang="zh-CN" sz="1600" b="1" dirty="0">
                    <a:solidFill>
                      <a:schemeClr val="bg1"/>
                    </a:solidFill>
                  </a:rPr>
                  <a:t> </a:t>
                </a:r>
                <a:r>
                  <a:rPr lang="zh-CN" altLang="en-US" sz="1600" b="1" dirty="0">
                    <a:solidFill>
                      <a:schemeClr val="tx2"/>
                    </a:solidFill>
                  </a:rPr>
                  <a:t>数据清洗</a:t>
                </a:r>
              </a:p>
            </p:txBody>
          </p:sp>
        </p:grpSp>
        <p:grpSp>
          <p:nvGrpSpPr>
            <p:cNvPr id="80" name="组合 79">
              <a:extLst>
                <a:ext uri="{FF2B5EF4-FFF2-40B4-BE49-F238E27FC236}">
                  <a16:creationId xmlns:a16="http://schemas.microsoft.com/office/drawing/2014/main" id="{866D0A8B-D36A-6E99-3BCA-724D8C796181}"/>
                </a:ext>
              </a:extLst>
            </p:cNvPr>
            <p:cNvGrpSpPr/>
            <p:nvPr/>
          </p:nvGrpSpPr>
          <p:grpSpPr>
            <a:xfrm>
              <a:off x="4149604" y="5357822"/>
              <a:ext cx="1711077" cy="347886"/>
              <a:chOff x="4389304" y="2400154"/>
              <a:chExt cx="914026" cy="317032"/>
            </a:xfrm>
          </p:grpSpPr>
          <p:sp>
            <p:nvSpPr>
              <p:cNvPr id="81" name="矩形 80">
                <a:extLst>
                  <a:ext uri="{FF2B5EF4-FFF2-40B4-BE49-F238E27FC236}">
                    <a16:creationId xmlns:a16="http://schemas.microsoft.com/office/drawing/2014/main" id="{E5C936CF-E7A3-EB2F-90B3-E15403B57A24}"/>
                  </a:ext>
                </a:extLst>
              </p:cNvPr>
              <p:cNvSpPr/>
              <p:nvPr/>
            </p:nvSpPr>
            <p:spPr>
              <a:xfrm>
                <a:off x="4394258" y="2400154"/>
                <a:ext cx="909072" cy="317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文本框 81">
                <a:extLst>
                  <a:ext uri="{FF2B5EF4-FFF2-40B4-BE49-F238E27FC236}">
                    <a16:creationId xmlns:a16="http://schemas.microsoft.com/office/drawing/2014/main" id="{F9C4CC12-9948-67EB-10C9-B671AEEE4AAF}"/>
                  </a:ext>
                </a:extLst>
              </p:cNvPr>
              <p:cNvSpPr txBox="1"/>
              <p:nvPr/>
            </p:nvSpPr>
            <p:spPr>
              <a:xfrm>
                <a:off x="4389304" y="2401378"/>
                <a:ext cx="798307" cy="308528"/>
              </a:xfrm>
              <a:prstGeom prst="rect">
                <a:avLst/>
              </a:prstGeom>
              <a:noFill/>
            </p:spPr>
            <p:txBody>
              <a:bodyPr wrap="square" rtlCol="0">
                <a:spAutoFit/>
              </a:bodyPr>
              <a:lstStyle/>
              <a:p>
                <a:r>
                  <a:rPr lang="en-US" altLang="zh-CN" sz="1600" b="1" dirty="0">
                    <a:solidFill>
                      <a:srgbClr val="E78980"/>
                    </a:solidFill>
                  </a:rPr>
                  <a:t>·</a:t>
                </a:r>
                <a:r>
                  <a:rPr lang="en-US" altLang="zh-CN" sz="1600" b="1" dirty="0">
                    <a:solidFill>
                      <a:schemeClr val="bg1"/>
                    </a:solidFill>
                  </a:rPr>
                  <a:t> </a:t>
                </a:r>
                <a:r>
                  <a:rPr lang="zh-CN" altLang="en-US" sz="1600" b="1" dirty="0">
                    <a:solidFill>
                      <a:schemeClr val="tx2"/>
                    </a:solidFill>
                  </a:rPr>
                  <a:t>数据集成</a:t>
                </a:r>
              </a:p>
            </p:txBody>
          </p:sp>
        </p:grpSp>
      </p:grpSp>
      <p:grpSp>
        <p:nvGrpSpPr>
          <p:cNvPr id="110" name="组合 109">
            <a:extLst>
              <a:ext uri="{FF2B5EF4-FFF2-40B4-BE49-F238E27FC236}">
                <a16:creationId xmlns:a16="http://schemas.microsoft.com/office/drawing/2014/main" id="{0816C511-D28A-AFF7-9267-2878868A8236}"/>
              </a:ext>
            </a:extLst>
          </p:cNvPr>
          <p:cNvGrpSpPr/>
          <p:nvPr/>
        </p:nvGrpSpPr>
        <p:grpSpPr>
          <a:xfrm>
            <a:off x="5593649" y="4375559"/>
            <a:ext cx="3000058" cy="1726596"/>
            <a:chOff x="2313401" y="4282141"/>
            <a:chExt cx="3672408" cy="1726616"/>
          </a:xfrm>
        </p:grpSpPr>
        <p:grpSp>
          <p:nvGrpSpPr>
            <p:cNvPr id="111" name="组合 110">
              <a:extLst>
                <a:ext uri="{FF2B5EF4-FFF2-40B4-BE49-F238E27FC236}">
                  <a16:creationId xmlns:a16="http://schemas.microsoft.com/office/drawing/2014/main" id="{E52B4EC6-8842-AD79-CC81-9FBFD5763983}"/>
                </a:ext>
              </a:extLst>
            </p:cNvPr>
            <p:cNvGrpSpPr/>
            <p:nvPr/>
          </p:nvGrpSpPr>
          <p:grpSpPr>
            <a:xfrm>
              <a:off x="2313401" y="4282141"/>
              <a:ext cx="3672408" cy="1726616"/>
              <a:chOff x="2264752" y="2852936"/>
              <a:chExt cx="2173476" cy="2952328"/>
            </a:xfrm>
          </p:grpSpPr>
          <p:sp>
            <p:nvSpPr>
              <p:cNvPr id="124" name="矩形 123">
                <a:extLst>
                  <a:ext uri="{FF2B5EF4-FFF2-40B4-BE49-F238E27FC236}">
                    <a16:creationId xmlns:a16="http://schemas.microsoft.com/office/drawing/2014/main" id="{0A10572F-257F-399D-3A62-9C82693A42BB}"/>
                  </a:ext>
                </a:extLst>
              </p:cNvPr>
              <p:cNvSpPr/>
              <p:nvPr/>
            </p:nvSpPr>
            <p:spPr>
              <a:xfrm>
                <a:off x="2264752" y="2852936"/>
                <a:ext cx="2173476" cy="720078"/>
              </a:xfrm>
              <a:prstGeom prst="rect">
                <a:avLst/>
              </a:prstGeom>
              <a:solidFill>
                <a:srgbClr val="E78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5" name="文本框 124">
                <a:extLst>
                  <a:ext uri="{FF2B5EF4-FFF2-40B4-BE49-F238E27FC236}">
                    <a16:creationId xmlns:a16="http://schemas.microsoft.com/office/drawing/2014/main" id="{C386CF0D-4DC6-5A18-B383-D2E19B0408AC}"/>
                  </a:ext>
                </a:extLst>
              </p:cNvPr>
              <p:cNvSpPr txBox="1"/>
              <p:nvPr/>
            </p:nvSpPr>
            <p:spPr>
              <a:xfrm>
                <a:off x="2667558" y="2860258"/>
                <a:ext cx="1367863" cy="631518"/>
              </a:xfrm>
              <a:prstGeom prst="rect">
                <a:avLst/>
              </a:prstGeom>
              <a:noFill/>
            </p:spPr>
            <p:txBody>
              <a:bodyPr wrap="square" rtlCol="0">
                <a:spAutoFit/>
              </a:bodyPr>
              <a:lstStyle/>
              <a:p>
                <a:pPr algn="ctr"/>
                <a:r>
                  <a:rPr lang="zh-CN" altLang="en-US" sz="1800" b="1" dirty="0">
                    <a:solidFill>
                      <a:schemeClr val="bg1"/>
                    </a:solidFill>
                  </a:rPr>
                  <a:t>算法</a:t>
                </a:r>
              </a:p>
            </p:txBody>
          </p:sp>
          <p:sp>
            <p:nvSpPr>
              <p:cNvPr id="126" name="矩形 125">
                <a:extLst>
                  <a:ext uri="{FF2B5EF4-FFF2-40B4-BE49-F238E27FC236}">
                    <a16:creationId xmlns:a16="http://schemas.microsoft.com/office/drawing/2014/main" id="{60FCCCC2-5E6F-93BB-9D73-35375CB3EE6B}"/>
                  </a:ext>
                </a:extLst>
              </p:cNvPr>
              <p:cNvSpPr/>
              <p:nvPr/>
            </p:nvSpPr>
            <p:spPr>
              <a:xfrm>
                <a:off x="2264752" y="3573014"/>
                <a:ext cx="2173476" cy="223225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12" name="组合 111">
              <a:extLst>
                <a:ext uri="{FF2B5EF4-FFF2-40B4-BE49-F238E27FC236}">
                  <a16:creationId xmlns:a16="http://schemas.microsoft.com/office/drawing/2014/main" id="{88F60C19-4B9C-9DBA-5233-19B013CAD696}"/>
                </a:ext>
              </a:extLst>
            </p:cNvPr>
            <p:cNvGrpSpPr/>
            <p:nvPr/>
          </p:nvGrpSpPr>
          <p:grpSpPr>
            <a:xfrm>
              <a:off x="2374384" y="4860435"/>
              <a:ext cx="1688744" cy="339948"/>
              <a:chOff x="3450272" y="3370150"/>
              <a:chExt cx="902095" cy="309798"/>
            </a:xfrm>
          </p:grpSpPr>
          <p:sp>
            <p:nvSpPr>
              <p:cNvPr id="122" name="矩形 121">
                <a:extLst>
                  <a:ext uri="{FF2B5EF4-FFF2-40B4-BE49-F238E27FC236}">
                    <a16:creationId xmlns:a16="http://schemas.microsoft.com/office/drawing/2014/main" id="{FF6B3718-C567-E0B6-09B4-665F0A845156}"/>
                  </a:ext>
                </a:extLst>
              </p:cNvPr>
              <p:cNvSpPr/>
              <p:nvPr/>
            </p:nvSpPr>
            <p:spPr>
              <a:xfrm>
                <a:off x="3452997" y="3370150"/>
                <a:ext cx="899370" cy="308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3" name="文本框 122">
                <a:extLst>
                  <a:ext uri="{FF2B5EF4-FFF2-40B4-BE49-F238E27FC236}">
                    <a16:creationId xmlns:a16="http://schemas.microsoft.com/office/drawing/2014/main" id="{D79CA1BF-33FA-2738-C294-B3ADBD1451E0}"/>
                  </a:ext>
                </a:extLst>
              </p:cNvPr>
              <p:cNvSpPr txBox="1"/>
              <p:nvPr/>
            </p:nvSpPr>
            <p:spPr>
              <a:xfrm>
                <a:off x="3450272" y="3371420"/>
                <a:ext cx="889573" cy="308528"/>
              </a:xfrm>
              <a:prstGeom prst="rect">
                <a:avLst/>
              </a:prstGeom>
              <a:noFill/>
            </p:spPr>
            <p:txBody>
              <a:bodyPr wrap="square" rtlCol="0">
                <a:spAutoFit/>
              </a:bodyPr>
              <a:lstStyle/>
              <a:p>
                <a:r>
                  <a:rPr lang="en-US" altLang="zh-CN" sz="1600" b="1" dirty="0">
                    <a:solidFill>
                      <a:srgbClr val="E78980"/>
                    </a:solidFill>
                  </a:rPr>
                  <a:t>·</a:t>
                </a:r>
                <a:r>
                  <a:rPr lang="en-US" altLang="zh-CN" sz="1600" b="1" dirty="0">
                    <a:solidFill>
                      <a:schemeClr val="bg1"/>
                    </a:solidFill>
                  </a:rPr>
                  <a:t> </a:t>
                </a:r>
                <a:r>
                  <a:rPr lang="zh-CN" altLang="en-US" sz="1600" b="1" dirty="0">
                    <a:solidFill>
                      <a:schemeClr val="tx2"/>
                    </a:solidFill>
                  </a:rPr>
                  <a:t>算法优化</a:t>
                </a:r>
              </a:p>
            </p:txBody>
          </p:sp>
        </p:grpSp>
        <p:grpSp>
          <p:nvGrpSpPr>
            <p:cNvPr id="113" name="组合 112">
              <a:extLst>
                <a:ext uri="{FF2B5EF4-FFF2-40B4-BE49-F238E27FC236}">
                  <a16:creationId xmlns:a16="http://schemas.microsoft.com/office/drawing/2014/main" id="{3F95B788-16DD-EAE8-8C9B-8F7B2D2BB111}"/>
                </a:ext>
              </a:extLst>
            </p:cNvPr>
            <p:cNvGrpSpPr/>
            <p:nvPr/>
          </p:nvGrpSpPr>
          <p:grpSpPr>
            <a:xfrm>
              <a:off x="4149791" y="4859654"/>
              <a:ext cx="1710885" cy="347886"/>
              <a:chOff x="4398721" y="2873955"/>
              <a:chExt cx="904171" cy="317032"/>
            </a:xfrm>
          </p:grpSpPr>
          <p:sp>
            <p:nvSpPr>
              <p:cNvPr id="120" name="矩形 119">
                <a:extLst>
                  <a:ext uri="{FF2B5EF4-FFF2-40B4-BE49-F238E27FC236}">
                    <a16:creationId xmlns:a16="http://schemas.microsoft.com/office/drawing/2014/main" id="{2D58491A-515A-4146-8987-BF7CC8F9B7D1}"/>
                  </a:ext>
                </a:extLst>
              </p:cNvPr>
              <p:cNvSpPr/>
              <p:nvPr/>
            </p:nvSpPr>
            <p:spPr>
              <a:xfrm>
                <a:off x="4403521" y="2873955"/>
                <a:ext cx="899371" cy="317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1" name="文本框 120">
                <a:extLst>
                  <a:ext uri="{FF2B5EF4-FFF2-40B4-BE49-F238E27FC236}">
                    <a16:creationId xmlns:a16="http://schemas.microsoft.com/office/drawing/2014/main" id="{C51DA696-F86C-E0BE-C459-ED0D88E62F49}"/>
                  </a:ext>
                </a:extLst>
              </p:cNvPr>
              <p:cNvSpPr txBox="1"/>
              <p:nvPr/>
            </p:nvSpPr>
            <p:spPr>
              <a:xfrm>
                <a:off x="4398721" y="2882459"/>
                <a:ext cx="899371" cy="308528"/>
              </a:xfrm>
              <a:prstGeom prst="rect">
                <a:avLst/>
              </a:prstGeom>
              <a:noFill/>
            </p:spPr>
            <p:txBody>
              <a:bodyPr wrap="square" rtlCol="0">
                <a:spAutoFit/>
              </a:bodyPr>
              <a:lstStyle/>
              <a:p>
                <a:r>
                  <a:rPr lang="en-US" altLang="zh-CN" sz="1600" b="1" dirty="0">
                    <a:solidFill>
                      <a:srgbClr val="E78980"/>
                    </a:solidFill>
                  </a:rPr>
                  <a:t>·</a:t>
                </a:r>
                <a:r>
                  <a:rPr lang="en-US" altLang="zh-CN" sz="1600" b="1" dirty="0">
                    <a:solidFill>
                      <a:schemeClr val="bg1"/>
                    </a:solidFill>
                  </a:rPr>
                  <a:t> </a:t>
                </a:r>
                <a:r>
                  <a:rPr lang="zh-CN" altLang="en-US" sz="1600" b="1" dirty="0">
                    <a:solidFill>
                      <a:schemeClr val="tx2"/>
                    </a:solidFill>
                  </a:rPr>
                  <a:t>模型训练</a:t>
                </a:r>
              </a:p>
            </p:txBody>
          </p:sp>
        </p:grpSp>
        <p:grpSp>
          <p:nvGrpSpPr>
            <p:cNvPr id="114" name="组合 113">
              <a:extLst>
                <a:ext uri="{FF2B5EF4-FFF2-40B4-BE49-F238E27FC236}">
                  <a16:creationId xmlns:a16="http://schemas.microsoft.com/office/drawing/2014/main" id="{2EA6EEF1-6BE8-59D5-D2D5-37FBE6BF65A5}"/>
                </a:ext>
              </a:extLst>
            </p:cNvPr>
            <p:cNvGrpSpPr/>
            <p:nvPr/>
          </p:nvGrpSpPr>
          <p:grpSpPr>
            <a:xfrm>
              <a:off x="2375429" y="5356403"/>
              <a:ext cx="1688733" cy="349302"/>
              <a:chOff x="3441675" y="2878053"/>
              <a:chExt cx="911255" cy="318322"/>
            </a:xfrm>
          </p:grpSpPr>
          <p:sp>
            <p:nvSpPr>
              <p:cNvPr id="118" name="矩形 117">
                <a:extLst>
                  <a:ext uri="{FF2B5EF4-FFF2-40B4-BE49-F238E27FC236}">
                    <a16:creationId xmlns:a16="http://schemas.microsoft.com/office/drawing/2014/main" id="{17077DC1-55BE-8CEB-277A-DB63F4DF050D}"/>
                  </a:ext>
                </a:extLst>
              </p:cNvPr>
              <p:cNvSpPr/>
              <p:nvPr/>
            </p:nvSpPr>
            <p:spPr>
              <a:xfrm>
                <a:off x="3443858" y="2887847"/>
                <a:ext cx="909072" cy="308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9" name="文本框 118">
                <a:extLst>
                  <a:ext uri="{FF2B5EF4-FFF2-40B4-BE49-F238E27FC236}">
                    <a16:creationId xmlns:a16="http://schemas.microsoft.com/office/drawing/2014/main" id="{D90CD32F-C779-CF53-976B-AFE1F04B5D7D}"/>
                  </a:ext>
                </a:extLst>
              </p:cNvPr>
              <p:cNvSpPr txBox="1"/>
              <p:nvPr/>
            </p:nvSpPr>
            <p:spPr>
              <a:xfrm>
                <a:off x="3441675" y="2878053"/>
                <a:ext cx="862188" cy="308528"/>
              </a:xfrm>
              <a:prstGeom prst="rect">
                <a:avLst/>
              </a:prstGeom>
              <a:noFill/>
            </p:spPr>
            <p:txBody>
              <a:bodyPr wrap="square" rtlCol="0">
                <a:spAutoFit/>
              </a:bodyPr>
              <a:lstStyle/>
              <a:p>
                <a:r>
                  <a:rPr lang="en-US" altLang="zh-CN" sz="1600" b="1" dirty="0">
                    <a:solidFill>
                      <a:srgbClr val="E78980"/>
                    </a:solidFill>
                  </a:rPr>
                  <a:t>·</a:t>
                </a:r>
                <a:r>
                  <a:rPr lang="en-US" altLang="zh-CN" sz="1600" b="1" dirty="0">
                    <a:solidFill>
                      <a:schemeClr val="bg1"/>
                    </a:solidFill>
                  </a:rPr>
                  <a:t> </a:t>
                </a:r>
                <a:r>
                  <a:rPr lang="zh-CN" altLang="en-US" sz="1600" b="1" dirty="0">
                    <a:solidFill>
                      <a:schemeClr val="tx2"/>
                    </a:solidFill>
                  </a:rPr>
                  <a:t>算法测试</a:t>
                </a:r>
              </a:p>
            </p:txBody>
          </p:sp>
        </p:grpSp>
        <p:grpSp>
          <p:nvGrpSpPr>
            <p:cNvPr id="115" name="组合 114">
              <a:extLst>
                <a:ext uri="{FF2B5EF4-FFF2-40B4-BE49-F238E27FC236}">
                  <a16:creationId xmlns:a16="http://schemas.microsoft.com/office/drawing/2014/main" id="{6D5A84A3-060F-1AFB-CF58-D2CF1E8B9B77}"/>
                </a:ext>
              </a:extLst>
            </p:cNvPr>
            <p:cNvGrpSpPr/>
            <p:nvPr/>
          </p:nvGrpSpPr>
          <p:grpSpPr>
            <a:xfrm>
              <a:off x="4149604" y="5357822"/>
              <a:ext cx="1711077" cy="347886"/>
              <a:chOff x="4389304" y="2400154"/>
              <a:chExt cx="914026" cy="317032"/>
            </a:xfrm>
          </p:grpSpPr>
          <p:sp>
            <p:nvSpPr>
              <p:cNvPr id="116" name="矩形 115">
                <a:extLst>
                  <a:ext uri="{FF2B5EF4-FFF2-40B4-BE49-F238E27FC236}">
                    <a16:creationId xmlns:a16="http://schemas.microsoft.com/office/drawing/2014/main" id="{D14CB31A-820B-102F-722B-C7897E88A04D}"/>
                  </a:ext>
                </a:extLst>
              </p:cNvPr>
              <p:cNvSpPr/>
              <p:nvPr/>
            </p:nvSpPr>
            <p:spPr>
              <a:xfrm>
                <a:off x="4394258" y="2400154"/>
                <a:ext cx="909072" cy="317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文本框 116">
                <a:extLst>
                  <a:ext uri="{FF2B5EF4-FFF2-40B4-BE49-F238E27FC236}">
                    <a16:creationId xmlns:a16="http://schemas.microsoft.com/office/drawing/2014/main" id="{E6E2F719-F5E1-8CB5-F45E-31D8D979677A}"/>
                  </a:ext>
                </a:extLst>
              </p:cNvPr>
              <p:cNvSpPr txBox="1"/>
              <p:nvPr/>
            </p:nvSpPr>
            <p:spPr>
              <a:xfrm>
                <a:off x="4389304" y="2401378"/>
                <a:ext cx="798307" cy="308532"/>
              </a:xfrm>
              <a:prstGeom prst="rect">
                <a:avLst/>
              </a:prstGeom>
              <a:noFill/>
            </p:spPr>
            <p:txBody>
              <a:bodyPr wrap="square" rtlCol="0">
                <a:spAutoFit/>
              </a:bodyPr>
              <a:lstStyle/>
              <a:p>
                <a:r>
                  <a:rPr lang="en-US" altLang="zh-CN" sz="1600" b="1" dirty="0">
                    <a:solidFill>
                      <a:srgbClr val="E78980"/>
                    </a:solidFill>
                  </a:rPr>
                  <a:t>·</a:t>
                </a:r>
                <a:r>
                  <a:rPr lang="en-US" altLang="zh-CN" sz="1600" b="1" dirty="0">
                    <a:solidFill>
                      <a:schemeClr val="bg1"/>
                    </a:solidFill>
                  </a:rPr>
                  <a:t> </a:t>
                </a:r>
                <a:r>
                  <a:rPr lang="zh-CN" altLang="en-US" sz="1600" b="1" dirty="0">
                    <a:solidFill>
                      <a:schemeClr val="tx2"/>
                    </a:solidFill>
                  </a:rPr>
                  <a:t>模型调参</a:t>
                </a:r>
              </a:p>
            </p:txBody>
          </p:sp>
        </p:grpSp>
      </p:grpSp>
      <p:grpSp>
        <p:nvGrpSpPr>
          <p:cNvPr id="127" name="组合 126">
            <a:extLst>
              <a:ext uri="{FF2B5EF4-FFF2-40B4-BE49-F238E27FC236}">
                <a16:creationId xmlns:a16="http://schemas.microsoft.com/office/drawing/2014/main" id="{6456571E-FFB0-DED3-03F2-0C3D62EBDF9B}"/>
              </a:ext>
            </a:extLst>
          </p:cNvPr>
          <p:cNvGrpSpPr/>
          <p:nvPr/>
        </p:nvGrpSpPr>
        <p:grpSpPr>
          <a:xfrm>
            <a:off x="8662277" y="4375559"/>
            <a:ext cx="3000058" cy="1726596"/>
            <a:chOff x="2313401" y="4282141"/>
            <a:chExt cx="3672408" cy="1726616"/>
          </a:xfrm>
        </p:grpSpPr>
        <p:grpSp>
          <p:nvGrpSpPr>
            <p:cNvPr id="128" name="组合 127">
              <a:extLst>
                <a:ext uri="{FF2B5EF4-FFF2-40B4-BE49-F238E27FC236}">
                  <a16:creationId xmlns:a16="http://schemas.microsoft.com/office/drawing/2014/main" id="{3AD37368-8794-F568-32D0-66C2707B241D}"/>
                </a:ext>
              </a:extLst>
            </p:cNvPr>
            <p:cNvGrpSpPr/>
            <p:nvPr/>
          </p:nvGrpSpPr>
          <p:grpSpPr>
            <a:xfrm>
              <a:off x="2313401" y="4282141"/>
              <a:ext cx="3672408" cy="1726616"/>
              <a:chOff x="2264752" y="2852936"/>
              <a:chExt cx="2173476" cy="2952328"/>
            </a:xfrm>
          </p:grpSpPr>
          <p:sp>
            <p:nvSpPr>
              <p:cNvPr id="141" name="矩形 140">
                <a:extLst>
                  <a:ext uri="{FF2B5EF4-FFF2-40B4-BE49-F238E27FC236}">
                    <a16:creationId xmlns:a16="http://schemas.microsoft.com/office/drawing/2014/main" id="{12DD157F-429C-1264-D019-7643C14B53D9}"/>
                  </a:ext>
                </a:extLst>
              </p:cNvPr>
              <p:cNvSpPr/>
              <p:nvPr/>
            </p:nvSpPr>
            <p:spPr>
              <a:xfrm>
                <a:off x="2264752" y="2852936"/>
                <a:ext cx="2173476" cy="720078"/>
              </a:xfrm>
              <a:prstGeom prst="rect">
                <a:avLst/>
              </a:prstGeom>
              <a:solidFill>
                <a:srgbClr val="E78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2" name="文本框 141">
                <a:extLst>
                  <a:ext uri="{FF2B5EF4-FFF2-40B4-BE49-F238E27FC236}">
                    <a16:creationId xmlns:a16="http://schemas.microsoft.com/office/drawing/2014/main" id="{1FFE16F7-0E28-9699-4588-42D132FDD84E}"/>
                  </a:ext>
                </a:extLst>
              </p:cNvPr>
              <p:cNvSpPr txBox="1"/>
              <p:nvPr/>
            </p:nvSpPr>
            <p:spPr>
              <a:xfrm>
                <a:off x="2667558" y="2860258"/>
                <a:ext cx="1367863" cy="631518"/>
              </a:xfrm>
              <a:prstGeom prst="rect">
                <a:avLst/>
              </a:prstGeom>
              <a:noFill/>
            </p:spPr>
            <p:txBody>
              <a:bodyPr wrap="square" rtlCol="0">
                <a:spAutoFit/>
              </a:bodyPr>
              <a:lstStyle/>
              <a:p>
                <a:pPr algn="ctr"/>
                <a:r>
                  <a:rPr lang="zh-CN" altLang="en-US" sz="1800" b="1" dirty="0">
                    <a:solidFill>
                      <a:schemeClr val="bg1"/>
                    </a:solidFill>
                  </a:rPr>
                  <a:t>算力</a:t>
                </a:r>
              </a:p>
            </p:txBody>
          </p:sp>
          <p:sp>
            <p:nvSpPr>
              <p:cNvPr id="143" name="矩形 142">
                <a:extLst>
                  <a:ext uri="{FF2B5EF4-FFF2-40B4-BE49-F238E27FC236}">
                    <a16:creationId xmlns:a16="http://schemas.microsoft.com/office/drawing/2014/main" id="{C17C8E23-FEDD-3FB8-99F8-CD06E9ED39BA}"/>
                  </a:ext>
                </a:extLst>
              </p:cNvPr>
              <p:cNvSpPr/>
              <p:nvPr/>
            </p:nvSpPr>
            <p:spPr>
              <a:xfrm>
                <a:off x="2264752" y="3573014"/>
                <a:ext cx="2173476" cy="223225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9" name="组合 128">
              <a:extLst>
                <a:ext uri="{FF2B5EF4-FFF2-40B4-BE49-F238E27FC236}">
                  <a16:creationId xmlns:a16="http://schemas.microsoft.com/office/drawing/2014/main" id="{EF894EFD-B272-6E33-08D4-9E2B178ABF2B}"/>
                </a:ext>
              </a:extLst>
            </p:cNvPr>
            <p:cNvGrpSpPr/>
            <p:nvPr/>
          </p:nvGrpSpPr>
          <p:grpSpPr>
            <a:xfrm>
              <a:off x="2374384" y="4860435"/>
              <a:ext cx="1688744" cy="339948"/>
              <a:chOff x="3450272" y="3370150"/>
              <a:chExt cx="902095" cy="309798"/>
            </a:xfrm>
          </p:grpSpPr>
          <p:sp>
            <p:nvSpPr>
              <p:cNvPr id="139" name="矩形 138">
                <a:extLst>
                  <a:ext uri="{FF2B5EF4-FFF2-40B4-BE49-F238E27FC236}">
                    <a16:creationId xmlns:a16="http://schemas.microsoft.com/office/drawing/2014/main" id="{0F3D3BE3-786B-ED4F-2BFB-6BF06E86B659}"/>
                  </a:ext>
                </a:extLst>
              </p:cNvPr>
              <p:cNvSpPr/>
              <p:nvPr/>
            </p:nvSpPr>
            <p:spPr>
              <a:xfrm>
                <a:off x="3452997" y="3370150"/>
                <a:ext cx="899370" cy="308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0" name="文本框 139">
                <a:extLst>
                  <a:ext uri="{FF2B5EF4-FFF2-40B4-BE49-F238E27FC236}">
                    <a16:creationId xmlns:a16="http://schemas.microsoft.com/office/drawing/2014/main" id="{0D52FA6D-2E71-BA9A-7126-528F36CD9031}"/>
                  </a:ext>
                </a:extLst>
              </p:cNvPr>
              <p:cNvSpPr txBox="1"/>
              <p:nvPr/>
            </p:nvSpPr>
            <p:spPr>
              <a:xfrm>
                <a:off x="3450272" y="3371420"/>
                <a:ext cx="889573" cy="308528"/>
              </a:xfrm>
              <a:prstGeom prst="rect">
                <a:avLst/>
              </a:prstGeom>
              <a:noFill/>
            </p:spPr>
            <p:txBody>
              <a:bodyPr wrap="square" rtlCol="0">
                <a:spAutoFit/>
              </a:bodyPr>
              <a:lstStyle/>
              <a:p>
                <a:r>
                  <a:rPr lang="en-US" altLang="zh-CN" sz="1600" b="1" dirty="0">
                    <a:solidFill>
                      <a:srgbClr val="E78980"/>
                    </a:solidFill>
                  </a:rPr>
                  <a:t>·</a:t>
                </a:r>
                <a:r>
                  <a:rPr lang="en-US" altLang="zh-CN" sz="1600" b="1" dirty="0">
                    <a:solidFill>
                      <a:schemeClr val="bg1"/>
                    </a:solidFill>
                  </a:rPr>
                  <a:t> </a:t>
                </a:r>
                <a:r>
                  <a:rPr lang="zh-CN" altLang="en-US" sz="1600" b="1" dirty="0">
                    <a:solidFill>
                      <a:schemeClr val="tx2"/>
                    </a:solidFill>
                  </a:rPr>
                  <a:t>资源配置</a:t>
                </a:r>
              </a:p>
            </p:txBody>
          </p:sp>
        </p:grpSp>
        <p:grpSp>
          <p:nvGrpSpPr>
            <p:cNvPr id="130" name="组合 129">
              <a:extLst>
                <a:ext uri="{FF2B5EF4-FFF2-40B4-BE49-F238E27FC236}">
                  <a16:creationId xmlns:a16="http://schemas.microsoft.com/office/drawing/2014/main" id="{D6A4A7AA-CDAB-EADF-3A76-A64428B8F492}"/>
                </a:ext>
              </a:extLst>
            </p:cNvPr>
            <p:cNvGrpSpPr/>
            <p:nvPr/>
          </p:nvGrpSpPr>
          <p:grpSpPr>
            <a:xfrm>
              <a:off x="4149791" y="4859654"/>
              <a:ext cx="1710885" cy="347886"/>
              <a:chOff x="4398721" y="2873955"/>
              <a:chExt cx="904171" cy="317032"/>
            </a:xfrm>
          </p:grpSpPr>
          <p:sp>
            <p:nvSpPr>
              <p:cNvPr id="137" name="矩形 136">
                <a:extLst>
                  <a:ext uri="{FF2B5EF4-FFF2-40B4-BE49-F238E27FC236}">
                    <a16:creationId xmlns:a16="http://schemas.microsoft.com/office/drawing/2014/main" id="{F1B69F9D-61F0-5CE6-85E6-8076DFFD4911}"/>
                  </a:ext>
                </a:extLst>
              </p:cNvPr>
              <p:cNvSpPr/>
              <p:nvPr/>
            </p:nvSpPr>
            <p:spPr>
              <a:xfrm>
                <a:off x="4403521" y="2873955"/>
                <a:ext cx="899371" cy="317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8" name="文本框 137">
                <a:extLst>
                  <a:ext uri="{FF2B5EF4-FFF2-40B4-BE49-F238E27FC236}">
                    <a16:creationId xmlns:a16="http://schemas.microsoft.com/office/drawing/2014/main" id="{6EFD3FA2-47C4-B441-0C84-1FC31E29F587}"/>
                  </a:ext>
                </a:extLst>
              </p:cNvPr>
              <p:cNvSpPr txBox="1"/>
              <p:nvPr/>
            </p:nvSpPr>
            <p:spPr>
              <a:xfrm>
                <a:off x="4398721" y="2882459"/>
                <a:ext cx="899371" cy="308528"/>
              </a:xfrm>
              <a:prstGeom prst="rect">
                <a:avLst/>
              </a:prstGeom>
              <a:noFill/>
            </p:spPr>
            <p:txBody>
              <a:bodyPr wrap="square" rtlCol="0">
                <a:spAutoFit/>
              </a:bodyPr>
              <a:lstStyle/>
              <a:p>
                <a:r>
                  <a:rPr lang="en-US" altLang="zh-CN" sz="1600" b="1" dirty="0">
                    <a:solidFill>
                      <a:srgbClr val="E78980"/>
                    </a:solidFill>
                  </a:rPr>
                  <a:t>·</a:t>
                </a:r>
                <a:r>
                  <a:rPr lang="en-US" altLang="zh-CN" sz="1600" b="1" dirty="0">
                    <a:solidFill>
                      <a:schemeClr val="bg1"/>
                    </a:solidFill>
                  </a:rPr>
                  <a:t> </a:t>
                </a:r>
                <a:r>
                  <a:rPr lang="zh-CN" altLang="en-US" sz="1600" b="1" dirty="0">
                    <a:solidFill>
                      <a:schemeClr val="tx2"/>
                    </a:solidFill>
                  </a:rPr>
                  <a:t>性能监控</a:t>
                </a:r>
              </a:p>
            </p:txBody>
          </p:sp>
        </p:grpSp>
        <p:grpSp>
          <p:nvGrpSpPr>
            <p:cNvPr id="131" name="组合 130">
              <a:extLst>
                <a:ext uri="{FF2B5EF4-FFF2-40B4-BE49-F238E27FC236}">
                  <a16:creationId xmlns:a16="http://schemas.microsoft.com/office/drawing/2014/main" id="{FCAC660C-0E8B-C9C5-E7DC-CC19AFD15476}"/>
                </a:ext>
              </a:extLst>
            </p:cNvPr>
            <p:cNvGrpSpPr/>
            <p:nvPr/>
          </p:nvGrpSpPr>
          <p:grpSpPr>
            <a:xfrm>
              <a:off x="2375429" y="5356403"/>
              <a:ext cx="1688733" cy="349302"/>
              <a:chOff x="3441675" y="2878053"/>
              <a:chExt cx="911255" cy="318322"/>
            </a:xfrm>
          </p:grpSpPr>
          <p:sp>
            <p:nvSpPr>
              <p:cNvPr id="135" name="矩形 134">
                <a:extLst>
                  <a:ext uri="{FF2B5EF4-FFF2-40B4-BE49-F238E27FC236}">
                    <a16:creationId xmlns:a16="http://schemas.microsoft.com/office/drawing/2014/main" id="{097C4C33-6284-0866-5785-CE40C866768C}"/>
                  </a:ext>
                </a:extLst>
              </p:cNvPr>
              <p:cNvSpPr/>
              <p:nvPr/>
            </p:nvSpPr>
            <p:spPr>
              <a:xfrm>
                <a:off x="3443858" y="2887847"/>
                <a:ext cx="909072" cy="308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6" name="文本框 135">
                <a:extLst>
                  <a:ext uri="{FF2B5EF4-FFF2-40B4-BE49-F238E27FC236}">
                    <a16:creationId xmlns:a16="http://schemas.microsoft.com/office/drawing/2014/main" id="{E7971B62-3CEB-DC07-808E-28C3A5064D57}"/>
                  </a:ext>
                </a:extLst>
              </p:cNvPr>
              <p:cNvSpPr txBox="1"/>
              <p:nvPr/>
            </p:nvSpPr>
            <p:spPr>
              <a:xfrm>
                <a:off x="3441675" y="2878053"/>
                <a:ext cx="862188" cy="308528"/>
              </a:xfrm>
              <a:prstGeom prst="rect">
                <a:avLst/>
              </a:prstGeom>
              <a:noFill/>
            </p:spPr>
            <p:txBody>
              <a:bodyPr wrap="square" rtlCol="0">
                <a:spAutoFit/>
              </a:bodyPr>
              <a:lstStyle/>
              <a:p>
                <a:r>
                  <a:rPr lang="en-US" altLang="zh-CN" sz="1600" b="1" dirty="0">
                    <a:solidFill>
                      <a:srgbClr val="E78980"/>
                    </a:solidFill>
                  </a:rPr>
                  <a:t>·</a:t>
                </a:r>
                <a:r>
                  <a:rPr lang="en-US" altLang="zh-CN" sz="1600" b="1" dirty="0">
                    <a:solidFill>
                      <a:schemeClr val="bg1"/>
                    </a:solidFill>
                  </a:rPr>
                  <a:t> </a:t>
                </a:r>
                <a:r>
                  <a:rPr lang="zh-CN" altLang="en-US" sz="1600" b="1" dirty="0">
                    <a:solidFill>
                      <a:schemeClr val="tx2"/>
                    </a:solidFill>
                  </a:rPr>
                  <a:t>弹性伸缩</a:t>
                </a:r>
              </a:p>
            </p:txBody>
          </p:sp>
        </p:grpSp>
        <p:grpSp>
          <p:nvGrpSpPr>
            <p:cNvPr id="132" name="组合 131">
              <a:extLst>
                <a:ext uri="{FF2B5EF4-FFF2-40B4-BE49-F238E27FC236}">
                  <a16:creationId xmlns:a16="http://schemas.microsoft.com/office/drawing/2014/main" id="{E9ADFC9F-3B9B-1AEF-A347-D5D801D30C31}"/>
                </a:ext>
              </a:extLst>
            </p:cNvPr>
            <p:cNvGrpSpPr/>
            <p:nvPr/>
          </p:nvGrpSpPr>
          <p:grpSpPr>
            <a:xfrm>
              <a:off x="4149604" y="5357822"/>
              <a:ext cx="1711077" cy="347886"/>
              <a:chOff x="4389304" y="2400154"/>
              <a:chExt cx="914026" cy="317032"/>
            </a:xfrm>
          </p:grpSpPr>
          <p:sp>
            <p:nvSpPr>
              <p:cNvPr id="133" name="矩形 132">
                <a:extLst>
                  <a:ext uri="{FF2B5EF4-FFF2-40B4-BE49-F238E27FC236}">
                    <a16:creationId xmlns:a16="http://schemas.microsoft.com/office/drawing/2014/main" id="{C212B75F-058B-5DD7-E7A4-50E26A1C223F}"/>
                  </a:ext>
                </a:extLst>
              </p:cNvPr>
              <p:cNvSpPr/>
              <p:nvPr/>
            </p:nvSpPr>
            <p:spPr>
              <a:xfrm>
                <a:off x="4394258" y="2400154"/>
                <a:ext cx="909072" cy="317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4" name="文本框 133">
                <a:extLst>
                  <a:ext uri="{FF2B5EF4-FFF2-40B4-BE49-F238E27FC236}">
                    <a16:creationId xmlns:a16="http://schemas.microsoft.com/office/drawing/2014/main" id="{43FD32AC-BCC0-854A-23B1-0B70FCA2A0AB}"/>
                  </a:ext>
                </a:extLst>
              </p:cNvPr>
              <p:cNvSpPr txBox="1"/>
              <p:nvPr/>
            </p:nvSpPr>
            <p:spPr>
              <a:xfrm>
                <a:off x="4389304" y="2401378"/>
                <a:ext cx="798307" cy="308528"/>
              </a:xfrm>
              <a:prstGeom prst="rect">
                <a:avLst/>
              </a:prstGeom>
              <a:noFill/>
            </p:spPr>
            <p:txBody>
              <a:bodyPr wrap="square" rtlCol="0">
                <a:spAutoFit/>
              </a:bodyPr>
              <a:lstStyle/>
              <a:p>
                <a:r>
                  <a:rPr lang="en-US" altLang="zh-CN" sz="1600" b="1" dirty="0">
                    <a:solidFill>
                      <a:srgbClr val="E78980"/>
                    </a:solidFill>
                  </a:rPr>
                  <a:t>·</a:t>
                </a:r>
                <a:r>
                  <a:rPr lang="en-US" altLang="zh-CN" sz="1600" b="1" dirty="0">
                    <a:solidFill>
                      <a:schemeClr val="bg1"/>
                    </a:solidFill>
                  </a:rPr>
                  <a:t> </a:t>
                </a:r>
                <a:r>
                  <a:rPr lang="zh-CN" altLang="en-US" sz="1600" b="1" dirty="0">
                    <a:solidFill>
                      <a:schemeClr val="tx2"/>
                    </a:solidFill>
                  </a:rPr>
                  <a:t>负载均衡</a:t>
                </a:r>
              </a:p>
            </p:txBody>
          </p:sp>
        </p:grpSp>
      </p:grpSp>
    </p:spTree>
    <p:extLst>
      <p:ext uri="{BB962C8B-B14F-4D97-AF65-F5344CB8AC3E}">
        <p14:creationId xmlns:p14="http://schemas.microsoft.com/office/powerpoint/2010/main" val="2363063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9D486-329F-3458-5EAB-AADF10577DA9}"/>
            </a:ext>
          </a:extLst>
        </p:cNvPr>
        <p:cNvGrpSpPr/>
        <p:nvPr/>
      </p:nvGrpSpPr>
      <p:grpSpPr>
        <a:xfrm>
          <a:off x="0" y="0"/>
          <a:ext cx="0" cy="0"/>
          <a:chOff x="0" y="0"/>
          <a:chExt cx="0" cy="0"/>
        </a:xfrm>
      </p:grpSpPr>
      <p:sp>
        <p:nvSpPr>
          <p:cNvPr id="82" name="矩形 81">
            <a:extLst>
              <a:ext uri="{FF2B5EF4-FFF2-40B4-BE49-F238E27FC236}">
                <a16:creationId xmlns:a16="http://schemas.microsoft.com/office/drawing/2014/main" id="{258510C3-A8FB-2143-F48F-1DB870730D61}"/>
              </a:ext>
            </a:extLst>
          </p:cNvPr>
          <p:cNvSpPr/>
          <p:nvPr/>
        </p:nvSpPr>
        <p:spPr>
          <a:xfrm>
            <a:off x="411772" y="404664"/>
            <a:ext cx="11377264" cy="6048672"/>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9" name="直接连接符 98">
            <a:extLst>
              <a:ext uri="{FF2B5EF4-FFF2-40B4-BE49-F238E27FC236}">
                <a16:creationId xmlns:a16="http://schemas.microsoft.com/office/drawing/2014/main" id="{42F616C0-0FB8-1C6A-C67D-FD8B9A3C5437}"/>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a16="http://schemas.microsoft.com/office/drawing/2014/main" id="{7A07FBE6-84FF-BEC0-9BAF-BA504DCC5849}"/>
              </a:ext>
            </a:extLst>
          </p:cNvPr>
          <p:cNvGraphicFramePr>
            <a:graphicFrameLocks noGrp="1"/>
          </p:cNvGraphicFramePr>
          <p:nvPr>
            <p:extLst>
              <p:ext uri="{D42A27DB-BD31-4B8C-83A1-F6EECF244321}">
                <p14:modId xmlns:p14="http://schemas.microsoft.com/office/powerpoint/2010/main" val="1365692974"/>
              </p:ext>
            </p:extLst>
          </p:nvPr>
        </p:nvGraphicFramePr>
        <p:xfrm>
          <a:off x="411771" y="1340768"/>
          <a:ext cx="11365281" cy="5375901"/>
        </p:xfrm>
        <a:graphic>
          <a:graphicData uri="http://schemas.openxmlformats.org/drawingml/2006/table">
            <a:tbl>
              <a:tblPr firstRow="1" bandRow="1">
                <a:tableStyleId>{284E427A-3D55-4303-BF80-6455036E1DE7}</a:tableStyleId>
              </a:tblPr>
              <a:tblGrid>
                <a:gridCol w="3882441">
                  <a:extLst>
                    <a:ext uri="{9D8B030D-6E8A-4147-A177-3AD203B41FA5}">
                      <a16:colId xmlns:a16="http://schemas.microsoft.com/office/drawing/2014/main" val="729237714"/>
                    </a:ext>
                  </a:extLst>
                </a:gridCol>
                <a:gridCol w="2160240">
                  <a:extLst>
                    <a:ext uri="{9D8B030D-6E8A-4147-A177-3AD203B41FA5}">
                      <a16:colId xmlns:a16="http://schemas.microsoft.com/office/drawing/2014/main" val="380356117"/>
                    </a:ext>
                  </a:extLst>
                </a:gridCol>
                <a:gridCol w="1656184">
                  <a:extLst>
                    <a:ext uri="{9D8B030D-6E8A-4147-A177-3AD203B41FA5}">
                      <a16:colId xmlns:a16="http://schemas.microsoft.com/office/drawing/2014/main" val="3014662505"/>
                    </a:ext>
                  </a:extLst>
                </a:gridCol>
                <a:gridCol w="1800200">
                  <a:extLst>
                    <a:ext uri="{9D8B030D-6E8A-4147-A177-3AD203B41FA5}">
                      <a16:colId xmlns:a16="http://schemas.microsoft.com/office/drawing/2014/main" val="2796356997"/>
                    </a:ext>
                  </a:extLst>
                </a:gridCol>
                <a:gridCol w="1866216">
                  <a:extLst>
                    <a:ext uri="{9D8B030D-6E8A-4147-A177-3AD203B41FA5}">
                      <a16:colId xmlns:a16="http://schemas.microsoft.com/office/drawing/2014/main" val="1610290302"/>
                    </a:ext>
                  </a:extLst>
                </a:gridCol>
              </a:tblGrid>
              <a:tr h="713280">
                <a:tc>
                  <a:txBody>
                    <a:bodyPr/>
                    <a:lstStyle/>
                    <a:p>
                      <a:pPr algn="ctr"/>
                      <a:r>
                        <a:rPr lang="zh-CN" altLang="en-US" sz="2400" dirty="0">
                          <a:solidFill>
                            <a:schemeClr val="accent1">
                              <a:lumMod val="75000"/>
                            </a:schemeClr>
                          </a:solidFill>
                        </a:rPr>
                        <a:t>优点</a:t>
                      </a:r>
                      <a:endParaRPr lang="zh-CN" altLang="en-US" sz="2400" dirty="0">
                        <a:solidFill>
                          <a:schemeClr val="accent1">
                            <a:lumMod val="75000"/>
                          </a:schemeClr>
                        </a:solidFill>
                        <a:latin typeface="宋体" panose="02010600030101010101" pitchFamily="2" charset="-122"/>
                        <a:ea typeface="宋体" panose="02010600030101010101" pitchFamily="2" charset="-122"/>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sz="2000" b="1" dirty="0">
                          <a:solidFill>
                            <a:srgbClr val="FF0000"/>
                          </a:solidFill>
                        </a:rPr>
                        <a:t>UniData</a:t>
                      </a:r>
                      <a:endParaRPr lang="zh-CN" altLang="en-US" sz="2000" b="1" dirty="0">
                        <a:solidFill>
                          <a:srgbClr val="FF0000"/>
                        </a:solidFill>
                        <a:latin typeface="Times New Roman" panose="02020603050405020304" pitchFamily="18" charset="0"/>
                        <a:cs typeface="Times New Roman" panose="02020603050405020304" pitchFamily="18" charset="0"/>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EEFECE"/>
                    </a:solidFill>
                  </a:tcPr>
                </a:tc>
                <a:tc>
                  <a:txBody>
                    <a:bodyPr/>
                    <a:lstStyle/>
                    <a:p>
                      <a:pPr algn="ctr"/>
                      <a:r>
                        <a:rPr lang="en-US" altLang="zh-CN" sz="1400" b="1" dirty="0">
                          <a:solidFill>
                            <a:srgbClr val="00B0F0"/>
                          </a:solidFill>
                        </a:rPr>
                        <a:t>Huggingface</a:t>
                      </a:r>
                      <a:endParaRPr lang="zh-CN" altLang="en-US" sz="1400" b="1" dirty="0">
                        <a:solidFill>
                          <a:srgbClr val="00B0F0"/>
                        </a:solidFill>
                        <a:latin typeface="Times New Roman" panose="02020603050405020304" pitchFamily="18" charset="0"/>
                        <a:cs typeface="Times New Roman" panose="02020603050405020304" pitchFamily="18" charset="0"/>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2"/>
                    </a:solidFill>
                  </a:tcPr>
                </a:tc>
                <a:tc>
                  <a:txBody>
                    <a:bodyPr/>
                    <a:lstStyle/>
                    <a:p>
                      <a:pPr algn="ctr"/>
                      <a:r>
                        <a:rPr lang="en-US" altLang="zh-CN" sz="1600" b="1" dirty="0">
                          <a:solidFill>
                            <a:srgbClr val="92D050"/>
                          </a:solidFill>
                        </a:rPr>
                        <a:t>OpenCSG</a:t>
                      </a:r>
                      <a:endParaRPr lang="zh-CN" altLang="en-US" sz="1600" b="1" dirty="0">
                        <a:solidFill>
                          <a:srgbClr val="92D050"/>
                        </a:solidFill>
                        <a:latin typeface="Times New Roman" panose="02020603050405020304" pitchFamily="18" charset="0"/>
                        <a:cs typeface="Times New Roman" panose="02020603050405020304" pitchFamily="18" charset="0"/>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2"/>
                    </a:solidFill>
                  </a:tcPr>
                </a:tc>
                <a:tc>
                  <a:txBody>
                    <a:bodyPr/>
                    <a:lstStyle/>
                    <a:p>
                      <a:pPr algn="l"/>
                      <a:r>
                        <a:rPr lang="en-US" altLang="zh-CN" sz="1400" b="1" dirty="0">
                          <a:solidFill>
                            <a:schemeClr val="bg2">
                              <a:lumMod val="50000"/>
                            </a:schemeClr>
                          </a:solidFill>
                        </a:rPr>
                        <a:t>OpenAI ModelSquare</a:t>
                      </a:r>
                      <a:endParaRPr lang="zh-CN" altLang="en-US" sz="1400" b="1" dirty="0">
                        <a:solidFill>
                          <a:schemeClr val="bg2">
                            <a:lumMod val="50000"/>
                          </a:schemeClr>
                        </a:solidFill>
                        <a:latin typeface="Times New Roman" panose="02020603050405020304" pitchFamily="18" charset="0"/>
                        <a:cs typeface="Times New Roman" panose="02020603050405020304" pitchFamily="18" charset="0"/>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2"/>
                    </a:solidFill>
                  </a:tcPr>
                </a:tc>
                <a:extLst>
                  <a:ext uri="{0D108BD9-81ED-4DB2-BD59-A6C34878D82A}">
                    <a16:rowId xmlns:a16="http://schemas.microsoft.com/office/drawing/2014/main" val="3088991045"/>
                  </a:ext>
                </a:extLst>
              </a:tr>
              <a:tr h="463383">
                <a:tc>
                  <a:txBody>
                    <a:bodyPr/>
                    <a:lstStyle/>
                    <a:p>
                      <a:pPr algn="ctr"/>
                      <a:r>
                        <a:rPr lang="zh-CN" altLang="en-US" sz="1400" b="1" kern="1200" dirty="0">
                          <a:solidFill>
                            <a:schemeClr val="dk1"/>
                          </a:solidFill>
                        </a:rPr>
                        <a:t>统一格式化数据集和数据处理支持</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017151607"/>
                  </a:ext>
                </a:extLst>
              </a:tr>
              <a:tr h="492174">
                <a:tc>
                  <a:txBody>
                    <a:bodyPr/>
                    <a:lstStyle/>
                    <a:p>
                      <a:pPr algn="ctr"/>
                      <a:r>
                        <a:rPr lang="zh-CN" altLang="en-US" sz="1400" b="1" kern="1200" dirty="0">
                          <a:solidFill>
                            <a:schemeClr val="dk1"/>
                          </a:solidFill>
                        </a:rPr>
                        <a:t>一站式</a:t>
                      </a:r>
                      <a:r>
                        <a:rPr lang="en-US" altLang="zh-CN" sz="1400" b="1" kern="1200" dirty="0">
                          <a:solidFill>
                            <a:schemeClr val="dk1"/>
                          </a:solidFill>
                        </a:rPr>
                        <a:t>AI</a:t>
                      </a:r>
                      <a:r>
                        <a:rPr lang="zh-CN" altLang="en-US" sz="1400" b="1" kern="1200" dirty="0">
                          <a:solidFill>
                            <a:schemeClr val="dk1"/>
                          </a:solidFill>
                        </a:rPr>
                        <a:t>训练平台（集成数据、算法、算力）</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444030047"/>
                  </a:ext>
                </a:extLst>
              </a:tr>
              <a:tr h="463383">
                <a:tc>
                  <a:txBody>
                    <a:bodyPr/>
                    <a:lstStyle/>
                    <a:p>
                      <a:pPr algn="ctr"/>
                      <a:r>
                        <a:rPr lang="zh-CN" altLang="en-US" sz="1400" b="1" kern="1200" dirty="0">
                          <a:solidFill>
                            <a:schemeClr val="dk1"/>
                          </a:solidFill>
                        </a:rPr>
                        <a:t>便捷的云端一键部署与算法适配功能</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948912812"/>
                  </a:ext>
                </a:extLst>
              </a:tr>
              <a:tr h="463383">
                <a:tc>
                  <a:txBody>
                    <a:bodyPr/>
                    <a:lstStyle/>
                    <a:p>
                      <a:pPr algn="ctr"/>
                      <a:r>
                        <a:rPr lang="zh-CN" altLang="en-US" sz="1400" b="1" kern="1200" dirty="0">
                          <a:solidFill>
                            <a:schemeClr val="dk1"/>
                          </a:solidFill>
                        </a:rPr>
                        <a:t>灵活的算力资源配置和租赁服务</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088598729"/>
                  </a:ext>
                </a:extLst>
              </a:tr>
              <a:tr h="463383">
                <a:tc>
                  <a:txBody>
                    <a:bodyPr/>
                    <a:lstStyle/>
                    <a:p>
                      <a:pPr algn="ctr"/>
                      <a:r>
                        <a:rPr lang="zh-CN" altLang="en-US" sz="1400" b="1" kern="1200" dirty="0">
                          <a:solidFill>
                            <a:schemeClr val="dk1"/>
                          </a:solidFill>
                        </a:rPr>
                        <a:t>用户友好界面和快速上手体验</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47982241"/>
                  </a:ext>
                </a:extLst>
              </a:tr>
              <a:tr h="463383">
                <a:tc>
                  <a:txBody>
                    <a:bodyPr/>
                    <a:lstStyle/>
                    <a:p>
                      <a:pPr algn="ctr"/>
                      <a:r>
                        <a:rPr lang="zh-CN" altLang="en-US" sz="1400" b="1" kern="1200" dirty="0">
                          <a:solidFill>
                            <a:schemeClr val="dk1"/>
                          </a:solidFill>
                        </a:rPr>
                        <a:t>广泛的社区资源和模型共享平台</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7100282"/>
                  </a:ext>
                </a:extLst>
              </a:tr>
              <a:tr h="463383">
                <a:tc>
                  <a:txBody>
                    <a:bodyPr/>
                    <a:lstStyle/>
                    <a:p>
                      <a:pPr algn="ctr"/>
                      <a:r>
                        <a:rPr lang="zh-CN" altLang="en-US" sz="1400" b="1" kern="1200" dirty="0">
                          <a:solidFill>
                            <a:schemeClr val="dk1"/>
                          </a:solidFill>
                        </a:rPr>
                        <a:t>丰富的教程、案例和学习资源</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484507123"/>
                  </a:ext>
                </a:extLst>
              </a:tr>
              <a:tr h="463383">
                <a:tc>
                  <a:txBody>
                    <a:bodyPr/>
                    <a:lstStyle/>
                    <a:p>
                      <a:pPr algn="ctr"/>
                      <a:r>
                        <a:rPr lang="zh-CN" altLang="en-US" sz="1400" b="1" kern="1200" dirty="0">
                          <a:solidFill>
                            <a:schemeClr val="dk1"/>
                          </a:solidFill>
                        </a:rPr>
                        <a:t>自然语言处理（</a:t>
                      </a:r>
                      <a:r>
                        <a:rPr lang="en-US" altLang="zh-CN" sz="1400" b="1" kern="1200" dirty="0">
                          <a:solidFill>
                            <a:schemeClr val="dk1"/>
                          </a:solidFill>
                        </a:rPr>
                        <a:t>NLP</a:t>
                      </a:r>
                      <a:r>
                        <a:rPr lang="zh-CN" altLang="en-US" sz="1400" b="1" kern="1200" dirty="0">
                          <a:solidFill>
                            <a:schemeClr val="dk1"/>
                          </a:solidFill>
                        </a:rPr>
                        <a:t>）领域的强大支持</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674984229"/>
                  </a:ext>
                </a:extLst>
              </a:tr>
              <a:tr h="463383">
                <a:tc>
                  <a:txBody>
                    <a:bodyPr/>
                    <a:lstStyle/>
                    <a:p>
                      <a:pPr algn="ctr"/>
                      <a:r>
                        <a:rPr lang="zh-CN" altLang="en-US" sz="1400" b="1" kern="1200" dirty="0">
                          <a:solidFill>
                            <a:schemeClr val="dk1"/>
                          </a:solidFill>
                        </a:rPr>
                        <a:t>自动化数据处理和标注工具开发计划</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97123886"/>
                  </a:ext>
                </a:extLst>
              </a:tr>
              <a:tr h="463383">
                <a:tc>
                  <a:txBody>
                    <a:bodyPr/>
                    <a:lstStyle/>
                    <a:p>
                      <a:pPr algn="ctr"/>
                      <a:r>
                        <a:rPr lang="zh-CN" altLang="en-US" sz="1400" b="1" kern="1200" dirty="0">
                          <a:solidFill>
                            <a:schemeClr val="dk1"/>
                          </a:solidFill>
                        </a:rPr>
                        <a:t>多领域扩展（如智能医疗、资源监测）</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387778538"/>
                  </a:ext>
                </a:extLst>
              </a:tr>
            </a:tbl>
          </a:graphicData>
        </a:graphic>
      </p:graphicFrame>
      <p:sp>
        <p:nvSpPr>
          <p:cNvPr id="7" name="标题 1">
            <a:extLst>
              <a:ext uri="{FF2B5EF4-FFF2-40B4-BE49-F238E27FC236}">
                <a16:creationId xmlns:a16="http://schemas.microsoft.com/office/drawing/2014/main" id="{D78EA451-01BF-A7F6-CD4D-870A12BDE0FF}"/>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竞品分析</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Tree>
    <p:extLst>
      <p:ext uri="{BB962C8B-B14F-4D97-AF65-F5344CB8AC3E}">
        <p14:creationId xmlns:p14="http://schemas.microsoft.com/office/powerpoint/2010/main" val="421903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a:extLst>
              <a:ext uri="{FF2B5EF4-FFF2-40B4-BE49-F238E27FC236}">
                <a16:creationId xmlns:a16="http://schemas.microsoft.com/office/drawing/2014/main" id="{5254B89D-06D4-4C41-0C68-630679E25572}"/>
              </a:ext>
            </a:extLst>
          </p:cNvPr>
          <p:cNvSpPr>
            <a:spLocks noGrp="1"/>
          </p:cNvSpPr>
          <p:nvPr>
            <p:ph type="body" sz="quarter" idx="17"/>
          </p:nvPr>
        </p:nvSpPr>
        <p:spPr>
          <a:xfrm>
            <a:off x="1081932" y="1799085"/>
            <a:ext cx="2682213" cy="422071"/>
          </a:xfrm>
        </p:spPr>
        <p:txBody>
          <a:bodyPr rtlCol="0"/>
          <a:lstStyle>
            <a:defPPr>
              <a:defRPr lang="zh-CN"/>
            </a:defPPr>
          </a:lstStyle>
          <a:p>
            <a:pPr rtl="0"/>
            <a:r>
              <a:rPr lang="zh-CN" altLang="en-US" sz="2200" b="1" dirty="0"/>
              <a:t>研究项目支持</a:t>
            </a:r>
          </a:p>
        </p:txBody>
      </p:sp>
      <p:grpSp>
        <p:nvGrpSpPr>
          <p:cNvPr id="32" name="组 31">
            <a:extLst>
              <a:ext uri="{FF2B5EF4-FFF2-40B4-BE49-F238E27FC236}">
                <a16:creationId xmlns:a16="http://schemas.microsoft.com/office/drawing/2014/main" id="{702B416A-5CC3-AAD8-A807-AF528A9D2912}"/>
              </a:ext>
              <a:ext uri="{C183D7F6-B498-43B3-948B-1728B52AA6E4}">
                <adec:decorative xmlns:adec="http://schemas.microsoft.com/office/drawing/2017/decorative" val="1"/>
              </a:ext>
            </a:extLst>
          </p:cNvPr>
          <p:cNvGrpSpPr/>
          <p:nvPr/>
        </p:nvGrpSpPr>
        <p:grpSpPr>
          <a:xfrm>
            <a:off x="6742483" y="1556792"/>
            <a:ext cx="5446341" cy="4320479"/>
            <a:chOff x="7797665" y="1891626"/>
            <a:chExt cx="4655628" cy="3898950"/>
          </a:xfrm>
        </p:grpSpPr>
        <p:sp>
          <p:nvSpPr>
            <p:cNvPr id="25" name="任意多边形(F) 32">
              <a:extLst>
                <a:ext uri="{FF2B5EF4-FFF2-40B4-BE49-F238E27FC236}">
                  <a16:creationId xmlns:a16="http://schemas.microsoft.com/office/drawing/2014/main" id="{F0AB3AFD-88C0-FA96-192B-E2DBE72DBE44}"/>
                </a:ext>
              </a:extLst>
            </p:cNvPr>
            <p:cNvSpPr>
              <a:spLocks/>
            </p:cNvSpPr>
            <p:nvPr/>
          </p:nvSpPr>
          <p:spPr bwMode="auto">
            <a:xfrm>
              <a:off x="7797665" y="3986074"/>
              <a:ext cx="2892193" cy="1804502"/>
            </a:xfrm>
            <a:custGeom>
              <a:avLst/>
              <a:gdLst/>
              <a:ahLst/>
              <a:cxnLst>
                <a:cxn ang="0">
                  <a:pos x="349" y="0"/>
                </a:cxn>
                <a:cxn ang="0">
                  <a:pos x="0" y="610"/>
                </a:cxn>
                <a:cxn ang="0">
                  <a:pos x="1292" y="1189"/>
                </a:cxn>
                <a:cxn ang="0">
                  <a:pos x="1292" y="1189"/>
                </a:cxn>
                <a:cxn ang="0">
                  <a:pos x="1292" y="424"/>
                </a:cxn>
                <a:cxn ang="0">
                  <a:pos x="1292" y="424"/>
                </a:cxn>
                <a:cxn ang="0">
                  <a:pos x="349" y="0"/>
                </a:cxn>
              </a:cxnLst>
              <a:rect l="0" t="0" r="r" b="b"/>
              <a:pathLst>
                <a:path w="1292" h="1189">
                  <a:moveTo>
                    <a:pt x="349" y="0"/>
                  </a:moveTo>
                  <a:lnTo>
                    <a:pt x="0" y="610"/>
                  </a:lnTo>
                  <a:lnTo>
                    <a:pt x="1292" y="1189"/>
                  </a:lnTo>
                  <a:lnTo>
                    <a:pt x="1292" y="1189"/>
                  </a:lnTo>
                  <a:lnTo>
                    <a:pt x="1292" y="424"/>
                  </a:lnTo>
                  <a:lnTo>
                    <a:pt x="1292" y="424"/>
                  </a:lnTo>
                  <a:lnTo>
                    <a:pt x="349" y="0"/>
                  </a:lnTo>
                  <a:close/>
                </a:path>
              </a:pathLst>
            </a:custGeom>
            <a:solidFill>
              <a:schemeClr val="accent1"/>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dirty="0">
                <a:solidFill>
                  <a:srgbClr val="000000"/>
                </a:solidFill>
                <a:latin typeface="Microsoft YaHei UI" pitchFamily="112" charset="0"/>
                <a:cs typeface="Microsoft YaHei UI"/>
              </a:endParaRPr>
            </a:p>
          </p:txBody>
        </p:sp>
        <p:sp>
          <p:nvSpPr>
            <p:cNvPr id="26" name="任意多边形(F) 33">
              <a:extLst>
                <a:ext uri="{FF2B5EF4-FFF2-40B4-BE49-F238E27FC236}">
                  <a16:creationId xmlns:a16="http://schemas.microsoft.com/office/drawing/2014/main" id="{5221DD42-2189-CD61-4221-73FE895CE147}"/>
                </a:ext>
              </a:extLst>
            </p:cNvPr>
            <p:cNvSpPr>
              <a:spLocks/>
            </p:cNvSpPr>
            <p:nvPr/>
          </p:nvSpPr>
          <p:spPr bwMode="auto">
            <a:xfrm>
              <a:off x="9103898" y="3158451"/>
              <a:ext cx="1585963" cy="1294747"/>
            </a:xfrm>
            <a:custGeom>
              <a:avLst/>
              <a:gdLst/>
              <a:ahLst/>
              <a:cxnLst>
                <a:cxn ang="0">
                  <a:pos x="347" y="0"/>
                </a:cxn>
                <a:cxn ang="0">
                  <a:pos x="0" y="609"/>
                </a:cxn>
                <a:cxn ang="0">
                  <a:pos x="918" y="1022"/>
                </a:cxn>
                <a:cxn ang="0">
                  <a:pos x="918" y="1022"/>
                </a:cxn>
                <a:cxn ang="0">
                  <a:pos x="918" y="256"/>
                </a:cxn>
                <a:cxn ang="0">
                  <a:pos x="918" y="256"/>
                </a:cxn>
                <a:cxn ang="0">
                  <a:pos x="347" y="0"/>
                </a:cxn>
              </a:cxnLst>
              <a:rect l="0" t="0" r="r" b="b"/>
              <a:pathLst>
                <a:path w="918" h="1022">
                  <a:moveTo>
                    <a:pt x="347" y="0"/>
                  </a:moveTo>
                  <a:lnTo>
                    <a:pt x="0" y="609"/>
                  </a:lnTo>
                  <a:lnTo>
                    <a:pt x="918" y="1022"/>
                  </a:lnTo>
                  <a:lnTo>
                    <a:pt x="918" y="1022"/>
                  </a:lnTo>
                  <a:lnTo>
                    <a:pt x="918" y="256"/>
                  </a:lnTo>
                  <a:lnTo>
                    <a:pt x="918" y="256"/>
                  </a:lnTo>
                  <a:lnTo>
                    <a:pt x="347" y="0"/>
                  </a:lnTo>
                  <a:close/>
                </a:path>
              </a:pathLst>
            </a:custGeom>
            <a:solidFill>
              <a:schemeClr val="accent4"/>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27" name="任意多边形(F) 21">
              <a:extLst>
                <a:ext uri="{FF2B5EF4-FFF2-40B4-BE49-F238E27FC236}">
                  <a16:creationId xmlns:a16="http://schemas.microsoft.com/office/drawing/2014/main" id="{3E983D41-A928-D0C3-7064-C0858D7602BD}"/>
                </a:ext>
              </a:extLst>
            </p:cNvPr>
            <p:cNvSpPr>
              <a:spLocks/>
            </p:cNvSpPr>
            <p:nvPr/>
          </p:nvSpPr>
          <p:spPr bwMode="auto">
            <a:xfrm>
              <a:off x="10689854" y="1891626"/>
              <a:ext cx="943285" cy="1518157"/>
            </a:xfrm>
            <a:custGeom>
              <a:avLst/>
              <a:gdLst/>
              <a:ahLst/>
              <a:cxnLst>
                <a:cxn ang="0">
                  <a:pos x="0" y="0"/>
                </a:cxn>
                <a:cxn ang="0">
                  <a:pos x="0" y="1197"/>
                </a:cxn>
                <a:cxn ang="0">
                  <a:pos x="545" y="953"/>
                </a:cxn>
                <a:cxn ang="0">
                  <a:pos x="0" y="0"/>
                </a:cxn>
              </a:cxnLst>
              <a:rect l="0" t="0" r="r" b="b"/>
              <a:pathLst>
                <a:path w="545" h="1197">
                  <a:moveTo>
                    <a:pt x="0" y="0"/>
                  </a:moveTo>
                  <a:lnTo>
                    <a:pt x="0" y="1197"/>
                  </a:lnTo>
                  <a:lnTo>
                    <a:pt x="545" y="953"/>
                  </a:lnTo>
                  <a:lnTo>
                    <a:pt x="0" y="0"/>
                  </a:lnTo>
                  <a:close/>
                </a:path>
              </a:pathLst>
            </a:custGeom>
            <a:solidFill>
              <a:schemeClr val="accent6">
                <a:lumMod val="75000"/>
              </a:schemeClr>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ct val="20000"/>
                </a:spcBef>
              </a:pPr>
              <a:endParaRPr lang="zh-CN" altLang="en-US" sz="1600">
                <a:solidFill>
                  <a:srgbClr val="FFFFFF"/>
                </a:solidFill>
                <a:latin typeface="Microsoft YaHei UI" pitchFamily="112" charset="0"/>
                <a:cs typeface="Microsoft YaHei UI"/>
              </a:endParaRPr>
            </a:p>
          </p:txBody>
        </p:sp>
        <p:sp>
          <p:nvSpPr>
            <p:cNvPr id="28" name="任意多边形(F) 30">
              <a:extLst>
                <a:ext uri="{FF2B5EF4-FFF2-40B4-BE49-F238E27FC236}">
                  <a16:creationId xmlns:a16="http://schemas.microsoft.com/office/drawing/2014/main" id="{0DE47216-0491-B472-A3AE-40C73D0F9DDC}"/>
                </a:ext>
              </a:extLst>
            </p:cNvPr>
            <p:cNvSpPr>
              <a:spLocks/>
            </p:cNvSpPr>
            <p:nvPr/>
          </p:nvSpPr>
          <p:spPr bwMode="auto">
            <a:xfrm>
              <a:off x="9750026" y="1891626"/>
              <a:ext cx="939828" cy="1518155"/>
            </a:xfrm>
            <a:custGeom>
              <a:avLst/>
              <a:gdLst/>
              <a:ahLst/>
              <a:cxnLst>
                <a:cxn ang="0">
                  <a:pos x="0" y="953"/>
                </a:cxn>
                <a:cxn ang="0">
                  <a:pos x="544" y="1197"/>
                </a:cxn>
                <a:cxn ang="0">
                  <a:pos x="544" y="1197"/>
                </a:cxn>
                <a:cxn ang="0">
                  <a:pos x="544" y="0"/>
                </a:cxn>
                <a:cxn ang="0">
                  <a:pos x="0" y="953"/>
                </a:cxn>
              </a:cxnLst>
              <a:rect l="0" t="0" r="r" b="b"/>
              <a:pathLst>
                <a:path w="544" h="1197">
                  <a:moveTo>
                    <a:pt x="0" y="953"/>
                  </a:moveTo>
                  <a:lnTo>
                    <a:pt x="544" y="1197"/>
                  </a:lnTo>
                  <a:lnTo>
                    <a:pt x="544" y="1197"/>
                  </a:lnTo>
                  <a:lnTo>
                    <a:pt x="544" y="0"/>
                  </a:lnTo>
                  <a:lnTo>
                    <a:pt x="0" y="953"/>
                  </a:lnTo>
                  <a:close/>
                </a:path>
              </a:pathLst>
            </a:custGeom>
            <a:solidFill>
              <a:schemeClr val="accent6"/>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30" name="任意多边形(F) 12">
              <a:extLst>
                <a:ext uri="{FF2B5EF4-FFF2-40B4-BE49-F238E27FC236}">
                  <a16:creationId xmlns:a16="http://schemas.microsoft.com/office/drawing/2014/main" id="{37C6FE48-A2E1-8A35-D7D6-968BE3129183}"/>
                </a:ext>
              </a:extLst>
            </p:cNvPr>
            <p:cNvSpPr/>
            <p:nvPr/>
          </p:nvSpPr>
          <p:spPr>
            <a:xfrm>
              <a:off x="10689859" y="4029644"/>
              <a:ext cx="1763434" cy="1760932"/>
            </a:xfrm>
            <a:custGeom>
              <a:avLst/>
              <a:gdLst>
                <a:gd name="connsiteX0" fmla="*/ 1497378 w 1497378"/>
                <a:gd name="connsiteY0" fmla="*/ 0 h 1466972"/>
                <a:gd name="connsiteX1" fmla="*/ 1497378 w 1497378"/>
                <a:gd name="connsiteY1" fmla="*/ 973516 h 1466972"/>
                <a:gd name="connsiteX2" fmla="*/ 0 w 1497378"/>
                <a:gd name="connsiteY2" fmla="*/ 1466972 h 1466972"/>
                <a:gd name="connsiteX3" fmla="*/ 0 w 1497378"/>
                <a:gd name="connsiteY3" fmla="*/ 495093 h 1466972"/>
              </a:gdLst>
              <a:ahLst/>
              <a:cxnLst>
                <a:cxn ang="0">
                  <a:pos x="connsiteX0" y="connsiteY0"/>
                </a:cxn>
                <a:cxn ang="0">
                  <a:pos x="connsiteX1" y="connsiteY1"/>
                </a:cxn>
                <a:cxn ang="0">
                  <a:pos x="connsiteX2" y="connsiteY2"/>
                </a:cxn>
                <a:cxn ang="0">
                  <a:pos x="connsiteX3" y="connsiteY3"/>
                </a:cxn>
              </a:cxnLst>
              <a:rect l="l" t="t" r="r" b="b"/>
              <a:pathLst>
                <a:path w="1497378" h="1466972">
                  <a:moveTo>
                    <a:pt x="1497378" y="0"/>
                  </a:moveTo>
                  <a:lnTo>
                    <a:pt x="1497378" y="973516"/>
                  </a:lnTo>
                  <a:lnTo>
                    <a:pt x="0" y="1466972"/>
                  </a:lnTo>
                  <a:lnTo>
                    <a:pt x="0" y="4950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sp>
          <p:nvSpPr>
            <p:cNvPr id="31" name="任意多边形(F) 14">
              <a:extLst>
                <a:ext uri="{FF2B5EF4-FFF2-40B4-BE49-F238E27FC236}">
                  <a16:creationId xmlns:a16="http://schemas.microsoft.com/office/drawing/2014/main" id="{E31E1B3E-9455-732C-C8CD-62A81668872A}"/>
                </a:ext>
              </a:extLst>
            </p:cNvPr>
            <p:cNvSpPr/>
            <p:nvPr/>
          </p:nvSpPr>
          <p:spPr>
            <a:xfrm>
              <a:off x="10689862" y="3158452"/>
              <a:ext cx="1498963" cy="1294747"/>
            </a:xfrm>
            <a:custGeom>
              <a:avLst/>
              <a:gdLst>
                <a:gd name="connsiteX0" fmla="*/ 986476 w 1498963"/>
                <a:gd name="connsiteY0" fmla="*/ 0 h 1294747"/>
                <a:gd name="connsiteX1" fmla="*/ 1498963 w 1498963"/>
                <a:gd name="connsiteY1" fmla="*/ 659560 h 1294747"/>
                <a:gd name="connsiteX2" fmla="*/ 1498963 w 1498963"/>
                <a:gd name="connsiteY2" fmla="*/ 800229 h 1294747"/>
                <a:gd name="connsiteX3" fmla="*/ 0 w 1498963"/>
                <a:gd name="connsiteY3" fmla="*/ 1294747 h 1294747"/>
                <a:gd name="connsiteX4" fmla="*/ 0 w 1498963"/>
                <a:gd name="connsiteY4" fmla="*/ 324320 h 1294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963" h="1294747">
                  <a:moveTo>
                    <a:pt x="986476" y="0"/>
                  </a:moveTo>
                  <a:lnTo>
                    <a:pt x="1498963" y="659560"/>
                  </a:lnTo>
                  <a:lnTo>
                    <a:pt x="1498963" y="800229"/>
                  </a:lnTo>
                  <a:lnTo>
                    <a:pt x="0" y="1294747"/>
                  </a:lnTo>
                  <a:lnTo>
                    <a:pt x="0" y="32432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grpSp>
      <p:cxnSp>
        <p:nvCxnSpPr>
          <p:cNvPr id="2" name="直接连接符 1">
            <a:extLst>
              <a:ext uri="{FF2B5EF4-FFF2-40B4-BE49-F238E27FC236}">
                <a16:creationId xmlns:a16="http://schemas.microsoft.com/office/drawing/2014/main" id="{15422162-4105-06AC-555E-7D2DD7D9A81C}"/>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54AE37B3-4848-652F-00ED-415D01D703B2}"/>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商业模式</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
        <p:nvSpPr>
          <p:cNvPr id="18" name="文本占位符 17">
            <a:extLst>
              <a:ext uri="{FF2B5EF4-FFF2-40B4-BE49-F238E27FC236}">
                <a16:creationId xmlns:a16="http://schemas.microsoft.com/office/drawing/2014/main" id="{E884D427-C491-E6AC-8581-FCA470E466DD}"/>
              </a:ext>
            </a:extLst>
          </p:cNvPr>
          <p:cNvSpPr>
            <a:spLocks noGrp="1"/>
          </p:cNvSpPr>
          <p:nvPr>
            <p:ph type="body" sz="quarter" idx="22"/>
          </p:nvPr>
        </p:nvSpPr>
        <p:spPr>
          <a:xfrm>
            <a:off x="5566706" y="4177223"/>
            <a:ext cx="2606452" cy="885967"/>
          </a:xfrm>
          <a:solidFill>
            <a:schemeClr val="bg1"/>
          </a:solidFill>
          <a:ln w="38100">
            <a:solidFill>
              <a:srgbClr val="E78980"/>
            </a:solidFill>
          </a:ln>
        </p:spPr>
        <p:txBody>
          <a:bodyPr rtlCol="0"/>
          <a:lstStyle>
            <a:defPPr>
              <a:defRPr lang="zh-CN"/>
            </a:defPPr>
          </a:lstStyle>
          <a:p>
            <a:pPr rtl="0"/>
            <a:r>
              <a:rPr lang="zh-CN" altLang="en-US" sz="2400" dirty="0"/>
              <a:t>第一阶段</a:t>
            </a:r>
            <a:endParaRPr lang="en-US" altLang="zh-CN" sz="2400" dirty="0"/>
          </a:p>
          <a:p>
            <a:pPr rtl="0"/>
            <a:r>
              <a:rPr lang="zh-CN" altLang="en-US" sz="2400" dirty="0">
                <a:solidFill>
                  <a:schemeClr val="accent1">
                    <a:lumMod val="75000"/>
                  </a:schemeClr>
                </a:solidFill>
              </a:rPr>
              <a:t>供高校学生使用</a:t>
            </a:r>
            <a:endParaRPr lang="en-US" altLang="zh-CN" sz="2400" dirty="0">
              <a:solidFill>
                <a:schemeClr val="accent1">
                  <a:lumMod val="75000"/>
                </a:schemeClr>
              </a:solidFill>
            </a:endParaRPr>
          </a:p>
        </p:txBody>
      </p:sp>
      <p:sp>
        <p:nvSpPr>
          <p:cNvPr id="44" name="右大括号 43">
            <a:extLst>
              <a:ext uri="{FF2B5EF4-FFF2-40B4-BE49-F238E27FC236}">
                <a16:creationId xmlns:a16="http://schemas.microsoft.com/office/drawing/2014/main" id="{833A257A-6200-EC4E-C467-72BB2532E7D3}"/>
              </a:ext>
            </a:extLst>
          </p:cNvPr>
          <p:cNvSpPr/>
          <p:nvPr/>
        </p:nvSpPr>
        <p:spPr>
          <a:xfrm>
            <a:off x="4692174" y="1799085"/>
            <a:ext cx="626720" cy="3960439"/>
          </a:xfrm>
          <a:prstGeom prst="rightBrace">
            <a:avLst>
              <a:gd name="adj1" fmla="val 31029"/>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占位符 14">
            <a:extLst>
              <a:ext uri="{FF2B5EF4-FFF2-40B4-BE49-F238E27FC236}">
                <a16:creationId xmlns:a16="http://schemas.microsoft.com/office/drawing/2014/main" id="{E850DD2F-36A5-85AB-D761-648652AFF7D8}"/>
              </a:ext>
            </a:extLst>
          </p:cNvPr>
          <p:cNvSpPr txBox="1">
            <a:spLocks/>
          </p:cNvSpPr>
          <p:nvPr/>
        </p:nvSpPr>
        <p:spPr>
          <a:xfrm>
            <a:off x="1077515" y="2638060"/>
            <a:ext cx="3580501"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便捷的数据管理和处理</a:t>
            </a:r>
          </a:p>
        </p:txBody>
      </p:sp>
      <p:sp>
        <p:nvSpPr>
          <p:cNvPr id="48" name="文本占位符 14">
            <a:extLst>
              <a:ext uri="{FF2B5EF4-FFF2-40B4-BE49-F238E27FC236}">
                <a16:creationId xmlns:a16="http://schemas.microsoft.com/office/drawing/2014/main" id="{D64F4BD4-862B-40AE-8AE3-238040025D6A}"/>
              </a:ext>
            </a:extLst>
          </p:cNvPr>
          <p:cNvSpPr txBox="1">
            <a:spLocks/>
          </p:cNvSpPr>
          <p:nvPr/>
        </p:nvSpPr>
        <p:spPr>
          <a:xfrm>
            <a:off x="1081932" y="3523616"/>
            <a:ext cx="2284358"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数据共享和协作</a:t>
            </a:r>
          </a:p>
        </p:txBody>
      </p:sp>
      <p:sp>
        <p:nvSpPr>
          <p:cNvPr id="49" name="文本占位符 14">
            <a:extLst>
              <a:ext uri="{FF2B5EF4-FFF2-40B4-BE49-F238E27FC236}">
                <a16:creationId xmlns:a16="http://schemas.microsoft.com/office/drawing/2014/main" id="{88FE75C1-65FF-7798-D957-435FDA401A95}"/>
              </a:ext>
            </a:extLst>
          </p:cNvPr>
          <p:cNvSpPr txBox="1">
            <a:spLocks/>
          </p:cNvSpPr>
          <p:nvPr/>
        </p:nvSpPr>
        <p:spPr>
          <a:xfrm>
            <a:off x="1081932" y="4409172"/>
            <a:ext cx="3932359"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专属优惠与套餐定制</a:t>
            </a:r>
          </a:p>
        </p:txBody>
      </p:sp>
      <p:sp>
        <p:nvSpPr>
          <p:cNvPr id="50" name="文本占位符 14">
            <a:extLst>
              <a:ext uri="{FF2B5EF4-FFF2-40B4-BE49-F238E27FC236}">
                <a16:creationId xmlns:a16="http://schemas.microsoft.com/office/drawing/2014/main" id="{6B683D9D-3A97-84E1-FB87-73B81D7A450F}"/>
              </a:ext>
            </a:extLst>
          </p:cNvPr>
          <p:cNvSpPr txBox="1">
            <a:spLocks/>
          </p:cNvSpPr>
          <p:nvPr/>
        </p:nvSpPr>
        <p:spPr>
          <a:xfrm>
            <a:off x="1081932" y="5294728"/>
            <a:ext cx="4076375"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优化使用体验，提高留存率</a:t>
            </a:r>
          </a:p>
        </p:txBody>
      </p:sp>
    </p:spTree>
    <p:extLst>
      <p:ext uri="{BB962C8B-B14F-4D97-AF65-F5344CB8AC3E}">
        <p14:creationId xmlns:p14="http://schemas.microsoft.com/office/powerpoint/2010/main" val="58487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43E3D-7AF2-CEDA-F509-C4184062D7F0}"/>
            </a:ext>
          </a:extLst>
        </p:cNvPr>
        <p:cNvGrpSpPr/>
        <p:nvPr/>
      </p:nvGrpSpPr>
      <p:grpSpPr>
        <a:xfrm>
          <a:off x="0" y="0"/>
          <a:ext cx="0" cy="0"/>
          <a:chOff x="0" y="0"/>
          <a:chExt cx="0" cy="0"/>
        </a:xfrm>
      </p:grpSpPr>
      <p:sp>
        <p:nvSpPr>
          <p:cNvPr id="15" name="文本占位符 14">
            <a:extLst>
              <a:ext uri="{FF2B5EF4-FFF2-40B4-BE49-F238E27FC236}">
                <a16:creationId xmlns:a16="http://schemas.microsoft.com/office/drawing/2014/main" id="{5210E3EC-D0CE-B08D-77F8-49DCFE50A992}"/>
              </a:ext>
            </a:extLst>
          </p:cNvPr>
          <p:cNvSpPr>
            <a:spLocks noGrp="1"/>
          </p:cNvSpPr>
          <p:nvPr>
            <p:ph type="body" sz="quarter" idx="17"/>
          </p:nvPr>
        </p:nvSpPr>
        <p:spPr>
          <a:xfrm>
            <a:off x="1201862" y="1939637"/>
            <a:ext cx="2682213" cy="422071"/>
          </a:xfrm>
        </p:spPr>
        <p:txBody>
          <a:bodyPr rtlCol="0"/>
          <a:lstStyle>
            <a:defPPr>
              <a:defRPr lang="zh-CN"/>
            </a:defPPr>
          </a:lstStyle>
          <a:p>
            <a:pPr rtl="0"/>
            <a:r>
              <a:rPr lang="zh-CN" altLang="en-US" sz="2200" b="1" dirty="0"/>
              <a:t>数据挖掘服务</a:t>
            </a:r>
          </a:p>
        </p:txBody>
      </p:sp>
      <p:grpSp>
        <p:nvGrpSpPr>
          <p:cNvPr id="32" name="组 31">
            <a:extLst>
              <a:ext uri="{FF2B5EF4-FFF2-40B4-BE49-F238E27FC236}">
                <a16:creationId xmlns:a16="http://schemas.microsoft.com/office/drawing/2014/main" id="{14EE1E91-A107-BAC8-75D9-9B5D1502AD03}"/>
              </a:ext>
              <a:ext uri="{C183D7F6-B498-43B3-948B-1728B52AA6E4}">
                <adec:decorative xmlns:adec="http://schemas.microsoft.com/office/drawing/2017/decorative" val="1"/>
              </a:ext>
            </a:extLst>
          </p:cNvPr>
          <p:cNvGrpSpPr/>
          <p:nvPr/>
        </p:nvGrpSpPr>
        <p:grpSpPr>
          <a:xfrm>
            <a:off x="7390553" y="1556792"/>
            <a:ext cx="4938268" cy="4436372"/>
            <a:chOff x="8351648" y="1891626"/>
            <a:chExt cx="4221319" cy="4003536"/>
          </a:xfrm>
        </p:grpSpPr>
        <p:sp>
          <p:nvSpPr>
            <p:cNvPr id="25" name="任意多边形(F) 32">
              <a:extLst>
                <a:ext uri="{FF2B5EF4-FFF2-40B4-BE49-F238E27FC236}">
                  <a16:creationId xmlns:a16="http://schemas.microsoft.com/office/drawing/2014/main" id="{EB0DA1D1-9519-E588-2A40-58713997A438}"/>
                </a:ext>
              </a:extLst>
            </p:cNvPr>
            <p:cNvSpPr>
              <a:spLocks/>
            </p:cNvSpPr>
            <p:nvPr/>
          </p:nvSpPr>
          <p:spPr bwMode="auto">
            <a:xfrm>
              <a:off x="8360480" y="4377007"/>
              <a:ext cx="2338209" cy="1518155"/>
            </a:xfrm>
            <a:custGeom>
              <a:avLst/>
              <a:gdLst/>
              <a:ahLst/>
              <a:cxnLst>
                <a:cxn ang="0">
                  <a:pos x="349" y="0"/>
                </a:cxn>
                <a:cxn ang="0">
                  <a:pos x="0" y="610"/>
                </a:cxn>
                <a:cxn ang="0">
                  <a:pos x="1292" y="1189"/>
                </a:cxn>
                <a:cxn ang="0">
                  <a:pos x="1292" y="1189"/>
                </a:cxn>
                <a:cxn ang="0">
                  <a:pos x="1292" y="424"/>
                </a:cxn>
                <a:cxn ang="0">
                  <a:pos x="1292" y="424"/>
                </a:cxn>
                <a:cxn ang="0">
                  <a:pos x="349" y="0"/>
                </a:cxn>
              </a:cxnLst>
              <a:rect l="0" t="0" r="r" b="b"/>
              <a:pathLst>
                <a:path w="1292" h="1189">
                  <a:moveTo>
                    <a:pt x="349" y="0"/>
                  </a:moveTo>
                  <a:lnTo>
                    <a:pt x="0" y="610"/>
                  </a:lnTo>
                  <a:lnTo>
                    <a:pt x="1292" y="1189"/>
                  </a:lnTo>
                  <a:lnTo>
                    <a:pt x="1292" y="1189"/>
                  </a:lnTo>
                  <a:lnTo>
                    <a:pt x="1292" y="424"/>
                  </a:lnTo>
                  <a:lnTo>
                    <a:pt x="1292" y="424"/>
                  </a:lnTo>
                  <a:lnTo>
                    <a:pt x="349" y="0"/>
                  </a:lnTo>
                  <a:close/>
                </a:path>
              </a:pathLst>
            </a:custGeom>
            <a:solidFill>
              <a:schemeClr val="accent1"/>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dirty="0">
                <a:solidFill>
                  <a:srgbClr val="000000"/>
                </a:solidFill>
                <a:latin typeface="Microsoft YaHei UI" pitchFamily="112" charset="0"/>
                <a:cs typeface="Microsoft YaHei UI"/>
              </a:endParaRPr>
            </a:p>
          </p:txBody>
        </p:sp>
        <p:sp>
          <p:nvSpPr>
            <p:cNvPr id="26" name="任意多边形(F) 33">
              <a:extLst>
                <a:ext uri="{FF2B5EF4-FFF2-40B4-BE49-F238E27FC236}">
                  <a16:creationId xmlns:a16="http://schemas.microsoft.com/office/drawing/2014/main" id="{FC3102DE-D9F4-0D92-1021-ECA69B069355}"/>
                </a:ext>
              </a:extLst>
            </p:cNvPr>
            <p:cNvSpPr>
              <a:spLocks/>
            </p:cNvSpPr>
            <p:nvPr/>
          </p:nvSpPr>
          <p:spPr bwMode="auto">
            <a:xfrm>
              <a:off x="8351648" y="3158451"/>
              <a:ext cx="2338213" cy="1565061"/>
            </a:xfrm>
            <a:custGeom>
              <a:avLst/>
              <a:gdLst/>
              <a:ahLst/>
              <a:cxnLst>
                <a:cxn ang="0">
                  <a:pos x="347" y="0"/>
                </a:cxn>
                <a:cxn ang="0">
                  <a:pos x="0" y="609"/>
                </a:cxn>
                <a:cxn ang="0">
                  <a:pos x="918" y="1022"/>
                </a:cxn>
                <a:cxn ang="0">
                  <a:pos x="918" y="1022"/>
                </a:cxn>
                <a:cxn ang="0">
                  <a:pos x="918" y="256"/>
                </a:cxn>
                <a:cxn ang="0">
                  <a:pos x="918" y="256"/>
                </a:cxn>
                <a:cxn ang="0">
                  <a:pos x="347" y="0"/>
                </a:cxn>
              </a:cxnLst>
              <a:rect l="0" t="0" r="r" b="b"/>
              <a:pathLst>
                <a:path w="918" h="1022">
                  <a:moveTo>
                    <a:pt x="347" y="0"/>
                  </a:moveTo>
                  <a:lnTo>
                    <a:pt x="0" y="609"/>
                  </a:lnTo>
                  <a:lnTo>
                    <a:pt x="918" y="1022"/>
                  </a:lnTo>
                  <a:lnTo>
                    <a:pt x="918" y="1022"/>
                  </a:lnTo>
                  <a:lnTo>
                    <a:pt x="918" y="256"/>
                  </a:lnTo>
                  <a:lnTo>
                    <a:pt x="918" y="256"/>
                  </a:lnTo>
                  <a:lnTo>
                    <a:pt x="347" y="0"/>
                  </a:lnTo>
                  <a:close/>
                </a:path>
              </a:pathLst>
            </a:custGeom>
            <a:solidFill>
              <a:schemeClr val="accent4"/>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27" name="任意多边形(F) 21">
              <a:extLst>
                <a:ext uri="{FF2B5EF4-FFF2-40B4-BE49-F238E27FC236}">
                  <a16:creationId xmlns:a16="http://schemas.microsoft.com/office/drawing/2014/main" id="{C04677F0-8CC6-7562-2B54-DDAF05D2724B}"/>
                </a:ext>
              </a:extLst>
            </p:cNvPr>
            <p:cNvSpPr>
              <a:spLocks/>
            </p:cNvSpPr>
            <p:nvPr/>
          </p:nvSpPr>
          <p:spPr bwMode="auto">
            <a:xfrm>
              <a:off x="10689854" y="1891626"/>
              <a:ext cx="943285" cy="1518157"/>
            </a:xfrm>
            <a:custGeom>
              <a:avLst/>
              <a:gdLst/>
              <a:ahLst/>
              <a:cxnLst>
                <a:cxn ang="0">
                  <a:pos x="0" y="0"/>
                </a:cxn>
                <a:cxn ang="0">
                  <a:pos x="0" y="1197"/>
                </a:cxn>
                <a:cxn ang="0">
                  <a:pos x="545" y="953"/>
                </a:cxn>
                <a:cxn ang="0">
                  <a:pos x="0" y="0"/>
                </a:cxn>
              </a:cxnLst>
              <a:rect l="0" t="0" r="r" b="b"/>
              <a:pathLst>
                <a:path w="545" h="1197">
                  <a:moveTo>
                    <a:pt x="0" y="0"/>
                  </a:moveTo>
                  <a:lnTo>
                    <a:pt x="0" y="1197"/>
                  </a:lnTo>
                  <a:lnTo>
                    <a:pt x="545" y="953"/>
                  </a:lnTo>
                  <a:lnTo>
                    <a:pt x="0" y="0"/>
                  </a:lnTo>
                  <a:close/>
                </a:path>
              </a:pathLst>
            </a:custGeom>
            <a:solidFill>
              <a:schemeClr val="accent6">
                <a:lumMod val="75000"/>
              </a:schemeClr>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ct val="20000"/>
                </a:spcBef>
              </a:pPr>
              <a:endParaRPr lang="zh-CN" altLang="en-US" sz="1600">
                <a:solidFill>
                  <a:srgbClr val="FFFFFF"/>
                </a:solidFill>
                <a:latin typeface="Microsoft YaHei UI" pitchFamily="112" charset="0"/>
                <a:cs typeface="Microsoft YaHei UI"/>
              </a:endParaRPr>
            </a:p>
          </p:txBody>
        </p:sp>
        <p:sp>
          <p:nvSpPr>
            <p:cNvPr id="28" name="任意多边形(F) 30">
              <a:extLst>
                <a:ext uri="{FF2B5EF4-FFF2-40B4-BE49-F238E27FC236}">
                  <a16:creationId xmlns:a16="http://schemas.microsoft.com/office/drawing/2014/main" id="{C9E27592-283C-4C45-FEB8-7193599DE79B}"/>
                </a:ext>
              </a:extLst>
            </p:cNvPr>
            <p:cNvSpPr>
              <a:spLocks/>
            </p:cNvSpPr>
            <p:nvPr/>
          </p:nvSpPr>
          <p:spPr bwMode="auto">
            <a:xfrm>
              <a:off x="9750026" y="1891626"/>
              <a:ext cx="939828" cy="1518155"/>
            </a:xfrm>
            <a:custGeom>
              <a:avLst/>
              <a:gdLst/>
              <a:ahLst/>
              <a:cxnLst>
                <a:cxn ang="0">
                  <a:pos x="0" y="953"/>
                </a:cxn>
                <a:cxn ang="0">
                  <a:pos x="544" y="1197"/>
                </a:cxn>
                <a:cxn ang="0">
                  <a:pos x="544" y="1197"/>
                </a:cxn>
                <a:cxn ang="0">
                  <a:pos x="544" y="0"/>
                </a:cxn>
                <a:cxn ang="0">
                  <a:pos x="0" y="953"/>
                </a:cxn>
              </a:cxnLst>
              <a:rect l="0" t="0" r="r" b="b"/>
              <a:pathLst>
                <a:path w="544" h="1197">
                  <a:moveTo>
                    <a:pt x="0" y="953"/>
                  </a:moveTo>
                  <a:lnTo>
                    <a:pt x="544" y="1197"/>
                  </a:lnTo>
                  <a:lnTo>
                    <a:pt x="544" y="1197"/>
                  </a:lnTo>
                  <a:lnTo>
                    <a:pt x="544" y="0"/>
                  </a:lnTo>
                  <a:lnTo>
                    <a:pt x="0" y="953"/>
                  </a:lnTo>
                  <a:close/>
                </a:path>
              </a:pathLst>
            </a:custGeom>
            <a:solidFill>
              <a:schemeClr val="accent6"/>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30" name="任意多边形(F) 12">
              <a:extLst>
                <a:ext uri="{FF2B5EF4-FFF2-40B4-BE49-F238E27FC236}">
                  <a16:creationId xmlns:a16="http://schemas.microsoft.com/office/drawing/2014/main" id="{1FD2D427-D28B-E8CF-11B0-E6790D2CC40F}"/>
                </a:ext>
              </a:extLst>
            </p:cNvPr>
            <p:cNvSpPr/>
            <p:nvPr/>
          </p:nvSpPr>
          <p:spPr>
            <a:xfrm>
              <a:off x="10680466" y="4420577"/>
              <a:ext cx="1559056" cy="1474585"/>
            </a:xfrm>
            <a:custGeom>
              <a:avLst/>
              <a:gdLst>
                <a:gd name="connsiteX0" fmla="*/ 1497378 w 1497378"/>
                <a:gd name="connsiteY0" fmla="*/ 0 h 1466972"/>
                <a:gd name="connsiteX1" fmla="*/ 1497378 w 1497378"/>
                <a:gd name="connsiteY1" fmla="*/ 973516 h 1466972"/>
                <a:gd name="connsiteX2" fmla="*/ 0 w 1497378"/>
                <a:gd name="connsiteY2" fmla="*/ 1466972 h 1466972"/>
                <a:gd name="connsiteX3" fmla="*/ 0 w 1497378"/>
                <a:gd name="connsiteY3" fmla="*/ 495093 h 1466972"/>
              </a:gdLst>
              <a:ahLst/>
              <a:cxnLst>
                <a:cxn ang="0">
                  <a:pos x="connsiteX0" y="connsiteY0"/>
                </a:cxn>
                <a:cxn ang="0">
                  <a:pos x="connsiteX1" y="connsiteY1"/>
                </a:cxn>
                <a:cxn ang="0">
                  <a:pos x="connsiteX2" y="connsiteY2"/>
                </a:cxn>
                <a:cxn ang="0">
                  <a:pos x="connsiteX3" y="connsiteY3"/>
                </a:cxn>
              </a:cxnLst>
              <a:rect l="l" t="t" r="r" b="b"/>
              <a:pathLst>
                <a:path w="1497378" h="1466972">
                  <a:moveTo>
                    <a:pt x="1497378" y="0"/>
                  </a:moveTo>
                  <a:lnTo>
                    <a:pt x="1497378" y="973516"/>
                  </a:lnTo>
                  <a:lnTo>
                    <a:pt x="0" y="1466972"/>
                  </a:lnTo>
                  <a:lnTo>
                    <a:pt x="0" y="4950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sp>
          <p:nvSpPr>
            <p:cNvPr id="31" name="任意多边形(F) 14">
              <a:extLst>
                <a:ext uri="{FF2B5EF4-FFF2-40B4-BE49-F238E27FC236}">
                  <a16:creationId xmlns:a16="http://schemas.microsoft.com/office/drawing/2014/main" id="{4474463F-6E14-B155-8C2B-A70A5B2F6768}"/>
                </a:ext>
              </a:extLst>
            </p:cNvPr>
            <p:cNvSpPr/>
            <p:nvPr/>
          </p:nvSpPr>
          <p:spPr>
            <a:xfrm>
              <a:off x="10689862" y="3158452"/>
              <a:ext cx="1883105" cy="1565059"/>
            </a:xfrm>
            <a:custGeom>
              <a:avLst/>
              <a:gdLst>
                <a:gd name="connsiteX0" fmla="*/ 986476 w 1498963"/>
                <a:gd name="connsiteY0" fmla="*/ 0 h 1294747"/>
                <a:gd name="connsiteX1" fmla="*/ 1498963 w 1498963"/>
                <a:gd name="connsiteY1" fmla="*/ 659560 h 1294747"/>
                <a:gd name="connsiteX2" fmla="*/ 1498963 w 1498963"/>
                <a:gd name="connsiteY2" fmla="*/ 800229 h 1294747"/>
                <a:gd name="connsiteX3" fmla="*/ 0 w 1498963"/>
                <a:gd name="connsiteY3" fmla="*/ 1294747 h 1294747"/>
                <a:gd name="connsiteX4" fmla="*/ 0 w 1498963"/>
                <a:gd name="connsiteY4" fmla="*/ 324320 h 1294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963" h="1294747">
                  <a:moveTo>
                    <a:pt x="986476" y="0"/>
                  </a:moveTo>
                  <a:lnTo>
                    <a:pt x="1498963" y="659560"/>
                  </a:lnTo>
                  <a:lnTo>
                    <a:pt x="1498963" y="800229"/>
                  </a:lnTo>
                  <a:lnTo>
                    <a:pt x="0" y="1294747"/>
                  </a:lnTo>
                  <a:lnTo>
                    <a:pt x="0" y="32432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grpSp>
      <p:cxnSp>
        <p:nvCxnSpPr>
          <p:cNvPr id="2" name="直接连接符 1">
            <a:extLst>
              <a:ext uri="{FF2B5EF4-FFF2-40B4-BE49-F238E27FC236}">
                <a16:creationId xmlns:a16="http://schemas.microsoft.com/office/drawing/2014/main" id="{25B3AE42-5047-9D2F-4D0B-D405AA2030D1}"/>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BED1D9C3-15CC-F94E-7782-ADF6F8C08D2D}"/>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商业模式</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
        <p:nvSpPr>
          <p:cNvPr id="18" name="文本占位符 17">
            <a:extLst>
              <a:ext uri="{FF2B5EF4-FFF2-40B4-BE49-F238E27FC236}">
                <a16:creationId xmlns:a16="http://schemas.microsoft.com/office/drawing/2014/main" id="{B7B3F718-F1B2-1E5B-1078-A4705EB0086F}"/>
              </a:ext>
            </a:extLst>
          </p:cNvPr>
          <p:cNvSpPr>
            <a:spLocks noGrp="1"/>
          </p:cNvSpPr>
          <p:nvPr>
            <p:ph type="body" sz="quarter" idx="22"/>
          </p:nvPr>
        </p:nvSpPr>
        <p:spPr>
          <a:xfrm>
            <a:off x="6022125" y="3139320"/>
            <a:ext cx="2606452" cy="885967"/>
          </a:xfrm>
          <a:solidFill>
            <a:schemeClr val="bg1"/>
          </a:solidFill>
          <a:ln w="38100">
            <a:solidFill>
              <a:srgbClr val="E78980"/>
            </a:solidFill>
          </a:ln>
        </p:spPr>
        <p:txBody>
          <a:bodyPr rtlCol="0"/>
          <a:lstStyle>
            <a:defPPr>
              <a:defRPr lang="zh-CN"/>
            </a:defPPr>
          </a:lstStyle>
          <a:p>
            <a:pPr rtl="0"/>
            <a:r>
              <a:rPr lang="zh-CN" altLang="en-US" sz="2400" dirty="0"/>
              <a:t>第二阶段</a:t>
            </a:r>
            <a:endParaRPr lang="en-US" altLang="zh-CN" sz="2400" dirty="0"/>
          </a:p>
          <a:p>
            <a:pPr rtl="0"/>
            <a:r>
              <a:rPr lang="zh-CN" altLang="en-US" sz="2400" dirty="0">
                <a:solidFill>
                  <a:schemeClr val="accent1">
                    <a:lumMod val="75000"/>
                  </a:schemeClr>
                </a:solidFill>
              </a:rPr>
              <a:t>扩展数据服务</a:t>
            </a:r>
            <a:endParaRPr lang="en-US" altLang="zh-CN" sz="2400" dirty="0">
              <a:solidFill>
                <a:schemeClr val="accent1">
                  <a:lumMod val="75000"/>
                </a:schemeClr>
              </a:solidFill>
            </a:endParaRPr>
          </a:p>
        </p:txBody>
      </p:sp>
      <p:sp>
        <p:nvSpPr>
          <p:cNvPr id="44" name="右大括号 43">
            <a:extLst>
              <a:ext uri="{FF2B5EF4-FFF2-40B4-BE49-F238E27FC236}">
                <a16:creationId xmlns:a16="http://schemas.microsoft.com/office/drawing/2014/main" id="{1496AB1C-327D-209B-FA7D-739AD6162D12}"/>
              </a:ext>
            </a:extLst>
          </p:cNvPr>
          <p:cNvSpPr/>
          <p:nvPr/>
        </p:nvSpPr>
        <p:spPr>
          <a:xfrm>
            <a:off x="4692174" y="1799085"/>
            <a:ext cx="626720" cy="3960439"/>
          </a:xfrm>
          <a:prstGeom prst="rightBrace">
            <a:avLst>
              <a:gd name="adj1" fmla="val 31029"/>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占位符 14">
            <a:extLst>
              <a:ext uri="{FF2B5EF4-FFF2-40B4-BE49-F238E27FC236}">
                <a16:creationId xmlns:a16="http://schemas.microsoft.com/office/drawing/2014/main" id="{710F3157-201E-1BDA-3ADE-F951EAED86A4}"/>
              </a:ext>
            </a:extLst>
          </p:cNvPr>
          <p:cNvSpPr txBox="1">
            <a:spLocks/>
          </p:cNvSpPr>
          <p:nvPr/>
        </p:nvSpPr>
        <p:spPr>
          <a:xfrm>
            <a:off x="1201862" y="2843426"/>
            <a:ext cx="3580501"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数据清洗服务</a:t>
            </a:r>
          </a:p>
        </p:txBody>
      </p:sp>
      <p:sp>
        <p:nvSpPr>
          <p:cNvPr id="48" name="文本占位符 14">
            <a:extLst>
              <a:ext uri="{FF2B5EF4-FFF2-40B4-BE49-F238E27FC236}">
                <a16:creationId xmlns:a16="http://schemas.microsoft.com/office/drawing/2014/main" id="{51EC0823-D59C-2B8F-B44E-A9252351064D}"/>
              </a:ext>
            </a:extLst>
          </p:cNvPr>
          <p:cNvSpPr txBox="1">
            <a:spLocks/>
          </p:cNvSpPr>
          <p:nvPr/>
        </p:nvSpPr>
        <p:spPr>
          <a:xfrm>
            <a:off x="1201862" y="3706736"/>
            <a:ext cx="2284358"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数据标注服务</a:t>
            </a:r>
          </a:p>
        </p:txBody>
      </p:sp>
      <p:sp>
        <p:nvSpPr>
          <p:cNvPr id="49" name="文本占位符 14">
            <a:extLst>
              <a:ext uri="{FF2B5EF4-FFF2-40B4-BE49-F238E27FC236}">
                <a16:creationId xmlns:a16="http://schemas.microsoft.com/office/drawing/2014/main" id="{37696949-85BB-C5AE-D180-966258259A14}"/>
              </a:ext>
            </a:extLst>
          </p:cNvPr>
          <p:cNvSpPr txBox="1">
            <a:spLocks/>
          </p:cNvSpPr>
          <p:nvPr/>
        </p:nvSpPr>
        <p:spPr>
          <a:xfrm>
            <a:off x="1201862" y="4768154"/>
            <a:ext cx="3932359"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灵活算力与数据服务组合</a:t>
            </a:r>
          </a:p>
        </p:txBody>
      </p:sp>
    </p:spTree>
    <p:extLst>
      <p:ext uri="{BB962C8B-B14F-4D97-AF65-F5344CB8AC3E}">
        <p14:creationId xmlns:p14="http://schemas.microsoft.com/office/powerpoint/2010/main" val="4247787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Whitepaper">
      <a:dk1>
        <a:srgbClr val="000000"/>
      </a:dk1>
      <a:lt1>
        <a:srgbClr val="FFFFFF"/>
      </a:lt1>
      <a:dk2>
        <a:srgbClr val="44546A"/>
      </a:dk2>
      <a:lt2>
        <a:srgbClr val="E7E6E6"/>
      </a:lt2>
      <a:accent1>
        <a:srgbClr val="D73A2C"/>
      </a:accent1>
      <a:accent2>
        <a:srgbClr val="FEF8F2"/>
      </a:accent2>
      <a:accent3>
        <a:srgbClr val="244655"/>
      </a:accent3>
      <a:accent4>
        <a:srgbClr val="DD923B"/>
      </a:accent4>
      <a:accent5>
        <a:srgbClr val="D8AD63"/>
      </a:accent5>
      <a:accent6>
        <a:srgbClr val="95A8B4"/>
      </a:accent6>
      <a:hlink>
        <a:srgbClr val="0563C1"/>
      </a:hlink>
      <a:folHlink>
        <a:srgbClr val="954F72"/>
      </a:folHlink>
    </a:clrScheme>
    <a:fontScheme name="Custom 47">
      <a:majorFont>
        <a:latin typeface="Microsoft YaHei UI"/>
        <a:ea typeface=""/>
        <a:cs typeface="Microsoft YaHei UI"/>
      </a:majorFont>
      <a:minorFont>
        <a:latin typeface="Microsoft YaHei UI"/>
        <a:ea typeface=""/>
        <a:cs typeface="Microsoft YaHei U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_71026973_TF22759897_Win32" id="{5471F9A1-CB92-4622-8C09-C0B895CB2397}" vid="{72F15FDE-6A20-4832-922A-96E4B610BF9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Microsoft YaHei UI"/>
        <a:ea typeface=""/>
        <a:cs typeface="Microsoft YaHei UI"/>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Microsoft YaHei UI"/>
        <a:ea typeface=""/>
        <a:cs typeface="Microsoft YaHei UI"/>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panose="020F0302020204030204"/>
        <a:ea typeface=""/>
        <a:cs typeface="Microsoft YaHei UI Light"/>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icrosoft YaHei UI" panose="020F0502020204030204"/>
        <a:ea typeface=""/>
        <a:cs typeface="Microsoft YaHei UI"/>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C9D45F-5AE4-4696-AF8F-9050FAA71438}">
  <ds:schemaRefs>
    <ds:schemaRef ds:uri="http://schemas.microsoft.com/sharepoint/v3/contenttype/forms"/>
  </ds:schemaRefs>
</ds:datastoreItem>
</file>

<file path=customXml/itemProps2.xml><?xml version="1.0" encoding="utf-8"?>
<ds:datastoreItem xmlns:ds="http://schemas.openxmlformats.org/officeDocument/2006/customXml" ds:itemID="{A8D42FEB-2214-4507-AEBF-7AC9BFC4A1C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A98ECCF-2628-4286-8535-6374B1F0F1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白皮书提案演示文稿</Template>
  <TotalTime>391</TotalTime>
  <Words>1385</Words>
  <Application>Microsoft Office PowerPoint</Application>
  <PresentationFormat>自定义</PresentationFormat>
  <Paragraphs>218</Paragraphs>
  <Slides>14</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Microsoft YaHei UI</vt:lpstr>
      <vt:lpstr>华文中宋</vt:lpstr>
      <vt:lpstr>宋体</vt:lpstr>
      <vt:lpstr>微软雅黑</vt:lpstr>
      <vt:lpstr>Arial</vt:lpstr>
      <vt:lpstr>Calibri</vt:lpstr>
      <vt:lpstr>Calibri Light</vt:lpstr>
      <vt:lpstr>Times New Roman</vt:lpstr>
      <vt:lpstr>Office 主题</vt:lpstr>
      <vt:lpstr>U</vt:lpstr>
      <vt:lpstr>行业现状与痛点</vt:lpstr>
      <vt:lpstr>公司目标</vt:lpstr>
      <vt:lpstr>市场潜力</vt:lpstr>
      <vt:lpstr>政策情况</vt:lpstr>
      <vt:lpstr>产品介绍</vt:lpstr>
      <vt:lpstr>竞品分析</vt:lpstr>
      <vt:lpstr>商业模式</vt:lpstr>
      <vt:lpstr>商业模式</vt:lpstr>
      <vt:lpstr>商业模式</vt:lpstr>
      <vt:lpstr>团队成果</vt:lpstr>
      <vt:lpstr>团队成果</vt:lpstr>
      <vt:lpstr>PowerPoint 演示文稿</vt:lpstr>
      <vt:lpstr>人才队伍</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zy z</dc:creator>
  <cp:keywords/>
  <dc:description/>
  <cp:lastModifiedBy>文超 贾</cp:lastModifiedBy>
  <cp:revision>6</cp:revision>
  <dcterms:created xsi:type="dcterms:W3CDTF">2024-09-14T07:24:20Z</dcterms:created>
  <dcterms:modified xsi:type="dcterms:W3CDTF">2024-09-14T16:29:46Z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