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540" r:id="rId5"/>
    <p:sldId id="555" r:id="rId6"/>
    <p:sldId id="547" r:id="rId7"/>
    <p:sldId id="548" r:id="rId8"/>
    <p:sldId id="542" r:id="rId9"/>
    <p:sldId id="549" r:id="rId10"/>
    <p:sldId id="550" r:id="rId11"/>
    <p:sldId id="546" r:id="rId12"/>
    <p:sldId id="551" r:id="rId13"/>
    <p:sldId id="552" r:id="rId14"/>
    <p:sldId id="553" r:id="rId15"/>
    <p:sldId id="554" r:id="rId16"/>
    <p:sldId id="544" r:id="rId17"/>
  </p:sldIdLst>
  <p:sldSz cx="12188825" cy="6858000"/>
  <p:notesSz cx="6858000" cy="9144000"/>
  <p:defaultTextStyle>
    <a:defPPr rtl="0">
      <a:defRPr lang="zh-CN"/>
    </a:defPPr>
    <a:lvl1pPr marL="0" algn="l" defTabSz="1218987" rtl="0" eaLnBrk="1" latinLnBrk="0" hangingPunct="1">
      <a:defRPr lang="zh-CN" sz="2400" kern="1200">
        <a:solidFill>
          <a:schemeClr val="tx1"/>
        </a:solidFill>
        <a:latin typeface="+mn-lt"/>
        <a:ea typeface="+mn-ea"/>
        <a:cs typeface="+mn-cs"/>
      </a:defRPr>
    </a:lvl1pPr>
    <a:lvl2pPr marL="609493" algn="l" defTabSz="1218987" rtl="0" eaLnBrk="1" latinLnBrk="0" hangingPunct="1">
      <a:defRPr lang="zh-CN" sz="2400" kern="1200">
        <a:solidFill>
          <a:schemeClr val="tx1"/>
        </a:solidFill>
        <a:latin typeface="+mn-lt"/>
        <a:ea typeface="+mn-ea"/>
        <a:cs typeface="+mn-cs"/>
      </a:defRPr>
    </a:lvl2pPr>
    <a:lvl3pPr marL="1218987" algn="l" defTabSz="1218987" rtl="0" eaLnBrk="1" latinLnBrk="0" hangingPunct="1">
      <a:defRPr lang="zh-CN" sz="2400" kern="1200">
        <a:solidFill>
          <a:schemeClr val="tx1"/>
        </a:solidFill>
        <a:latin typeface="+mn-lt"/>
        <a:ea typeface="+mn-ea"/>
        <a:cs typeface="+mn-cs"/>
      </a:defRPr>
    </a:lvl3pPr>
    <a:lvl4pPr marL="1828480" algn="l" defTabSz="1218987" rtl="0" eaLnBrk="1" latinLnBrk="0" hangingPunct="1">
      <a:defRPr lang="zh-CN" sz="2400" kern="1200">
        <a:solidFill>
          <a:schemeClr val="tx1"/>
        </a:solidFill>
        <a:latin typeface="+mn-lt"/>
        <a:ea typeface="+mn-ea"/>
        <a:cs typeface="+mn-cs"/>
      </a:defRPr>
    </a:lvl4pPr>
    <a:lvl5pPr marL="2437973" algn="l" defTabSz="1218987" rtl="0" eaLnBrk="1" latinLnBrk="0" hangingPunct="1">
      <a:defRPr lang="zh-CN" sz="2400" kern="1200">
        <a:solidFill>
          <a:schemeClr val="tx1"/>
        </a:solidFill>
        <a:latin typeface="+mn-lt"/>
        <a:ea typeface="+mn-ea"/>
        <a:cs typeface="+mn-cs"/>
      </a:defRPr>
    </a:lvl5pPr>
    <a:lvl6pPr marL="3047467" algn="l" defTabSz="1218987" rtl="0" eaLnBrk="1" latinLnBrk="0" hangingPunct="1">
      <a:defRPr lang="zh-CN" sz="2400" kern="1200">
        <a:solidFill>
          <a:schemeClr val="tx1"/>
        </a:solidFill>
        <a:latin typeface="+mn-lt"/>
        <a:ea typeface="+mn-ea"/>
        <a:cs typeface="+mn-cs"/>
      </a:defRPr>
    </a:lvl6pPr>
    <a:lvl7pPr marL="3656960" algn="l" defTabSz="1218987" rtl="0" eaLnBrk="1" latinLnBrk="0" hangingPunct="1">
      <a:defRPr lang="zh-CN" sz="2400" kern="1200">
        <a:solidFill>
          <a:schemeClr val="tx1"/>
        </a:solidFill>
        <a:latin typeface="+mn-lt"/>
        <a:ea typeface="+mn-ea"/>
        <a:cs typeface="+mn-cs"/>
      </a:defRPr>
    </a:lvl7pPr>
    <a:lvl8pPr marL="4266453" algn="l" defTabSz="1218987" rtl="0" eaLnBrk="1" latinLnBrk="0" hangingPunct="1">
      <a:defRPr lang="zh-CN" sz="2400" kern="1200">
        <a:solidFill>
          <a:schemeClr val="tx1"/>
        </a:solidFill>
        <a:latin typeface="+mn-lt"/>
        <a:ea typeface="+mn-ea"/>
        <a:cs typeface="+mn-cs"/>
      </a:defRPr>
    </a:lvl8pPr>
    <a:lvl9pPr marL="4875947" algn="l" defTabSz="1218987" rtl="0" eaLnBrk="1" latinLnBrk="0" hangingPunct="1">
      <a:defRPr lang="zh-CN"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980"/>
    <a:srgbClr val="FEF8F2"/>
    <a:srgbClr val="FADFC4"/>
    <a:srgbClr val="EEFECE"/>
    <a:srgbClr val="EFE9E5"/>
    <a:srgbClr val="D0FCD0"/>
    <a:srgbClr val="ADDCFF"/>
    <a:srgbClr val="FF7A0F"/>
    <a:srgbClr val="FADEC2"/>
    <a:srgbClr val="75D8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p:cViewPr>
        <p:scale>
          <a:sx n="100" d="100"/>
          <a:sy n="100" d="100"/>
        </p:scale>
        <p:origin x="1320" y="31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explosion val="21"/>
          <c:dPt>
            <c:idx val="0"/>
            <c:bubble3D val="0"/>
            <c:spPr>
              <a:solidFill>
                <a:schemeClr val="tx2"/>
              </a:solidFill>
              <a:ln w="19050">
                <a:solidFill>
                  <a:srgbClr val="FADFC4"/>
                </a:solidFill>
              </a:ln>
              <a:effectLst/>
            </c:spPr>
            <c:extLst>
              <c:ext xmlns:c16="http://schemas.microsoft.com/office/drawing/2014/chart" uri="{C3380CC4-5D6E-409C-BE32-E72D297353CC}">
                <c16:uniqueId val="{00000002-D3B2-4C56-909E-37EE54A20CD9}"/>
              </c:ext>
            </c:extLst>
          </c:dPt>
          <c:dPt>
            <c:idx val="1"/>
            <c:bubble3D val="0"/>
            <c:spPr>
              <a:solidFill>
                <a:schemeClr val="accent2"/>
              </a:solidFill>
              <a:ln w="19050">
                <a:solidFill>
                  <a:srgbClr val="E78980"/>
                </a:solidFill>
              </a:ln>
              <a:effectLst/>
            </c:spPr>
            <c:extLst>
              <c:ext xmlns:c16="http://schemas.microsoft.com/office/drawing/2014/chart" uri="{C3380CC4-5D6E-409C-BE32-E72D297353CC}">
                <c16:uniqueId val="{00000001-D3B2-4C56-909E-37EE54A20CD9}"/>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D3B2-4C56-909E-37EE54A20CD9}"/>
              </c:ext>
            </c:extLst>
          </c:dPt>
          <c:dPt>
            <c:idx val="3"/>
            <c:bubble3D val="0"/>
            <c:spPr>
              <a:solidFill>
                <a:srgbClr val="FF7A0F"/>
              </a:solidFill>
              <a:ln w="19050">
                <a:solidFill>
                  <a:schemeClr val="bg1"/>
                </a:solidFill>
              </a:ln>
              <a:effectLst/>
            </c:spPr>
            <c:extLst>
              <c:ext xmlns:c16="http://schemas.microsoft.com/office/drawing/2014/chart" uri="{C3380CC4-5D6E-409C-BE32-E72D297353CC}">
                <c16:uniqueId val="{00000004-D3B2-4C56-909E-37EE54A20CD9}"/>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10</c:v>
                </c:pt>
                <c:pt idx="1">
                  <c:v>40</c:v>
                </c:pt>
                <c:pt idx="2">
                  <c:v>20</c:v>
                </c:pt>
                <c:pt idx="3">
                  <c:v>30</c:v>
                </c:pt>
              </c:numCache>
            </c:numRef>
          </c:val>
          <c:extLst>
            <c:ext xmlns:c16="http://schemas.microsoft.com/office/drawing/2014/chart" uri="{C3380CC4-5D6E-409C-BE32-E72D297353CC}">
              <c16:uniqueId val="{00000000-D3B2-4C56-909E-37EE54A20CD9}"/>
            </c:ext>
          </c:extLst>
        </c:ser>
        <c:dLbls>
          <c:showLegendKey val="0"/>
          <c:showVal val="0"/>
          <c:showCatName val="0"/>
          <c:showSerName val="0"/>
          <c:showPercent val="0"/>
          <c:showBubbleSize val="0"/>
          <c:showLeaderLines val="1"/>
        </c:dLbls>
        <c:firstSliceAng val="6"/>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C364CD52-392C-4A26-9DC5-AED9507E9828}" type="datetime1">
              <a:rPr lang="zh-CN" altLang="en-US" smtClean="0">
                <a:latin typeface="Microsoft YaHei UI" panose="020B0503020204020204" pitchFamily="34" charset="-122"/>
                <a:ea typeface="Microsoft YaHei UI" panose="020B0503020204020204" pitchFamily="34" charset="-122"/>
              </a:rPr>
              <a:t>2024/9/14</a:t>
            </a:fld>
            <a:endParaRPr lang="zh-CN"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7970773E-52BF-4D5F-9E36-469C76FF0F40}" type="slidenum">
              <a:rPr lang="zh-CN" smtClean="0">
                <a:latin typeface="Microsoft YaHei UI" panose="020B0503020204020204" pitchFamily="34" charset="-122"/>
                <a:ea typeface="Microsoft YaHei UI" panose="020B0503020204020204" pitchFamily="34" charset="-122"/>
              </a:rPr>
              <a:t>‹#›</a:t>
            </a:fld>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0D300A70-7942-4B88-A29E-03A59A747D7D}" type="datetime1">
              <a:rPr lang="zh-CN" altLang="en-US" smtClean="0"/>
              <a:t>2024/9/14</a:t>
            </a:fld>
            <a:endParaRPr 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B0FCC8D5-6D68-A443-97C0-91AE5977134B}" type="slidenum">
              <a:rPr lang="en-US" altLang="zh-CN" smtClean="0"/>
              <a:pPr/>
              <a:t>‹#›</a:t>
            </a:fld>
            <a:endParaRPr lang="zh-CN" alt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457200" rtl="0" eaLnBrk="1" latinLnBrk="0" hangingPunct="1">
      <a:defRPr lang="zh-CN" sz="1200" kern="1200">
        <a:solidFill>
          <a:schemeClr val="tx1"/>
        </a:solidFill>
        <a:latin typeface="+mn-cs"/>
        <a:ea typeface="+mn-ea"/>
        <a:cs typeface="+mn-cs"/>
      </a:defRPr>
    </a:lvl6pPr>
    <a:lvl7pPr marL="2743200" algn="l" defTabSz="457200" rtl="0" eaLnBrk="1" latinLnBrk="0" hangingPunct="1">
      <a:defRPr lang="zh-CN" sz="1200" kern="1200">
        <a:solidFill>
          <a:schemeClr val="tx1"/>
        </a:solidFill>
        <a:latin typeface="+mn-cs"/>
        <a:ea typeface="+mn-ea"/>
        <a:cs typeface="+mn-cs"/>
      </a:defRPr>
    </a:lvl7pPr>
    <a:lvl8pPr marL="3200400" algn="l" defTabSz="457200" rtl="0" eaLnBrk="1" latinLnBrk="0" hangingPunct="1">
      <a:defRPr lang="zh-CN" sz="1200" kern="1200">
        <a:solidFill>
          <a:schemeClr val="tx1"/>
        </a:solidFill>
        <a:latin typeface="+mn-cs"/>
        <a:ea typeface="+mn-ea"/>
        <a:cs typeface="+mn-cs"/>
      </a:defRPr>
    </a:lvl8pPr>
    <a:lvl9pPr marL="3657600" algn="l" defTabSz="457200" rtl="0" eaLnBrk="1" latinLnBrk="0" hangingPunct="1">
      <a:defRPr lang="zh-CN"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1</a:t>
            </a:fld>
            <a:endParaRPr lang="zh-CN" altLang="en-US" dirty="0"/>
          </a:p>
        </p:txBody>
      </p:sp>
    </p:spTree>
    <p:extLst>
      <p:ext uri="{BB962C8B-B14F-4D97-AF65-F5344CB8AC3E}">
        <p14:creationId xmlns:p14="http://schemas.microsoft.com/office/powerpoint/2010/main" val="101783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FC77C-468A-7AA2-4933-188BECD5D0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E174CA-5564-D9DD-232C-C2A1F578F8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44493DF-F5EB-1BB8-4D73-0EF8EA1FB99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A78D855-BE6C-64CA-954E-847956E94B6B}"/>
              </a:ext>
            </a:extLst>
          </p:cNvPr>
          <p:cNvSpPr>
            <a:spLocks noGrp="1"/>
          </p:cNvSpPr>
          <p:nvPr>
            <p:ph type="sldNum" sz="quarter" idx="5"/>
          </p:nvPr>
        </p:nvSpPr>
        <p:spPr/>
        <p:txBody>
          <a:bodyPr/>
          <a:lstStyle/>
          <a:p>
            <a:fld id="{B0FCC8D5-6D68-A443-97C0-91AE5977134B}" type="slidenum">
              <a:rPr lang="en-US" altLang="zh-CN" smtClean="0"/>
              <a:pPr/>
              <a:t>10</a:t>
            </a:fld>
            <a:endParaRPr lang="zh-CN" altLang="en-US" dirty="0"/>
          </a:p>
        </p:txBody>
      </p:sp>
    </p:spTree>
    <p:extLst>
      <p:ext uri="{BB962C8B-B14F-4D97-AF65-F5344CB8AC3E}">
        <p14:creationId xmlns:p14="http://schemas.microsoft.com/office/powerpoint/2010/main" val="808339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E2E6A-C56D-D69C-A5E2-D8D687530F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65E9760-EF11-0735-407A-04454D8921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2ACE8B0-501F-3EE3-DE47-A1AC1CFDB13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F22FD44-53E9-84C6-38D0-E2835D222DE5}"/>
              </a:ext>
            </a:extLst>
          </p:cNvPr>
          <p:cNvSpPr>
            <a:spLocks noGrp="1"/>
          </p:cNvSpPr>
          <p:nvPr>
            <p:ph type="sldNum" sz="quarter" idx="5"/>
          </p:nvPr>
        </p:nvSpPr>
        <p:spPr/>
        <p:txBody>
          <a:bodyPr/>
          <a:lstStyle/>
          <a:p>
            <a:fld id="{B0FCC8D5-6D68-A443-97C0-91AE5977134B}" type="slidenum">
              <a:rPr lang="en-US" altLang="zh-CN" smtClean="0"/>
              <a:pPr/>
              <a:t>11</a:t>
            </a:fld>
            <a:endParaRPr lang="zh-CN" altLang="en-US" dirty="0"/>
          </a:p>
        </p:txBody>
      </p:sp>
    </p:spTree>
    <p:extLst>
      <p:ext uri="{BB962C8B-B14F-4D97-AF65-F5344CB8AC3E}">
        <p14:creationId xmlns:p14="http://schemas.microsoft.com/office/powerpoint/2010/main" val="284542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2745C-7652-F7B3-10ED-26B5D6EA13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B6A658B-09A6-0885-DD8C-A63A59B81A7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6F3FB4A-E041-FA35-6FA7-AE8B58B2DF0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EA3B26C-ACF0-EC52-C156-FE8D1F0DD406}"/>
              </a:ext>
            </a:extLst>
          </p:cNvPr>
          <p:cNvSpPr>
            <a:spLocks noGrp="1"/>
          </p:cNvSpPr>
          <p:nvPr>
            <p:ph type="sldNum" sz="quarter" idx="5"/>
          </p:nvPr>
        </p:nvSpPr>
        <p:spPr/>
        <p:txBody>
          <a:bodyPr/>
          <a:lstStyle/>
          <a:p>
            <a:fld id="{B0FCC8D5-6D68-A443-97C0-91AE5977134B}" type="slidenum">
              <a:rPr lang="en-US" altLang="zh-CN" smtClean="0"/>
              <a:pPr/>
              <a:t>12</a:t>
            </a:fld>
            <a:endParaRPr lang="zh-CN" altLang="en-US" dirty="0"/>
          </a:p>
        </p:txBody>
      </p:sp>
    </p:spTree>
    <p:extLst>
      <p:ext uri="{BB962C8B-B14F-4D97-AF65-F5344CB8AC3E}">
        <p14:creationId xmlns:p14="http://schemas.microsoft.com/office/powerpoint/2010/main" val="2345882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13</a:t>
            </a:fld>
            <a:endParaRPr lang="zh-CN" altLang="en-US" dirty="0"/>
          </a:p>
        </p:txBody>
      </p:sp>
    </p:spTree>
    <p:extLst>
      <p:ext uri="{BB962C8B-B14F-4D97-AF65-F5344CB8AC3E}">
        <p14:creationId xmlns:p14="http://schemas.microsoft.com/office/powerpoint/2010/main" val="376532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F0689-0FD7-0BA0-6596-EE066B59A3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BC75BE-76E2-CE02-C7E3-80A275D7A1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A19027D-6C84-9FCF-6D30-A1458BE1A87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59019C9-822F-E337-A224-6B28BA550A83}"/>
              </a:ext>
            </a:extLst>
          </p:cNvPr>
          <p:cNvSpPr>
            <a:spLocks noGrp="1"/>
          </p:cNvSpPr>
          <p:nvPr>
            <p:ph type="sldNum" sz="quarter" idx="5"/>
          </p:nvPr>
        </p:nvSpPr>
        <p:spPr/>
        <p:txBody>
          <a:bodyPr/>
          <a:lstStyle/>
          <a:p>
            <a:fld id="{B0FCC8D5-6D68-A443-97C0-91AE5977134B}" type="slidenum">
              <a:rPr lang="en-US" altLang="zh-CN" smtClean="0"/>
              <a:pPr/>
              <a:t>2</a:t>
            </a:fld>
            <a:endParaRPr lang="zh-CN" altLang="en-US" dirty="0"/>
          </a:p>
        </p:txBody>
      </p:sp>
    </p:spTree>
    <p:extLst>
      <p:ext uri="{BB962C8B-B14F-4D97-AF65-F5344CB8AC3E}">
        <p14:creationId xmlns:p14="http://schemas.microsoft.com/office/powerpoint/2010/main" val="303990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07765-B101-CFA5-AE22-27C1B226E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9227BFB-D9E9-9837-19F7-DCCBD00D493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9A76854-D24C-37AA-3449-3E846D0C65C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E884B31-BB64-06D5-6912-0446F2C9DA8B}"/>
              </a:ext>
            </a:extLst>
          </p:cNvPr>
          <p:cNvSpPr>
            <a:spLocks noGrp="1"/>
          </p:cNvSpPr>
          <p:nvPr>
            <p:ph type="sldNum" sz="quarter" idx="5"/>
          </p:nvPr>
        </p:nvSpPr>
        <p:spPr/>
        <p:txBody>
          <a:bodyPr/>
          <a:lstStyle/>
          <a:p>
            <a:fld id="{B0FCC8D5-6D68-A443-97C0-91AE5977134B}" type="slidenum">
              <a:rPr lang="en-US" altLang="zh-CN" smtClean="0"/>
              <a:pPr/>
              <a:t>3</a:t>
            </a:fld>
            <a:endParaRPr lang="zh-CN" altLang="en-US" dirty="0"/>
          </a:p>
        </p:txBody>
      </p:sp>
    </p:spTree>
    <p:extLst>
      <p:ext uri="{BB962C8B-B14F-4D97-AF65-F5344CB8AC3E}">
        <p14:creationId xmlns:p14="http://schemas.microsoft.com/office/powerpoint/2010/main" val="3170911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08C1-A11F-AEA9-848F-7ECA242035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F40477-BC49-839B-074F-ECF269DE7B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7F2204D-A2DB-0C1B-E9DF-65B9A654DF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6B9EAEB-356C-2012-BF00-AAFC6E6113D1}"/>
              </a:ext>
            </a:extLst>
          </p:cNvPr>
          <p:cNvSpPr>
            <a:spLocks noGrp="1"/>
          </p:cNvSpPr>
          <p:nvPr>
            <p:ph type="sldNum" sz="quarter" idx="5"/>
          </p:nvPr>
        </p:nvSpPr>
        <p:spPr/>
        <p:txBody>
          <a:bodyPr/>
          <a:lstStyle/>
          <a:p>
            <a:fld id="{B0FCC8D5-6D68-A443-97C0-91AE5977134B}" type="slidenum">
              <a:rPr lang="en-US" altLang="zh-CN" smtClean="0"/>
              <a:pPr/>
              <a:t>4</a:t>
            </a:fld>
            <a:endParaRPr lang="zh-CN" altLang="en-US" dirty="0"/>
          </a:p>
        </p:txBody>
      </p:sp>
    </p:spTree>
    <p:extLst>
      <p:ext uri="{BB962C8B-B14F-4D97-AF65-F5344CB8AC3E}">
        <p14:creationId xmlns:p14="http://schemas.microsoft.com/office/powerpoint/2010/main" val="39032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5</a:t>
            </a:fld>
            <a:endParaRPr lang="zh-CN" altLang="en-US" dirty="0"/>
          </a:p>
        </p:txBody>
      </p:sp>
    </p:spTree>
    <p:extLst>
      <p:ext uri="{BB962C8B-B14F-4D97-AF65-F5344CB8AC3E}">
        <p14:creationId xmlns:p14="http://schemas.microsoft.com/office/powerpoint/2010/main" val="618070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76779-CED0-E0FF-23C6-4218D39FD2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17B3DD0-67E1-D3FF-C7CD-CF2C9300751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68092FE-FD8C-B80A-F915-AC29C52F166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2CC715C-035B-1385-C952-A7BA7E518BED}"/>
              </a:ext>
            </a:extLst>
          </p:cNvPr>
          <p:cNvSpPr>
            <a:spLocks noGrp="1"/>
          </p:cNvSpPr>
          <p:nvPr>
            <p:ph type="sldNum" sz="quarter" idx="5"/>
          </p:nvPr>
        </p:nvSpPr>
        <p:spPr/>
        <p:txBody>
          <a:bodyPr/>
          <a:lstStyle/>
          <a:p>
            <a:fld id="{B0FCC8D5-6D68-A443-97C0-91AE5977134B}" type="slidenum">
              <a:rPr lang="en-US" altLang="zh-CN" smtClean="0"/>
              <a:pPr/>
              <a:t>6</a:t>
            </a:fld>
            <a:endParaRPr lang="zh-CN" altLang="en-US" dirty="0"/>
          </a:p>
        </p:txBody>
      </p:sp>
    </p:spTree>
    <p:extLst>
      <p:ext uri="{BB962C8B-B14F-4D97-AF65-F5344CB8AC3E}">
        <p14:creationId xmlns:p14="http://schemas.microsoft.com/office/powerpoint/2010/main" val="3147556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C921-D655-F8E1-2904-140CBAC56A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1E257F-9F18-02AF-A70C-8B6B07C506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116FD2-F7CC-CE76-39B1-F75C284F1B5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9F8F59B-C703-AC89-A0A7-EEC7CDBC20AD}"/>
              </a:ext>
            </a:extLst>
          </p:cNvPr>
          <p:cNvSpPr>
            <a:spLocks noGrp="1"/>
          </p:cNvSpPr>
          <p:nvPr>
            <p:ph type="sldNum" sz="quarter" idx="5"/>
          </p:nvPr>
        </p:nvSpPr>
        <p:spPr/>
        <p:txBody>
          <a:bodyPr/>
          <a:lstStyle/>
          <a:p>
            <a:fld id="{B0FCC8D5-6D68-A443-97C0-91AE5977134B}" type="slidenum">
              <a:rPr lang="en-US" altLang="zh-CN" smtClean="0"/>
              <a:pPr/>
              <a:t>7</a:t>
            </a:fld>
            <a:endParaRPr lang="zh-CN" altLang="en-US" dirty="0"/>
          </a:p>
        </p:txBody>
      </p:sp>
    </p:spTree>
    <p:extLst>
      <p:ext uri="{BB962C8B-B14F-4D97-AF65-F5344CB8AC3E}">
        <p14:creationId xmlns:p14="http://schemas.microsoft.com/office/powerpoint/2010/main" val="511207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8</a:t>
            </a:fld>
            <a:endParaRPr lang="zh-CN" altLang="en-US" dirty="0"/>
          </a:p>
        </p:txBody>
      </p:sp>
    </p:spTree>
    <p:extLst>
      <p:ext uri="{BB962C8B-B14F-4D97-AF65-F5344CB8AC3E}">
        <p14:creationId xmlns:p14="http://schemas.microsoft.com/office/powerpoint/2010/main" val="2822194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8C30D-A6CB-3F86-27B1-CAA73B60B5A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91A282D-CE6E-5E87-6407-F9DA06B9E98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F319855-2D8C-ACF7-0216-C32E0F93907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1893CBD-308B-8C6C-A868-A1ECA6A70EB7}"/>
              </a:ext>
            </a:extLst>
          </p:cNvPr>
          <p:cNvSpPr>
            <a:spLocks noGrp="1"/>
          </p:cNvSpPr>
          <p:nvPr>
            <p:ph type="sldNum" sz="quarter" idx="5"/>
          </p:nvPr>
        </p:nvSpPr>
        <p:spPr/>
        <p:txBody>
          <a:bodyPr/>
          <a:lstStyle/>
          <a:p>
            <a:fld id="{B0FCC8D5-6D68-A443-97C0-91AE5977134B}" type="slidenum">
              <a:rPr lang="en-US" altLang="zh-CN" smtClean="0"/>
              <a:pPr/>
              <a:t>9</a:t>
            </a:fld>
            <a:endParaRPr lang="zh-CN" altLang="en-US" dirty="0"/>
          </a:p>
        </p:txBody>
      </p:sp>
    </p:spTree>
    <p:extLst>
      <p:ext uri="{BB962C8B-B14F-4D97-AF65-F5344CB8AC3E}">
        <p14:creationId xmlns:p14="http://schemas.microsoft.com/office/powerpoint/2010/main" val="415893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8" name="长方形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9" name="长方形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30" name="组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任意多边形(F)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2" name="任意多边形(F)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3" name="任意多边形(F)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4" name="任意多边形(F)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cxnSp>
        <p:nvCxnSpPr>
          <p:cNvPr id="35" name="直接连接符​​(S)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标题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rtlCol="0" anchor="b">
            <a:normAutofit/>
          </a:bodyPr>
          <a:lstStyle>
            <a:lvl1pPr algn="l">
              <a:lnSpc>
                <a:spcPts val="6000"/>
              </a:lnSpc>
              <a:spcAft>
                <a:spcPts val="0"/>
              </a:spcAft>
              <a:defRPr lang="zh-CN" sz="4800" cap="all" spc="100" baseline="0">
                <a:solidFill>
                  <a:schemeClr val="accent1"/>
                </a:solidFill>
              </a:defRPr>
            </a:lvl1pPr>
          </a:lstStyle>
          <a:p>
            <a:pPr rtl="0"/>
            <a:r>
              <a:rPr lang="zh-CN"/>
              <a:t>在此处添加标题</a:t>
            </a:r>
          </a:p>
        </p:txBody>
      </p:sp>
      <p:sp>
        <p:nvSpPr>
          <p:cNvPr id="16" name="文本占位符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17" name="文本占位符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18" name="文本占位符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19" name="文本占位符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0" name="文本占位符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1" name="文本占位符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2" name="文本占位符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3" name="文本占位符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4" name="文本占位符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5" name="文本占位符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7" name="文本占位符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ltLang="en-US"/>
              <a:t>单击此处编辑母版标题样式</a:t>
            </a:r>
            <a:endParaRPr lang="zh-CN" dirty="0"/>
          </a:p>
        </p:txBody>
      </p:sp>
      <p:sp>
        <p:nvSpPr>
          <p:cNvPr id="3" name="内容占位符 2"/>
          <p:cNvSpPr>
            <a:spLocks noGrp="1"/>
          </p:cNvSpPr>
          <p:nvPr>
            <p:ph sz="half" idx="1"/>
          </p:nvPr>
        </p:nvSpPr>
        <p:spPr>
          <a:xfrm>
            <a:off x="609441" y="1600201"/>
            <a:ext cx="5383398" cy="4525963"/>
          </a:xfrm>
        </p:spPr>
        <p:txBody>
          <a:bodyPr rtlCol="0"/>
          <a:lstStyle>
            <a:lvl1pPr>
              <a:defRPr lang="zh-CN" sz="3700"/>
            </a:lvl1pPr>
            <a:lvl2pPr>
              <a:defRPr lang="zh-CN" sz="3200"/>
            </a:lvl2pPr>
            <a:lvl3pPr>
              <a:defRPr lang="zh-CN" sz="2700"/>
            </a:lvl3pPr>
            <a:lvl4pPr>
              <a:defRPr lang="zh-CN" sz="2400"/>
            </a:lvl4pPr>
            <a:lvl5pPr>
              <a:defRPr lang="zh-CN" sz="2400"/>
            </a:lvl5pPr>
            <a:lvl6pPr>
              <a:defRPr lang="zh-CN" sz="2400"/>
            </a:lvl6pPr>
            <a:lvl7pPr>
              <a:defRPr lang="zh-CN" sz="2400"/>
            </a:lvl7pPr>
            <a:lvl8pPr>
              <a:defRPr lang="zh-CN" sz="2400"/>
            </a:lvl8pPr>
            <a:lvl9pPr>
              <a:defRPr lang="zh-CN" sz="2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内容占位符 3"/>
          <p:cNvSpPr>
            <a:spLocks noGrp="1"/>
          </p:cNvSpPr>
          <p:nvPr>
            <p:ph sz="half" idx="2"/>
          </p:nvPr>
        </p:nvSpPr>
        <p:spPr>
          <a:xfrm>
            <a:off x="6195986" y="1600201"/>
            <a:ext cx="5383398" cy="4525963"/>
          </a:xfrm>
        </p:spPr>
        <p:txBody>
          <a:bodyPr rtlCol="0"/>
          <a:lstStyle>
            <a:lvl1pPr>
              <a:defRPr lang="zh-CN" sz="3700"/>
            </a:lvl1pPr>
            <a:lvl2pPr>
              <a:defRPr lang="zh-CN" sz="3200"/>
            </a:lvl2pPr>
            <a:lvl3pPr>
              <a:defRPr lang="zh-CN" sz="2700"/>
            </a:lvl3pPr>
            <a:lvl4pPr>
              <a:defRPr lang="zh-CN" sz="2400"/>
            </a:lvl4pPr>
            <a:lvl5pPr>
              <a:defRPr lang="zh-CN" sz="2400"/>
            </a:lvl5pPr>
            <a:lvl6pPr>
              <a:defRPr lang="zh-CN" sz="2400"/>
            </a:lvl6pPr>
            <a:lvl7pPr>
              <a:defRPr lang="zh-CN" sz="2400"/>
            </a:lvl7pPr>
            <a:lvl8pPr>
              <a:defRPr lang="zh-CN" sz="2400"/>
            </a:lvl8pPr>
            <a:lvl9pPr>
              <a:defRPr lang="zh-CN" sz="2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lang="zh-CN"/>
            </a:lvl1pPr>
          </a:lstStyle>
          <a:p>
            <a:pPr rtl="0"/>
            <a:r>
              <a:rPr lang="zh-CN" altLang="en-US"/>
              <a:t>单击此处编辑母版标题样式</a:t>
            </a:r>
            <a:endParaRPr lang="zh-CN"/>
          </a:p>
        </p:txBody>
      </p:sp>
      <p:sp>
        <p:nvSpPr>
          <p:cNvPr id="3" name="文本占位符 2"/>
          <p:cNvSpPr>
            <a:spLocks noGrp="1"/>
          </p:cNvSpPr>
          <p:nvPr>
            <p:ph type="body" idx="1"/>
          </p:nvPr>
        </p:nvSpPr>
        <p:spPr>
          <a:xfrm>
            <a:off x="609441" y="1535113"/>
            <a:ext cx="5385514" cy="639763"/>
          </a:xfrm>
        </p:spPr>
        <p:txBody>
          <a:bodyPr rtlCol="0" anchor="b"/>
          <a:lstStyle>
            <a:lvl1pPr marL="0" indent="0">
              <a:buNone/>
              <a:defRPr lang="zh-CN" sz="3200" b="1"/>
            </a:lvl1pPr>
            <a:lvl2pPr marL="609493" indent="0">
              <a:buNone/>
              <a:defRPr lang="zh-CN" sz="2700" b="1"/>
            </a:lvl2pPr>
            <a:lvl3pPr marL="1218987" indent="0">
              <a:buNone/>
              <a:defRPr lang="zh-CN" sz="2400" b="1"/>
            </a:lvl3pPr>
            <a:lvl4pPr marL="1828480" indent="0">
              <a:buNone/>
              <a:defRPr lang="zh-CN" sz="2100" b="1"/>
            </a:lvl4pPr>
            <a:lvl5pPr marL="2437973" indent="0">
              <a:buNone/>
              <a:defRPr lang="zh-CN" sz="2100" b="1"/>
            </a:lvl5pPr>
            <a:lvl6pPr marL="3047467" indent="0">
              <a:buNone/>
              <a:defRPr lang="zh-CN" sz="2100" b="1"/>
            </a:lvl6pPr>
            <a:lvl7pPr marL="3656960" indent="0">
              <a:buNone/>
              <a:defRPr lang="zh-CN" sz="2100" b="1"/>
            </a:lvl7pPr>
            <a:lvl8pPr marL="4266453" indent="0">
              <a:buNone/>
              <a:defRPr lang="zh-CN" sz="2100" b="1"/>
            </a:lvl8pPr>
            <a:lvl9pPr marL="4875947" indent="0">
              <a:buNone/>
              <a:defRPr lang="zh-CN" sz="2100" b="1"/>
            </a:lvl9pPr>
          </a:lstStyle>
          <a:p>
            <a:pPr lvl="0" rtl="0"/>
            <a:r>
              <a:rPr lang="zh-CN" altLang="en-US"/>
              <a:t>单击此处编辑母版文本样式</a:t>
            </a:r>
          </a:p>
        </p:txBody>
      </p:sp>
      <p:sp>
        <p:nvSpPr>
          <p:cNvPr id="4" name="内容占位符 3"/>
          <p:cNvSpPr>
            <a:spLocks noGrp="1"/>
          </p:cNvSpPr>
          <p:nvPr>
            <p:ph sz="half" idx="2"/>
          </p:nvPr>
        </p:nvSpPr>
        <p:spPr>
          <a:xfrm>
            <a:off x="609441" y="2174875"/>
            <a:ext cx="5385514" cy="3951288"/>
          </a:xfrm>
        </p:spPr>
        <p:txBody>
          <a:bodyPr rtlCol="0"/>
          <a:lstStyle>
            <a:lvl1pPr>
              <a:defRPr lang="zh-CN" sz="3200"/>
            </a:lvl1pPr>
            <a:lvl2pPr>
              <a:defRPr lang="zh-CN" sz="2700"/>
            </a:lvl2pPr>
            <a:lvl3pPr>
              <a:defRPr lang="zh-CN" sz="2400"/>
            </a:lvl3pPr>
            <a:lvl4pPr>
              <a:defRPr lang="zh-CN" sz="2100"/>
            </a:lvl4pPr>
            <a:lvl5pPr>
              <a:defRPr lang="zh-CN" sz="2100"/>
            </a:lvl5pPr>
            <a:lvl6pPr>
              <a:defRPr lang="zh-CN" sz="2100"/>
            </a:lvl6pPr>
            <a:lvl7pPr>
              <a:defRPr lang="zh-CN" sz="2100"/>
            </a:lvl7pPr>
            <a:lvl8pPr>
              <a:defRPr lang="zh-CN" sz="2100"/>
            </a:lvl8pPr>
            <a:lvl9pPr>
              <a:defRPr lang="zh-CN" sz="21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文本占位符 4"/>
          <p:cNvSpPr>
            <a:spLocks noGrp="1"/>
          </p:cNvSpPr>
          <p:nvPr>
            <p:ph type="body" sz="quarter" idx="3"/>
          </p:nvPr>
        </p:nvSpPr>
        <p:spPr>
          <a:xfrm>
            <a:off x="6191756" y="1535113"/>
            <a:ext cx="5387630" cy="639763"/>
          </a:xfrm>
        </p:spPr>
        <p:txBody>
          <a:bodyPr rtlCol="0" anchor="b"/>
          <a:lstStyle>
            <a:lvl1pPr marL="0" indent="0">
              <a:buNone/>
              <a:defRPr lang="zh-CN" sz="3200" b="1"/>
            </a:lvl1pPr>
            <a:lvl2pPr marL="609493" indent="0">
              <a:buNone/>
              <a:defRPr lang="zh-CN" sz="2700" b="1"/>
            </a:lvl2pPr>
            <a:lvl3pPr marL="1218987" indent="0">
              <a:buNone/>
              <a:defRPr lang="zh-CN" sz="2400" b="1"/>
            </a:lvl3pPr>
            <a:lvl4pPr marL="1828480" indent="0">
              <a:buNone/>
              <a:defRPr lang="zh-CN" sz="2100" b="1"/>
            </a:lvl4pPr>
            <a:lvl5pPr marL="2437973" indent="0">
              <a:buNone/>
              <a:defRPr lang="zh-CN" sz="2100" b="1"/>
            </a:lvl5pPr>
            <a:lvl6pPr marL="3047467" indent="0">
              <a:buNone/>
              <a:defRPr lang="zh-CN" sz="2100" b="1"/>
            </a:lvl6pPr>
            <a:lvl7pPr marL="3656960" indent="0">
              <a:buNone/>
              <a:defRPr lang="zh-CN" sz="2100" b="1"/>
            </a:lvl7pPr>
            <a:lvl8pPr marL="4266453" indent="0">
              <a:buNone/>
              <a:defRPr lang="zh-CN" sz="2100" b="1"/>
            </a:lvl8pPr>
            <a:lvl9pPr marL="4875947" indent="0">
              <a:buNone/>
              <a:defRPr lang="zh-CN" sz="2100" b="1"/>
            </a:lvl9pPr>
          </a:lstStyle>
          <a:p>
            <a:pPr lvl="0" rtl="0"/>
            <a:r>
              <a:rPr lang="zh-CN" altLang="en-US"/>
              <a:t>单击此处编辑母版文本样式</a:t>
            </a:r>
          </a:p>
        </p:txBody>
      </p:sp>
      <p:sp>
        <p:nvSpPr>
          <p:cNvPr id="6" name="内容占位符 5"/>
          <p:cNvSpPr>
            <a:spLocks noGrp="1"/>
          </p:cNvSpPr>
          <p:nvPr>
            <p:ph sz="quarter" idx="4"/>
          </p:nvPr>
        </p:nvSpPr>
        <p:spPr>
          <a:xfrm>
            <a:off x="6191756" y="2174875"/>
            <a:ext cx="5387630" cy="3951288"/>
          </a:xfrm>
        </p:spPr>
        <p:txBody>
          <a:bodyPr rtlCol="0"/>
          <a:lstStyle>
            <a:lvl1pPr>
              <a:defRPr lang="zh-CN" sz="3200"/>
            </a:lvl1pPr>
            <a:lvl2pPr>
              <a:defRPr lang="zh-CN" sz="2700"/>
            </a:lvl2pPr>
            <a:lvl3pPr>
              <a:defRPr lang="zh-CN" sz="2400"/>
            </a:lvl3pPr>
            <a:lvl4pPr>
              <a:defRPr lang="zh-CN" sz="2100"/>
            </a:lvl4pPr>
            <a:lvl5pPr>
              <a:defRPr lang="zh-CN" sz="2100"/>
            </a:lvl5pPr>
            <a:lvl6pPr>
              <a:defRPr lang="zh-CN" sz="2100"/>
            </a:lvl6pPr>
            <a:lvl7pPr>
              <a:defRPr lang="zh-CN" sz="2100"/>
            </a:lvl7pPr>
            <a:lvl8pPr>
              <a:defRPr lang="zh-CN" sz="2100"/>
            </a:lvl8pPr>
            <a:lvl9pPr>
              <a:defRPr lang="zh-CN" sz="21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9" name="幻灯片编号占位符 8"/>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609443" y="273049"/>
            <a:ext cx="4010039" cy="1162051"/>
          </a:xfrm>
        </p:spPr>
        <p:txBody>
          <a:bodyPr rtlCol="0" anchor="b"/>
          <a:lstStyle>
            <a:lvl1pPr algn="l">
              <a:defRPr lang="zh-CN" sz="2700" b="1"/>
            </a:lvl1pPr>
          </a:lstStyle>
          <a:p>
            <a:pPr rtl="0"/>
            <a:r>
              <a:rPr lang="zh-CN" altLang="en-US"/>
              <a:t>单击此处编辑母版标题样式</a:t>
            </a:r>
            <a:endParaRPr lang="zh-CN"/>
          </a:p>
        </p:txBody>
      </p:sp>
      <p:sp>
        <p:nvSpPr>
          <p:cNvPr id="3" name="内容占位符 2"/>
          <p:cNvSpPr>
            <a:spLocks noGrp="1"/>
          </p:cNvSpPr>
          <p:nvPr>
            <p:ph idx="1"/>
          </p:nvPr>
        </p:nvSpPr>
        <p:spPr>
          <a:xfrm>
            <a:off x="4765492" y="273052"/>
            <a:ext cx="6813892" cy="5853113"/>
          </a:xfrm>
        </p:spPr>
        <p:txBody>
          <a:bodyPr rtlCol="0"/>
          <a:lstStyle>
            <a:lvl1pPr>
              <a:defRPr lang="zh-CN" sz="4300"/>
            </a:lvl1pPr>
            <a:lvl2pPr>
              <a:defRPr lang="zh-CN" sz="3700"/>
            </a:lvl2pPr>
            <a:lvl3pPr>
              <a:defRPr lang="zh-CN" sz="3200"/>
            </a:lvl3pPr>
            <a:lvl4pPr>
              <a:defRPr lang="zh-CN" sz="2700"/>
            </a:lvl4pPr>
            <a:lvl5pPr>
              <a:defRPr lang="zh-CN" sz="2700"/>
            </a:lvl5pPr>
            <a:lvl6pPr>
              <a:defRPr lang="zh-CN" sz="2700"/>
            </a:lvl6pPr>
            <a:lvl7pPr>
              <a:defRPr lang="zh-CN" sz="2700"/>
            </a:lvl7pPr>
            <a:lvl8pPr>
              <a:defRPr lang="zh-CN" sz="2700"/>
            </a:lvl8pPr>
            <a:lvl9pPr>
              <a:defRPr lang="zh-CN" sz="27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文本占位符 3"/>
          <p:cNvSpPr>
            <a:spLocks noGrp="1"/>
          </p:cNvSpPr>
          <p:nvPr>
            <p:ph type="body" sz="half" idx="2"/>
          </p:nvPr>
        </p:nvSpPr>
        <p:spPr>
          <a:xfrm>
            <a:off x="609443" y="1435102"/>
            <a:ext cx="4010039" cy="4691063"/>
          </a:xfrm>
        </p:spPr>
        <p:txBody>
          <a:bodyPr rtlCol="0"/>
          <a:lstStyle>
            <a:lvl1pPr marL="0" indent="0">
              <a:buNone/>
              <a:defRPr lang="zh-CN" sz="1900"/>
            </a:lvl1pPr>
            <a:lvl2pPr marL="609493" indent="0">
              <a:buNone/>
              <a:defRPr lang="zh-CN" sz="1600"/>
            </a:lvl2pPr>
            <a:lvl3pPr marL="1218987" indent="0">
              <a:buNone/>
              <a:defRPr lang="zh-CN" sz="1300"/>
            </a:lvl3pPr>
            <a:lvl4pPr marL="1828480" indent="0">
              <a:buNone/>
              <a:defRPr lang="zh-CN" sz="1200"/>
            </a:lvl4pPr>
            <a:lvl5pPr marL="2437973" indent="0">
              <a:buNone/>
              <a:defRPr lang="zh-CN" sz="1200"/>
            </a:lvl5pPr>
            <a:lvl6pPr marL="3047467" indent="0">
              <a:buNone/>
              <a:defRPr lang="zh-CN" sz="1200"/>
            </a:lvl6pPr>
            <a:lvl7pPr marL="3656960" indent="0">
              <a:buNone/>
              <a:defRPr lang="zh-CN" sz="1200"/>
            </a:lvl7pPr>
            <a:lvl8pPr marL="4266453" indent="0">
              <a:buNone/>
              <a:defRPr lang="zh-CN" sz="1200"/>
            </a:lvl8pPr>
            <a:lvl9pPr marL="4875947" indent="0">
              <a:buNone/>
              <a:defRPr lang="zh-CN" sz="1200"/>
            </a:lvl9pPr>
          </a:lstStyle>
          <a:p>
            <a:pPr lvl="0" rtl="0"/>
            <a:r>
              <a:rPr lang="zh-CN" altLang="en-US"/>
              <a:t>单击此处编辑母版文本样式</a:t>
            </a:r>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9"/>
          </a:xfrm>
        </p:spPr>
        <p:txBody>
          <a:bodyPr rtlCol="0" anchor="b"/>
          <a:lstStyle>
            <a:lvl1pPr algn="l">
              <a:defRPr lang="zh-CN" sz="2700" b="1"/>
            </a:lvl1pPr>
          </a:lstStyle>
          <a:p>
            <a:pPr rtl="0"/>
            <a:r>
              <a:rPr lang="zh-CN" altLang="en-US"/>
              <a:t>单击此处编辑母版标题样式</a:t>
            </a:r>
            <a:endParaRPr lang="zh-CN"/>
          </a:p>
        </p:txBody>
      </p:sp>
      <p:sp>
        <p:nvSpPr>
          <p:cNvPr id="3" name="图片占位符 2"/>
          <p:cNvSpPr>
            <a:spLocks noGrp="1"/>
          </p:cNvSpPr>
          <p:nvPr>
            <p:ph type="pic" idx="1"/>
          </p:nvPr>
        </p:nvSpPr>
        <p:spPr>
          <a:xfrm>
            <a:off x="2389095" y="612775"/>
            <a:ext cx="7313295" cy="4114800"/>
          </a:xfrm>
        </p:spPr>
        <p:txBody>
          <a:bodyPr rtlCol="0"/>
          <a:lstStyle>
            <a:lvl1pPr marL="0" indent="0">
              <a:buNone/>
              <a:defRPr lang="zh-CN" sz="4300"/>
            </a:lvl1pPr>
            <a:lvl2pPr marL="609493" indent="0">
              <a:buNone/>
              <a:defRPr lang="zh-CN" sz="3700"/>
            </a:lvl2pPr>
            <a:lvl3pPr marL="1218987" indent="0">
              <a:buNone/>
              <a:defRPr lang="zh-CN" sz="3200"/>
            </a:lvl3pPr>
            <a:lvl4pPr marL="1828480" indent="0">
              <a:buNone/>
              <a:defRPr lang="zh-CN" sz="2700"/>
            </a:lvl4pPr>
            <a:lvl5pPr marL="2437973" indent="0">
              <a:buNone/>
              <a:defRPr lang="zh-CN" sz="2700"/>
            </a:lvl5pPr>
            <a:lvl6pPr marL="3047467" indent="0">
              <a:buNone/>
              <a:defRPr lang="zh-CN" sz="2700"/>
            </a:lvl6pPr>
            <a:lvl7pPr marL="3656960" indent="0">
              <a:buNone/>
              <a:defRPr lang="zh-CN" sz="2700"/>
            </a:lvl7pPr>
            <a:lvl8pPr marL="4266453" indent="0">
              <a:buNone/>
              <a:defRPr lang="zh-CN" sz="2700"/>
            </a:lvl8pPr>
            <a:lvl9pPr marL="4875947" indent="0">
              <a:buNone/>
              <a:defRPr lang="zh-CN" sz="2700"/>
            </a:lvl9pPr>
          </a:lstStyle>
          <a:p>
            <a:pPr rtl="0"/>
            <a:r>
              <a:rPr lang="zh-CN" altLang="en-US"/>
              <a:t>单击图标添加图片</a:t>
            </a:r>
            <a:endParaRPr lang="zh-CN"/>
          </a:p>
        </p:txBody>
      </p:sp>
      <p:sp>
        <p:nvSpPr>
          <p:cNvPr id="4" name="文本占位符 3"/>
          <p:cNvSpPr>
            <a:spLocks noGrp="1"/>
          </p:cNvSpPr>
          <p:nvPr>
            <p:ph type="body" sz="half" idx="2"/>
          </p:nvPr>
        </p:nvSpPr>
        <p:spPr>
          <a:xfrm>
            <a:off x="2389095" y="5367338"/>
            <a:ext cx="7313295" cy="804863"/>
          </a:xfrm>
        </p:spPr>
        <p:txBody>
          <a:bodyPr rtlCol="0"/>
          <a:lstStyle>
            <a:lvl1pPr marL="0" indent="0">
              <a:buNone/>
              <a:defRPr lang="zh-CN" sz="1900"/>
            </a:lvl1pPr>
            <a:lvl2pPr marL="609493" indent="0">
              <a:buNone/>
              <a:defRPr lang="zh-CN" sz="1600"/>
            </a:lvl2pPr>
            <a:lvl3pPr marL="1218987" indent="0">
              <a:buNone/>
              <a:defRPr lang="zh-CN" sz="1300"/>
            </a:lvl3pPr>
            <a:lvl4pPr marL="1828480" indent="0">
              <a:buNone/>
              <a:defRPr lang="zh-CN" sz="1200"/>
            </a:lvl4pPr>
            <a:lvl5pPr marL="2437973" indent="0">
              <a:buNone/>
              <a:defRPr lang="zh-CN" sz="1200"/>
            </a:lvl5pPr>
            <a:lvl6pPr marL="3047467" indent="0">
              <a:buNone/>
              <a:defRPr lang="zh-CN" sz="1200"/>
            </a:lvl6pPr>
            <a:lvl7pPr marL="3656960" indent="0">
              <a:buNone/>
              <a:defRPr lang="zh-CN" sz="1200"/>
            </a:lvl7pPr>
            <a:lvl8pPr marL="4266453" indent="0">
              <a:buNone/>
              <a:defRPr lang="zh-CN" sz="1200"/>
            </a:lvl8pPr>
            <a:lvl9pPr marL="4875947" indent="0">
              <a:buNone/>
              <a:defRPr lang="zh-CN" sz="1200"/>
            </a:lvl9pPr>
          </a:lstStyle>
          <a:p>
            <a:pPr lvl="0" rtl="0"/>
            <a:r>
              <a:rPr lang="zh-CN" altLang="en-US"/>
              <a:t>单击此处编辑母版文本样式</a:t>
            </a:r>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6" name="长方形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7" name="组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任意多边形(F)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9" name="任意多边形(F)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0" name="任意多边形(F)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1" name="任意多边形(F)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12" name="组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任意多边形(F)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4" name="任意多边形(F)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6" name="任意多边形(F)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7" name="任意多边形(F)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38" name="标题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rtlCol="0">
            <a:normAutofit/>
          </a:bodyPr>
          <a:lstStyle>
            <a:lvl1pPr>
              <a:defRPr lang="zh-CN" sz="4800"/>
            </a:lvl1pPr>
          </a:lstStyle>
          <a:p>
            <a:pPr rtl="0"/>
            <a:r>
              <a:rPr lang="zh-CN"/>
              <a:t>在此处添加标题</a:t>
            </a:r>
          </a:p>
        </p:txBody>
      </p:sp>
      <p:sp>
        <p:nvSpPr>
          <p:cNvPr id="50" name="图片占位符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39" name="文本占位符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dirty="0"/>
              <a:t>添加文本</a:t>
            </a:r>
          </a:p>
        </p:txBody>
      </p:sp>
      <p:sp>
        <p:nvSpPr>
          <p:cNvPr id="40" name="文本占位符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图片占位符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1" name="文本占位符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2" name="文本占位符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图片占位符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3" name="文本占位符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4" name="文本占位符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3" name="图片占位符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5" name="文本占位符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6" name="文本占位符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4" name="图片占位符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7" name="文本占位符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8" name="文本占位符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18548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图形">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15" name="长方形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6" name="标题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rtlCol="0" anchor="t"/>
          <a:lstStyle>
            <a:lvl1pPr algn="l">
              <a:lnSpc>
                <a:spcPts val="6000"/>
              </a:lnSpc>
              <a:spcAft>
                <a:spcPts val="0"/>
              </a:spcAft>
              <a:defRPr lang="zh-CN" spc="100" baseline="0"/>
            </a:lvl1pPr>
          </a:lstStyle>
          <a:p>
            <a:pPr rtl="0"/>
            <a:r>
              <a:rPr lang="zh-CN"/>
              <a:t>在此处添加标题</a:t>
            </a:r>
          </a:p>
        </p:txBody>
      </p:sp>
      <p:sp>
        <p:nvSpPr>
          <p:cNvPr id="17" name="文本占位符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rtlCol="0">
            <a:noAutofit/>
          </a:bodyPr>
          <a:lstStyle>
            <a:lvl1pPr marL="0" indent="0" algn="l">
              <a:buNone/>
              <a:defRPr lang="zh-CN" sz="2400" b="0" cap="all" spc="100" baseline="0">
                <a:solidFill>
                  <a:schemeClr val="accent3"/>
                </a:solidFill>
                <a:latin typeface="+mj-cs"/>
                <a:cs typeface="+mj-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添加副标题</a:t>
            </a:r>
          </a:p>
        </p:txBody>
      </p:sp>
      <p:sp>
        <p:nvSpPr>
          <p:cNvPr id="18" name="文本占位符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rtlCol="0">
            <a:noAutofit/>
          </a:bodyPr>
          <a:lstStyle>
            <a:lvl1pPr marL="0" indent="0" algn="l">
              <a:lnSpc>
                <a:spcPct val="100000"/>
              </a:lnSpc>
              <a:spcAft>
                <a:spcPts val="0"/>
              </a:spcAft>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3" name="文本占位符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4" name="文本占位符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19" name="文本占位符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0" name="文本占位符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5" name="文本占位符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6" name="文本占位符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7" name="文本占位符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8" name="文本占位符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9" name="文本占位符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0" name="文本占位符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1" name="文本占位符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2" name="文本占位符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4" name="文本占位符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84328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类别">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 name="长方形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5" name="组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任意多边形(F)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7" name="任意多边形(F)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 name="任意多边形(F)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9" name="任意多边形(F)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10" name="组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任意多边形(F)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2" name="任意多边形(F)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3" name="任意多边形(F)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4" name="任意多边形(F)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35" name="标题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rtlCol="0" anchor="b"/>
          <a:lstStyle>
            <a:lvl1pPr algn="l">
              <a:lnSpc>
                <a:spcPts val="6000"/>
              </a:lnSpc>
              <a:spcAft>
                <a:spcPts val="0"/>
              </a:spcAft>
              <a:defRPr lang="zh-CN" cap="all" baseline="0"/>
            </a:lvl1pPr>
          </a:lstStyle>
          <a:p>
            <a:pPr rtl="0"/>
            <a:r>
              <a:rPr lang="zh-CN"/>
              <a:t>在此处添加标题</a:t>
            </a:r>
          </a:p>
        </p:txBody>
      </p:sp>
      <p:sp>
        <p:nvSpPr>
          <p:cNvPr id="37" name="文本占位符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1</a:t>
            </a:r>
          </a:p>
        </p:txBody>
      </p:sp>
      <p:sp>
        <p:nvSpPr>
          <p:cNvPr id="43" name="文本占位符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4" name="文本占位符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8" name="文本占位符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2</a:t>
            </a:r>
          </a:p>
        </p:txBody>
      </p:sp>
      <p:sp>
        <p:nvSpPr>
          <p:cNvPr id="45" name="文本占位符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6" name="文本占位符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9" name="文本占位符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3</a:t>
            </a:r>
          </a:p>
        </p:txBody>
      </p:sp>
      <p:sp>
        <p:nvSpPr>
          <p:cNvPr id="47" name="文本占位符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8" name="文本占位符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0" name="文本占位符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4</a:t>
            </a:r>
          </a:p>
        </p:txBody>
      </p:sp>
      <p:sp>
        <p:nvSpPr>
          <p:cNvPr id="49" name="文本占位符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0" name="文本占位符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1" name="文本占位符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5</a:t>
            </a:r>
          </a:p>
        </p:txBody>
      </p:sp>
      <p:sp>
        <p:nvSpPr>
          <p:cNvPr id="53" name="文本占位符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4" name="文本占位符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2" name="文本占位符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6</a:t>
            </a:r>
          </a:p>
        </p:txBody>
      </p:sp>
      <p:sp>
        <p:nvSpPr>
          <p:cNvPr id="55" name="文本占位符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6" name="文本占位符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33290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时间线">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长方形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16" name="长方形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17" name="组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任意多边形(F)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9" name="任意多边形(F)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20" name="任意多边形(F)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21" name="任意多边形(F)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24" name="标题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rtlCol="0"/>
          <a:lstStyle>
            <a:lvl1pPr>
              <a:defRPr lang="zh-CN"/>
            </a:lvl1pPr>
          </a:lstStyle>
          <a:p>
            <a:pPr rtl="0"/>
            <a:r>
              <a:rPr lang="zh-CN"/>
              <a:t>在此处添加标题</a:t>
            </a:r>
          </a:p>
        </p:txBody>
      </p:sp>
      <p:sp>
        <p:nvSpPr>
          <p:cNvPr id="25" name="文本占位符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4" name="文本占位符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6" name="文本占位符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文本占位符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文本占位符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7" name="文本占位符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8" name="文本占位符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9" name="文本占位符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0" name="文本占位符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1" name="文本占位符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2" name="文本占位符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3" name="文本占位符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4" name="文本占位符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5" name="文本占位符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33652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地图">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 name="长方形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5" name="组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任意多边形(F)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 name="任意多边形(F)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 name="任意多边形(F)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 name="任意多边形(F)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 name="任意多边形(F)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 name="任意多边形(F)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 name="任意多边形(F)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 name="任意多边形(F)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 name="任意多边形(F)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 name="任意多边形(F)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 name="任意多边形(F)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 name="任意多边形(F)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 name="任意多边形(F)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 name="任意多边形(F)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 name="任意多边形(F)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 name="任意多边形(F)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 name="任意多边形(F)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 name="任意多边形(F)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 name="任意多边形(F)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 name="任意多边形(F)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 name="任意多边形(F)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 name="任意多边形(F)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 name="任意多边形(F)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 name="任意多边形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 name="任意多边形(F)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 name="任意多边形(F)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 name="任意多边形(F)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 name="任意多边形(F)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 name="任意多边形(F)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 name="任意多边形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 name="任意多边形(F)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 name="任意多边形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 name="任意多边形(F)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 name="任意多边形(F)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 name="任意多边形(F)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 name="任意多边形(F)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 name="任意多边形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 name="任意多边形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 name="任意多边形(F)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 name="任意多边形(F)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 name="任意多边形(F)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 name="任意多边形(F)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 name="任意多边形(F)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 name="任意多边形(F)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 name="任意多边形(F)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 name="任意多边形(F)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 name="任意多边形(F)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 name="任意多边形(F)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 name="任意多边形(F)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 name="任意多边形(F)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 name="任意多边形(F)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 name="任意多边形(F)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 name="任意多边形(F)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 name="任意多边形(F)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 name="任意多边形(F)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 name="任意多边形(F)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6" name="任意多边形(F)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7" name="任意多边形(F)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8" name="任意多边形(F)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9" name="任意多边形(F)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0" name="任意多边形(F)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1" name="任意多边形(F)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2" name="任意多边形(F)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3" name="任意多边形(F)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4" name="任意多边形(F)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5" name="任意多边形(F)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6" name="任意多边形(F)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7" name="任意多边形(F)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8" name="任意多边形(F)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9" name="任意多边形(F)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0" name="长方形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1" name="任意多边形(F)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2" name="任意多边形(F)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3" name="任意多边形(F)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4" name="任意多边形(F)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5" name="任意多边形(F)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6" name="任意多边形(F)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7" name="任意多边形(F)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8" name="任意多边形(F)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9" name="任意多边形(F)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0" name="任意多边形(F)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1" name="任意多边形(F)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2" name="任意多边形(F)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3" name="任意多边形(F)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4" name="任意多边形(F)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5" name="任意多边形(F)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6" name="任意多边形(F)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7" name="任意多边形(F)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8" name="任意多边形(F)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9" name="任意多边形(F)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0" name="任意多边形(F)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1" name="任意多边形(F)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2" name="任意多边形(F)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3" name="任意多边形(F)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4" name="任意多边形(F)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5" name="任意多边形(F)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6" name="任意多边形(F)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7" name="任意多边形(F)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8" name="任意多边形(F)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9" name="任意多边形(F)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0" name="任意多边形(F)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1" name="任意多边形(F)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2" name="任意多边形(F)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3" name="任意多边形(F)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4" name="任意多边形(F)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5" name="任意多边形(F)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6" name="长方形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7" name="任意多边形(F)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8" name="任意多边形(F)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9" name="任意多边形(F)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0" name="任意多边形(F)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1" name="任意多边形(F)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2" name="任意多边形(F)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3" name="任意多边形(F)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4" name="任意多边形(F)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5" name="任意多边形(F)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6" name="任意多边形(F)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7" name="任意多边形(F)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8" name="任意多边形(F)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9" name="任意多边形(F)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0" name="任意多边形(F)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1" name="任意多边形(F)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2" name="任意多边形(F)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3" name="任意多边形(F)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4" name="任意多边形(F)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5" name="任意多边形(F)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6" name="任意多边形(F)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7" name="任意多边形(F)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8" name="任意多边形(F)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9" name="任意多边形(F)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0" name="任意多边形(F)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1" name="任意多边形(F)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2" name="任意多边形(F)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3" name="任意多边形(F)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4" name="任意多边形(F)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5" name="任意多边形(F)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6" name="任意多边形(F)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7" name="任意多边形(F)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8" name="任意多边形(F)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9" name="任意多边形(F)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0" name="任意多边形(F)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1" name="任意多边形(F)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2" name="任意多边形(F)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3" name="任意多边形(F)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4" name="任意多边形(F)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5" name="任意多边形(F)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6" name="任意多边形(F)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7" name="任意多边形(F)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8" name="任意多边形(F)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9" name="任意多边形(F)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0" name="任意多边形(F)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1" name="任意多边形(F)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2" name="任意多边形(F)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3" name="任意多边形(F)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4" name="任意多边形(F)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5" name="任意多边形(F)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6" name="任意多边形(F)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7" name="任意多边形(F)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8" name="任意多边形(F)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9" name="任意多边形(F)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0" name="任意多边形(F)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1" name="任意多边形(F)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2" name="任意多边形(F)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3" name="任意多边形(F)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4" name="任意多边形(F)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5" name="任意多边形(F)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6" name="任意多边形(F)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7" name="任意多边形(F)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8" name="任意多边形(F)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9" name="任意多边形(F)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0" name="任意多边形(F)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1" name="任意多边形(F)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2" name="任意多边形(F)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3" name="任意多边形(F)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4" name="任意多边形(F)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5" name="任意多边形(F)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6" name="任意多边形(F)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7" name="任意多边形(F)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8" name="任意多边形(F)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9" name="任意多边形(F)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0" name="任意多边形(F)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1" name="任意多边形(F)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2" name="任意多边形(F)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3" name="任意多边形(F)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4" name="任意多边形(F)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5" name="任意多边形(F)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6" name="任意多边形(F)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7" name="任意多边形(F)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8" name="任意多边形(F)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9" name="任意多边形(F)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0" name="任意多边形(F)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1" name="任意多边形(F)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2" name="任意多边形(F)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3" name="任意多边形(F)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4" name="任意多边形(F)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5" name="任意多边形(F)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6" name="任意多边形(F)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7" name="任意多边形(F)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8" name="任意多边形(F)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9" name="任意多边形(F)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0" name="任意多边形(F)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1" name="任意多边形(F)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2" name="任意多边形(F)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3" name="任意多边形(F)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4" name="任意多边形(F)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5" name="任意多边形(F)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6" name="任意多边形(F)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7" name="任意多边形(F)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8" name="任意多边形(F)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9" name="任意多边形(F)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0" name="任意多边形(F)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1" name="任意多边形(F)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2" name="任意多边形(F)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3" name="任意多边形(F)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4" name="任意多边形(F)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5" name="任意多边形(F)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6" name="任意多边形(F)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7" name="任意多边形(F)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8" name="任意多边形(F)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9" name="任意多边形(F)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0" name="任意多边形(F)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1" name="任意多边形(F)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2" name="任意多边形(F)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3" name="任意多边形(F)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4" name="任意多边形(F)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5" name="任意多边形(F)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6" name="任意多边形(F)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7" name="任意多边形(F)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8" name="任意多边形(F)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9" name="任意多边形(F)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0" name="任意多边形(F)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1" name="任意多边形(F)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2" name="任意多边形(F)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3" name="任意多边形(F)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4" name="任意多边形(F)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5" name="任意多边形(F)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6" name="任意多边形(F)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7" name="任意多边形(F)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8" name="任意多边形(F)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9" name="任意多边形(F)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0" name="任意多边形(F)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1" name="任意多边形(F)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2" name="任意多边形(F)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3" name="任意多边形(F)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4" name="任意多边形(F)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5" name="任意多边形(F)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6" name="任意多边形(F)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7" name="任意多边形(F)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8" name="任意多边形(F)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9" name="任意多边形(F)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0" name="任意多边形(F)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1" name="任意多边形(F)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2" name="任意多边形(F)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3" name="任意多边形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4" name="任意多边形(F)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5" name="任意多边形(F)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6" name="任意多边形(F)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7" name="任意多边形(F)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8" name="任意多边形(F)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9" name="任意多边形(F)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0" name="任意多边形(F)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1" name="任意多边形(F)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2" name="任意多边形(F)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3" name="任意多边形(F)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4" name="任意多边形(F)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5" name="任意多边形(F)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6" name="任意多边形(F)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7" name="任意多边形(F)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8" name="任意多边形(F)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9" name="任意多边形(F)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0" name="任意多边形(F)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1" name="任意多边形(F)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2" name="任意多边形(F)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3" name="任意多边形(F)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4" name="任意多边形(F)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5" name="任意多边形(F)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6" name="任意多边形(F)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7" name="任意多边形(F)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8" name="任意多边形(F)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9" name="任意多边形(F)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0" name="任意多边形(F)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1" name="任意多边形(F)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2" name="任意多边形(F)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3" name="任意多边形(F)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4" name="任意多边形(F)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5" name="任意多边形(F)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6" name="任意多边形(F)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7" name="任意多边形(F)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8" name="任意多边形(F)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9" name="任意多边形(F)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0" name="任意多边形(F)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1" name="任意多边形(F)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2" name="任意多边形(F)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3" name="任意多边形(F)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4" name="任意多边形(F)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5" name="任意多边形(F)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6" name="任意多边形(F)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7" name="任意多边形(F)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8" name="任意多边形(F)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9" name="任意多边形(F)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0" name="任意多边形(F)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1" name="任意多边形(F)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2" name="任意多边形(F)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3" name="任意多边形(F)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4" name="任意多边形(F)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5" name="任意多边形(F)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6" name="任意多边形(F)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7" name="任意多边形(F)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8" name="任意多边形(F)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9" name="任意多边形(F)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0" name="任意多边形(F)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1" name="任意多边形(F)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2" name="任意多边形(F)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3" name="任意多边形(F)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4" name="任意多边形(F)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5" name="任意多边形(F)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6" name="任意多边形(F)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7" name="任意多边形(F)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8" name="任意多边形(F)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9" name="任意多边形(F)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0" name="任意多边形(F)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1" name="任意多边形(F)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2" name="任意多边形(F)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3" name="任意多边形(F)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4" name="任意多边形(F)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5" name="任意多边形(F)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6" name="任意多边形(F)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7" name="任意多边形(F)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8" name="任意多边形(F)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9" name="任意多边形(F)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0" name="任意多边形(F)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1" name="任意多边形(F)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2" name="任意多边形(F)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3" name="任意多边形(F)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4" name="任意多边形(F)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5" name="任意多边形(F)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6" name="任意多边形(F)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7" name="任意多边形(F)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8" name="任意多边形(F)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9" name="任意多边形(F)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0" name="任意多边形(F)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1" name="任意多边形(F)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2" name="任意多边形(F)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3" name="任意多边形(F)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4" name="任意多边形(F)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5" name="任意多边形(F)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6" name="任意多边形(F)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7" name="任意多边形(F)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8" name="任意多边形(F)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9" name="任意多边形(F)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0" name="任意多边形(F)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1" name="任意多边形(F)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2" name="任意多边形(F)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3" name="任意多边形(F)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4" name="任意多边形(F)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5" name="任意多边形(F)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6" name="任意多边形(F)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7" name="任意多边形(F)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8" name="任意多边形(F)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9" name="任意多边形(F)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0" name="任意多边形(F)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1" name="任意多边形(F)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2" name="任意多边形(F)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3" name="任意多边形(F)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4" name="任意多边形(F)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5" name="任意多边形(F)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6" name="任意多边形(F)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7" name="任意多边形(F)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8" name="任意多边形(F)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9" name="任意多边形(F)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0" name="任意多边形(F)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1" name="任意多边形(F)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2" name="任意多边形(F)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3" name="任意多边形(F)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4" name="任意多边形(F)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5" name="任意多边形(F)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6" name="任意多边形(F)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7" name="任意多边形(F)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8" name="任意多边形(F)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9" name="任意多边形(F)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0" name="任意多边形(F)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1" name="任意多边形(F)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2" name="任意多边形(F)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3" name="任意多边形(F)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4" name="任意多边形(F)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5" name="任意多边形(F)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6" name="任意多边形(F)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7" name="任意多边形(F)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8" name="任意多边形(F)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9" name="任意多边形(F)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0" name="任意多边形(F)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1" name="长方形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2" name="任意多边形(F)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3" name="任意多边形(F)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4" name="任意多边形(F)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5" name="任意多边形(F)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6" name="任意多边形(F)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7" name="任意多边形(F)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8" name="任意多边形(F)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9" name="任意多边形(F)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0" name="任意多边形(F)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1" name="任意多边形(F)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2" name="任意多边形(F)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3" name="任意多边形(F)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4" name="任意多边形(F)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5" name="任意多边形(F)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6" name="任意多边形(F)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7" name="任意多边形(F)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8" name="任意多边形(F)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9" name="任意多边形(F)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0" name="任意多边形(F)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1" name="任意多边形(F)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2" name="任意多边形(F)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3" name="任意多边形(F)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4" name="任意多边形(F)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5" name="任意多边形(F)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6" name="任意多边形(F)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7" name="任意多边形(F)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8" name="任意多边形(F)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9" name="任意多边形(F)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0" name="任意多边形(F)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1" name="任意多边形(F)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2" name="任意多边形(F)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3" name="任意多边形(F)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4" name="任意多边形(F)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5" name="长方形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6" name="任意多边形(F)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7" name="任意多边形(F)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8" name="任意多边形(F)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9" name="任意多边形(F)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0" name="任意多边形(F)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1" name="任意多边形(F)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2" name="任意多边形(F)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3" name="任意多边形(F)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4" name="任意多边形(F)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5" name="任意多边形(F)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6" name="任意多边形(F)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7" name="任意多边形(F)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8" name="任意多边形(F)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9" name="任意多边形(F)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0" name="任意多边形(F)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1" name="任意多边形(F)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2" name="任意多边形(F)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3" name="任意多边形(F)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4" name="任意多边形(F)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5" name="任意多边形(F)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6" name="任意多边形(F)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7" name="任意多边形(F)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8" name="任意多边形(F)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9" name="任意多边形(F)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0" name="任意多边形(F)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1" name="任意多边形(F)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2" name="任意多边形(F)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3" name="任意多边形(F)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4" name="任意多边形(F)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5" name="任意多边形(F)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6" name="任意多边形(F)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7" name="任意多边形(F)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8" name="任意多边形(F)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9" name="任意多边形(F)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0" name="任意多边形(F)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1" name="任意多边形(F)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2" name="任意多边形(F)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3" name="任意多边形(F)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4" name="任意多边形(F)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5" name="任意多边形(F)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6" name="任意多边形(F)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7" name="任意多边形(F)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8" name="任意多边形(F)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9" name="任意多边形(F)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0" name="任意多边形(F)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1" name="任意多边形(F)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2" name="任意多边形(F)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3" name="任意多边形(F)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4" name="任意多边形(F)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5" name="任意多边形(F)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6" name="任意多边形(F)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7" name="任意多边形(F)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8" name="任意多边形(F)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9" name="任意多边形(F)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0" name="任意多边形(F)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1" name="任意多边形(F)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2" name="任意多边形(F)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3" name="任意多边形(F)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4" name="任意多边形(F)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5" name="任意多边形(F)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6" name="任意多边形(F)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7" name="任意多边形(F)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8" name="任意多边形(F)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9" name="任意多边形(F)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0" name="任意多边形(F)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1" name="任意多边形(F)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2" name="任意多边形(F)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3" name="任意多边形(F)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4" name="任意多边形(F)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5" name="任意多边形(F)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6" name="任意多边形(F)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7" name="任意多边形(F)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8" name="任意多边形(F)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9" name="任意多边形(F)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0" name="任意多边形(F)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1" name="任意多边形(F)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2" name="任意多边形(F)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3" name="任意多边形(F)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4" name="任意多边形(F)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5" name="任意多边形(F)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6" name="任意多边形(F)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7" name="任意多边形(F)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8" name="任意多边形(F)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9" name="任意多边形(F)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0" name="任意多边形(F)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1" name="任意多边形(F)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2" name="任意多边形(F)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3" name="任意多边形(F)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4" name="任意多边形(F)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5" name="任意多边形(F)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6" name="长方形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7" name="任意多边形(F)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8" name="任意多边形(F)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9" name="任意多边形(F)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0" name="任意多边形(F)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1" name="任意多边形(F)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2" name="任意多边形(F)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3" name="任意多边形(F)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4" name="任意多边形(F)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5" name="任意多边形(F)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6" name="任意多边形(F)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7" name="任意多边形(F)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8" name="任意多边形(F)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9" name="任意多边形(F)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0" name="任意多边形(F)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1" name="任意多边形(F)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2" name="任意多边形(F)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3" name="任意多边形(F)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4" name="任意多边形(F)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5" name="任意多边形(F)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6" name="任意多边形(F)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7" name="任意多边形(F)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8" name="任意多边形(F)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9" name="任意多边形(F)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0" name="任意多边形(F)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1" name="任意多边形(F)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2" name="任意多边形(F)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3" name="任意多边形(F)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4" name="任意多边形(F)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5" name="任意多边形(F)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6" name="任意多边形(F)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7" name="任意多边形(F)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8" name="任意多边形(F)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9" name="任意多边形(F)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0" name="任意多边形(F)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1" name="任意多边形(F)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2" name="任意多边形(F)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3" name="任意多边形(F)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4" name="任意多边形(F)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5" name="任意多边形(F)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6" name="任意多边形(F)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7" name="任意多边形(F)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8" name="任意多边形(F)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9" name="任意多边形(F)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0" name="任意多边形(F)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1" name="任意多边形(F)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2" name="任意多边形(F)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3" name="任意多边形(F)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4" name="任意多边形(F)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5" name="任意多边形(F)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6" name="任意多边形(F)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7" name="任意多边形(F)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8" name="任意多边形(F)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9" name="任意多边形(F)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0" name="任意多边形(F)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1" name="任意多边形(F)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2" name="任意多边形(F)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3" name="任意多边形(F)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4" name="任意多边形(F)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5" name="任意多边形(F)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6" name="任意多边形(F)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7" name="任意多边形(F)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8" name="任意多边形(F)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9" name="任意多边形(F)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0" name="任意多边形(F)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1" name="任意多边形(F)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2" name="任意多边形(F)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3" name="任意多边形(F)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4" name="任意多边形(F)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5" name="任意多边形(F)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6" name="任意多边形(F)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7" name="任意多边形(F)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8" name="任意多边形(F)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9" name="任意多边形(F)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0" name="任意多边形(F)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1" name="任意多边形(F)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2" name="任意多边形(F)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3" name="任意多边形(F)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4" name="任意多边形(F)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5" name="任意多边形(F)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6" name="任意多边形(F)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7" name="任意多边形(F)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8" name="任意多边形(F)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9" name="任意多边形(F)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0" name="任意多边形(F)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1" name="任意多边形(F)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2" name="任意多边形(F)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3" name="任意多边形(F)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4" name="任意多边形(F)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5" name="任意多边形(F)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6" name="任意多边形(F)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7" name="任意多边形(F)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8" name="任意多边形(F)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9" name="任意多边形(F)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0" name="任意多边形(F)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1" name="任意多边形(F)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2" name="任意多边形(F)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3" name="任意多边形(F)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4" name="任意多边形(F)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5" name="任意多边形(F)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6" name="任意多边形(F)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7" name="任意多边形(F)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8" name="任意多边形(F)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9" name="任意多边形(F)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0" name="任意多边形(F)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1" name="任意多边形(F)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2" name="任意多边形(F)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3" name="任意多边形(F)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4" name="任意多边形(F)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5" name="任意多边形(F)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6" name="任意多边形(F)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7" name="任意多边形(F)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8" name="任意多边形(F)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9" name="任意多边形(F)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0" name="任意多边形(F)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1" name="任意多边形(F)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2" name="任意多边形(F)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3" name="任意多边形(F)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4" name="任意多边形(F)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5" name="任意多边形(F)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6" name="任意多边形(F)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7" name="任意多边形(F)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8" name="任意多边形(F)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9" name="任意多边形(F)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0" name="任意多边形(F)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1" name="任意多边形(F)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2" name="任意多边形(F)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3" name="任意多边形(F)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4" name="任意多边形(F)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5" name="任意多边形(F)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6" name="任意多边形(F)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7" name="任意多边形(F)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8" name="任意多边形(F)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9" name="任意多边形(F)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0" name="任意多边形(F)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1" name="任意多边形(F)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2" name="任意多边形(F)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3" name="任意多边形(F)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4" name="任意多边形(F)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5" name="任意多边形(F)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6" name="任意多边形(F)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7" name="任意多边形(F)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8" name="任意多边形(F)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9" name="任意多边形(F)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0" name="任意多边形(F)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1" name="任意多边形(F)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2" name="任意多边形(F)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3" name="任意多边形(F)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4" name="任意多边形(F)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5" name="任意多边形(F)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6" name="任意多边形(F)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7" name="任意多边形(F)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8" name="任意多边形(F)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9" name="任意多边形(F)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0" name="任意多边形(F)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1" name="任意多边形(F)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2" name="任意多边形(F)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3" name="任意多边形(F)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4" name="任意多边形(F)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5" name="任意多边形(F)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6" name="任意多边形(F)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7" name="任意多边形(F)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8" name="任意多边形(F)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9" name="任意多边形(F)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0" name="任意多边形(F)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1" name="任意多边形(F)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2" name="任意多边形(F)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3" name="任意多边形(F)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4" name="任意多边形(F)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5" name="任意多边形(F)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6" name="任意多边形(F)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7" name="任意多边形(F)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8" name="任意多边形(F)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9" name="任意多边形(F)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0" name="任意多边形(F)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1" name="任意多边形(F)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2" name="任意多边形(F)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3" name="任意多边形(F)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4" name="任意多边形(F)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5" name="任意多边形(F)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6" name="任意多边形(F)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7" name="任意多边形(F)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8" name="任意多边形(F)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9" name="任意多边形(F)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0" name="任意多边形(F)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1" name="任意多边形(F)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2" name="任意多边形(F)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3" name="任意多边形(F)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4" name="任意多边形(F)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5" name="任意多边形(F)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6" name="任意多边形(F)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7" name="任意多边形(F)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8" name="任意多边形(F)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9" name="任意多边形(F)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0" name="任意多边形(F)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1" name="任意多边形(F)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2" name="任意多边形(F)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3" name="任意多边形(F)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4" name="任意多边形(F)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5" name="任意多边形(F)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6" name="任意多边形(F)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7" name="任意多边形(F)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8" name="任意多边形(F)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9" name="任意多边形(F)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0" name="任意多边形(F)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1" name="任意多边形(F)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2" name="任意多边形(F)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3" name="任意多边形(F)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4" name="任意多边形(F)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5" name="任意多边形(F)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6" name="任意多边形(F)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7" name="任意多边形(F)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8" name="任意多边形(F)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9" name="任意多边形(F)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0" name="任意多边形(F)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1" name="任意多边形(F)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2" name="任意多边形(F)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3" name="任意多边形(F)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4" name="任意多边形(F)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5" name="任意多边形(F)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6" name="任意多边形(F)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7" name="任意多边形(F)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8" name="任意多边形(F)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9" name="任意多边形(F)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0" name="任意多边形(F)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1" name="任意多边形(F)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2" name="任意多边形(F)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3" name="任意多边形(F)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4" name="任意多边形(F)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5" name="任意多边形(F)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6" name="任意多边形(F)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7" name="任意多边形(F)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8" name="任意多边形(F)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9" name="任意多边形(F)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0" name="任意多边形(F)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1" name="任意多边形(F)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2" name="任意多边形(F)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3" name="任意多边形(F)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4" name="任意多边形(F)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5" name="任意多边形(F)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6" name="任意多边形(F)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7" name="任意多边形(F)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8" name="任意多边形(F)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9" name="任意多边形(F)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0" name="任意多边形(F)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1" name="任意多边形(F)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2" name="任意多边形(F)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3" name="任意多边形(F)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4" name="任意多边形(F)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5" name="任意多边形(F)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6" name="任意多边形(F)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7" name="任意多边形(F)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8" name="任意多边形(F)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9" name="任意多边形(F)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0" name="任意多边形(F)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1" name="任意多边形(F)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2" name="任意多边形(F)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3" name="任意多边形(F)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4" name="任意多边形(F)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5" name="任意多边形(F)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6" name="任意多边形(F)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7" name="任意多边形(F)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8" name="任意多边形(F)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9" name="任意多边形(F)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0" name="任意多边形(F)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1" name="任意多边形(F)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2" name="任意多边形(F)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3" name="任意多边形(F)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4" name="任意多边形(F)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5" name="任意多边形(F)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6" name="任意多边形(F)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7" name="任意多边形(F)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8" name="任意多边形(F)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9" name="任意多边形(F)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0" name="任意多边形(F)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1" name="任意多边形(F)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2" name="任意多边形(F)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3" name="任意多边形(F)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4" name="任意多边形(F)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5" name="任意多边形(F)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6" name="任意多边形(F)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7" name="任意多边形(F)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8" name="任意多边形(F)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9" name="任意多边形(F)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0" name="任意多边形(F)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1" name="任意多边形(F)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2" name="任意多边形(F)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3" name="任意多边形(F)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4" name="任意多边形(F)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5" name="任意多边形(F)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6" name="任意多边形(F)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7" name="任意多边形(F)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8" name="任意多边形(F)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9" name="任意多边形(F)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0" name="任意多边形(F)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1" name="任意多边形(F)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2" name="任意多边形(F)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3" name="任意多边形(F)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4" name="任意多边形(F)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5" name="任意多边形(F)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6" name="任意多边形(F)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7" name="任意多边形(F)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8" name="任意多边形(F)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9" name="任意多边形(F)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0" name="任意多边形(F)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1" name="任意多边形(F)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2" name="任意多边形(F)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grpSp>
      <p:grpSp>
        <p:nvGrpSpPr>
          <p:cNvPr id="853" name="组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任意多边形(F)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5" name="任意多边形(F)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6" name="任意多边形(F)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7" name="任意多边形(F)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858" name="组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任意多边形(F)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0" name="任意多边形(F)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1" name="任意多边形(F)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2" name="任意多边形(F)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879" name="标题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rtlCol="0" anchor="b"/>
          <a:lstStyle>
            <a:lvl1pPr algn="l">
              <a:lnSpc>
                <a:spcPts val="6000"/>
              </a:lnSpc>
              <a:spcAft>
                <a:spcPts val="0"/>
              </a:spcAft>
              <a:defRPr lang="zh-CN"/>
            </a:lvl1pPr>
          </a:lstStyle>
          <a:p>
            <a:pPr rtl="0"/>
            <a:r>
              <a:rPr lang="zh-CN"/>
              <a:t>在此处添加标题</a:t>
            </a:r>
          </a:p>
        </p:txBody>
      </p:sp>
      <p:sp>
        <p:nvSpPr>
          <p:cNvPr id="865" name="文本占位符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 </a:t>
            </a:r>
          </a:p>
        </p:txBody>
      </p:sp>
      <p:sp>
        <p:nvSpPr>
          <p:cNvPr id="866" name="文本占位符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67" name="文本占位符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68" name="文本占位符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69" name="文本占位符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0" name="文本占位符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1" name="文本占位符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2" name="文本占位符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3" name="文本占位符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4" name="文本占位符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5" name="文本占位符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6" name="文本占位符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7" name="文本占位符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8" name="文本占位符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135313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标题和级别">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长方形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0" name="标题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rtlCol="0" anchor="t"/>
          <a:lstStyle>
            <a:lvl1pPr algn="l">
              <a:lnSpc>
                <a:spcPct val="100000"/>
              </a:lnSpc>
              <a:spcAft>
                <a:spcPts val="0"/>
              </a:spcAft>
              <a:defRPr lang="zh-CN"/>
            </a:lvl1pPr>
          </a:lstStyle>
          <a:p>
            <a:pPr rtl="0"/>
            <a:r>
              <a:rPr lang="zh-CN"/>
              <a:t>在此处添加标题</a:t>
            </a:r>
          </a:p>
        </p:txBody>
      </p:sp>
      <p:sp>
        <p:nvSpPr>
          <p:cNvPr id="21" name="文本占位符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rtlCol="0">
            <a:noAutofit/>
          </a:bodyPr>
          <a:lstStyle>
            <a:lvl1pPr marL="0" indent="0" algn="l">
              <a:buNone/>
              <a:defRPr lang="zh-CN" sz="2400" b="0" cap="all" spc="100" baseline="0">
                <a:solidFill>
                  <a:schemeClr val="accent3"/>
                </a:solidFill>
                <a:latin typeface="+mj-cs"/>
                <a:cs typeface="+mj-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4" name="文本占位符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rtlCol="0">
            <a:noAutofit/>
          </a:bodyPr>
          <a:lstStyle>
            <a:lvl1pPr marL="0" indent="0" algn="l">
              <a:lnSpc>
                <a:spcPct val="100000"/>
              </a:lnSpc>
              <a:spcAft>
                <a:spcPts val="0"/>
              </a:spcAft>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文本占位符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7" name="文本占位符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6" name="文本占位符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文本占位符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4" name="文本占位符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5" name="文本占位符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82691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ltLang="en-US"/>
              <a:t>单击此处编辑母版标题样式</a:t>
            </a:r>
            <a:endParaRPr lang="zh-CN" dirty="0"/>
          </a:p>
        </p:txBody>
      </p:sp>
      <p:sp>
        <p:nvSpPr>
          <p:cNvPr id="3" name="内容占位符 2"/>
          <p:cNvSpPr>
            <a:spLocks noGrp="1"/>
          </p:cNvSpPr>
          <p:nvPr>
            <p:ph idx="1"/>
          </p:nvPr>
        </p:nvSpPr>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幻灯片编号占位符 5"/>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rtlCol="0" anchor="t"/>
          <a:lstStyle>
            <a:lvl1pPr algn="l">
              <a:defRPr lang="zh-CN" sz="5300" b="1" cap="all" baseline="0"/>
            </a:lvl1pPr>
          </a:lstStyle>
          <a:p>
            <a:pPr rtl="0"/>
            <a:r>
              <a:rPr lang="zh-CN" altLang="en-US"/>
              <a:t>单击此处编辑母版标题样式</a:t>
            </a:r>
            <a:endParaRPr lang="zh-CN"/>
          </a:p>
        </p:txBody>
      </p:sp>
      <p:sp>
        <p:nvSpPr>
          <p:cNvPr id="3" name="文本占位符 2"/>
          <p:cNvSpPr>
            <a:spLocks noGrp="1"/>
          </p:cNvSpPr>
          <p:nvPr>
            <p:ph type="body" idx="1"/>
          </p:nvPr>
        </p:nvSpPr>
        <p:spPr>
          <a:xfrm>
            <a:off x="962833" y="2906713"/>
            <a:ext cx="10360501" cy="1500187"/>
          </a:xfrm>
        </p:spPr>
        <p:txBody>
          <a:bodyPr rtlCol="0" anchor="b"/>
          <a:lstStyle>
            <a:lvl1pPr marL="0" indent="0">
              <a:buNone/>
              <a:defRPr lang="zh-CN" sz="2700">
                <a:solidFill>
                  <a:schemeClr val="tx1">
                    <a:tint val="75000"/>
                  </a:schemeClr>
                </a:solidFill>
              </a:defRPr>
            </a:lvl1pPr>
            <a:lvl2pPr marL="609493" indent="0">
              <a:buNone/>
              <a:defRPr lang="zh-CN" sz="2400">
                <a:solidFill>
                  <a:schemeClr val="tx1">
                    <a:tint val="75000"/>
                  </a:schemeClr>
                </a:solidFill>
              </a:defRPr>
            </a:lvl2pPr>
            <a:lvl3pPr marL="1218987" indent="0">
              <a:buNone/>
              <a:defRPr lang="zh-CN" sz="2100">
                <a:solidFill>
                  <a:schemeClr val="tx1">
                    <a:tint val="75000"/>
                  </a:schemeClr>
                </a:solidFill>
              </a:defRPr>
            </a:lvl3pPr>
            <a:lvl4pPr marL="1828480" indent="0">
              <a:buNone/>
              <a:defRPr lang="zh-CN" sz="1900">
                <a:solidFill>
                  <a:schemeClr val="tx1">
                    <a:tint val="75000"/>
                  </a:schemeClr>
                </a:solidFill>
              </a:defRPr>
            </a:lvl4pPr>
            <a:lvl5pPr marL="2437973" indent="0">
              <a:buNone/>
              <a:defRPr lang="zh-CN" sz="1900">
                <a:solidFill>
                  <a:schemeClr val="tx1">
                    <a:tint val="75000"/>
                  </a:schemeClr>
                </a:solidFill>
              </a:defRPr>
            </a:lvl5pPr>
            <a:lvl6pPr marL="3047467" indent="0">
              <a:buNone/>
              <a:defRPr lang="zh-CN" sz="1900">
                <a:solidFill>
                  <a:schemeClr val="tx1">
                    <a:tint val="75000"/>
                  </a:schemeClr>
                </a:solidFill>
              </a:defRPr>
            </a:lvl6pPr>
            <a:lvl7pPr marL="3656960" indent="0">
              <a:buNone/>
              <a:defRPr lang="zh-CN" sz="1900">
                <a:solidFill>
                  <a:schemeClr val="tx1">
                    <a:tint val="75000"/>
                  </a:schemeClr>
                </a:solidFill>
              </a:defRPr>
            </a:lvl7pPr>
            <a:lvl8pPr marL="4266453" indent="0">
              <a:buNone/>
              <a:defRPr lang="zh-CN" sz="1900">
                <a:solidFill>
                  <a:schemeClr val="tx1">
                    <a:tint val="75000"/>
                  </a:schemeClr>
                </a:solidFill>
              </a:defRPr>
            </a:lvl8pPr>
            <a:lvl9pPr marL="4875947" indent="0">
              <a:buNone/>
              <a:defRPr lang="zh-CN" sz="1900">
                <a:solidFill>
                  <a:schemeClr val="tx1">
                    <a:tint val="75000"/>
                  </a:schemeClr>
                </a:solidFill>
              </a:defRPr>
            </a:lvl9pPr>
          </a:lstStyle>
          <a:p>
            <a:pPr lvl="0" rtl="0"/>
            <a:r>
              <a:rPr lang="zh-CN" altLang="en-US"/>
              <a:t>单击此处编辑母版文本样式</a:t>
            </a:r>
          </a:p>
        </p:txBody>
      </p:sp>
      <p:sp>
        <p:nvSpPr>
          <p:cNvPr id="6" name="幻灯片编号占位符 5"/>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defPPr>
              <a:defRPr lang="zh-CN"/>
            </a:defPPr>
          </a:lstStyle>
          <a:p>
            <a:pPr rtl="0"/>
            <a:r>
              <a:rPr lang="zh-CN" dirty="0"/>
              <a:t>单击此处编辑母版标题</a:t>
            </a:r>
          </a:p>
        </p:txBody>
      </p:sp>
      <p:sp>
        <p:nvSpPr>
          <p:cNvPr id="3" name="文本占位符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幻灯片编号占位符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lang="zh-CN" sz="1600">
                <a:solidFill>
                  <a:schemeClr val="tx1">
                    <a:tint val="75000"/>
                  </a:schemeClr>
                </a:solidFill>
                <a:latin typeface="Microsoft YaHei UI"/>
                <a:cs typeface="Microsoft YaHei UI"/>
              </a:defRPr>
            </a:lvl1pPr>
          </a:lstStyle>
          <a:p>
            <a:pPr rtl="0"/>
            <a:fld id="{7091A9FD-CDA2-4BA5-8C18-59D6F59EB34A}" type="slidenum">
              <a:rPr lang="zh-CN" smtClean="0"/>
              <a:pPr/>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1218987" rtl="0" eaLnBrk="1" latinLnBrk="0" hangingPunct="1">
        <a:lnSpc>
          <a:spcPct val="85000"/>
        </a:lnSpc>
        <a:spcBef>
          <a:spcPts val="0"/>
        </a:spcBef>
        <a:spcAft>
          <a:spcPts val="600"/>
        </a:spcAft>
        <a:buNone/>
        <a:defRPr lang="zh-CN" sz="4800" b="0" i="0" kern="1200" cap="all" spc="100" baseline="0">
          <a:solidFill>
            <a:schemeClr val="accent1"/>
          </a:solidFill>
          <a:latin typeface="+mj-cs"/>
          <a:ea typeface="+mj-ea"/>
          <a:cs typeface="+mj-cs"/>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lang="zh-CN" sz="4300" kern="1200">
          <a:solidFill>
            <a:schemeClr val="accent3">
              <a:lumMod val="50000"/>
            </a:schemeClr>
          </a:solidFill>
          <a:latin typeface="+mn-cs"/>
          <a:ea typeface="+mn-ea"/>
          <a:cs typeface="+mn-cs"/>
        </a:defRPr>
      </a:lvl1pPr>
      <a:lvl2pPr marL="990427" indent="-380933" algn="l" defTabSz="1218987" rtl="0" eaLnBrk="1" latinLnBrk="0" hangingPunct="1">
        <a:lnSpc>
          <a:spcPct val="85000"/>
        </a:lnSpc>
        <a:spcBef>
          <a:spcPts val="0"/>
        </a:spcBef>
        <a:spcAft>
          <a:spcPts val="600"/>
        </a:spcAft>
        <a:buFont typeface="Arial" pitchFamily="34" charset="0"/>
        <a:buChar char="–"/>
        <a:defRPr lang="zh-CN" sz="3700" kern="1200">
          <a:solidFill>
            <a:schemeClr val="accent3">
              <a:lumMod val="50000"/>
            </a:schemeClr>
          </a:solidFill>
          <a:latin typeface="+mn-cs"/>
          <a:ea typeface="+mn-ea"/>
          <a:cs typeface="+mn-cs"/>
        </a:defRPr>
      </a:lvl2pPr>
      <a:lvl3pPr marL="1523733" indent="-304747" algn="l" defTabSz="1218987" rtl="0" eaLnBrk="1" latinLnBrk="0" hangingPunct="1">
        <a:lnSpc>
          <a:spcPct val="85000"/>
        </a:lnSpc>
        <a:spcBef>
          <a:spcPts val="0"/>
        </a:spcBef>
        <a:spcAft>
          <a:spcPts val="600"/>
        </a:spcAft>
        <a:buFont typeface="Arial" pitchFamily="34" charset="0"/>
        <a:buChar char="•"/>
        <a:defRPr lang="zh-CN" sz="3200" kern="1200">
          <a:solidFill>
            <a:schemeClr val="accent3">
              <a:lumMod val="50000"/>
            </a:schemeClr>
          </a:solidFill>
          <a:latin typeface="+mn-cs"/>
          <a:ea typeface="+mn-ea"/>
          <a:cs typeface="+mn-cs"/>
        </a:defRPr>
      </a:lvl3pPr>
      <a:lvl4pPr marL="2133227" indent="-304747" algn="l" defTabSz="1218987" rtl="0" eaLnBrk="1" latinLnBrk="0" hangingPunct="1">
        <a:lnSpc>
          <a:spcPct val="85000"/>
        </a:lnSpc>
        <a:spcBef>
          <a:spcPts val="0"/>
        </a:spcBef>
        <a:spcAft>
          <a:spcPts val="600"/>
        </a:spcAft>
        <a:buFont typeface="Arial" pitchFamily="34" charset="0"/>
        <a:buChar char="–"/>
        <a:defRPr lang="zh-CN" sz="2700" kern="1200">
          <a:solidFill>
            <a:schemeClr val="accent3">
              <a:lumMod val="50000"/>
            </a:schemeClr>
          </a:solidFill>
          <a:latin typeface="+mn-cs"/>
          <a:ea typeface="+mn-ea"/>
          <a:cs typeface="+mn-cs"/>
        </a:defRPr>
      </a:lvl4pPr>
      <a:lvl5pPr marL="2742720" indent="-304747" algn="l" defTabSz="1218987" rtl="0" eaLnBrk="1" latinLnBrk="0" hangingPunct="1">
        <a:lnSpc>
          <a:spcPct val="85000"/>
        </a:lnSpc>
        <a:spcBef>
          <a:spcPts val="0"/>
        </a:spcBef>
        <a:spcAft>
          <a:spcPts val="600"/>
        </a:spcAft>
        <a:buFont typeface="Arial" pitchFamily="34" charset="0"/>
        <a:buChar char="»"/>
        <a:defRPr lang="zh-CN" sz="2700" kern="1200">
          <a:solidFill>
            <a:schemeClr val="accent3">
              <a:lumMod val="50000"/>
            </a:schemeClr>
          </a:solidFill>
          <a:latin typeface="+mn-cs"/>
          <a:ea typeface="+mn-ea"/>
          <a:cs typeface="+mn-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p:bodyStyle>
    <p:otherStyle>
      <a:defPPr>
        <a:defRPr lang="zh-CN"/>
      </a:defPPr>
      <a:lvl1pPr marL="0" algn="l" defTabSz="1218987" rtl="0" eaLnBrk="1" latinLnBrk="0" hangingPunct="1">
        <a:defRPr lang="zh-CN" sz="2400" kern="1200">
          <a:solidFill>
            <a:schemeClr val="tx1"/>
          </a:solidFill>
          <a:latin typeface="+mn-cs"/>
          <a:ea typeface="+mn-ea"/>
          <a:cs typeface="+mn-cs"/>
        </a:defRPr>
      </a:lvl1pPr>
      <a:lvl2pPr marL="609493" algn="l" defTabSz="1218987" rtl="0" eaLnBrk="1" latinLnBrk="0" hangingPunct="1">
        <a:defRPr lang="zh-CN" sz="2400" kern="1200">
          <a:solidFill>
            <a:schemeClr val="tx1"/>
          </a:solidFill>
          <a:latin typeface="+mn-cs"/>
          <a:ea typeface="+mn-ea"/>
          <a:cs typeface="+mn-cs"/>
        </a:defRPr>
      </a:lvl2pPr>
      <a:lvl3pPr marL="1218987" algn="l" defTabSz="1218987" rtl="0" eaLnBrk="1" latinLnBrk="0" hangingPunct="1">
        <a:defRPr lang="zh-CN" sz="2400" kern="1200">
          <a:solidFill>
            <a:schemeClr val="tx1"/>
          </a:solidFill>
          <a:latin typeface="+mn-cs"/>
          <a:ea typeface="+mn-ea"/>
          <a:cs typeface="+mn-cs"/>
        </a:defRPr>
      </a:lvl3pPr>
      <a:lvl4pPr marL="1828480" algn="l" defTabSz="1218987" rtl="0" eaLnBrk="1" latinLnBrk="0" hangingPunct="1">
        <a:defRPr lang="zh-CN" sz="2400" kern="1200">
          <a:solidFill>
            <a:schemeClr val="tx1"/>
          </a:solidFill>
          <a:latin typeface="+mn-cs"/>
          <a:ea typeface="+mn-ea"/>
          <a:cs typeface="+mn-cs"/>
        </a:defRPr>
      </a:lvl4pPr>
      <a:lvl5pPr marL="2437973" algn="l" defTabSz="1218987" rtl="0" eaLnBrk="1" latinLnBrk="0" hangingPunct="1">
        <a:defRPr lang="zh-CN" sz="2400" kern="1200">
          <a:solidFill>
            <a:schemeClr val="tx1"/>
          </a:solidFill>
          <a:latin typeface="+mn-cs"/>
          <a:ea typeface="+mn-ea"/>
          <a:cs typeface="+mn-cs"/>
        </a:defRPr>
      </a:lvl5pPr>
      <a:lvl6pPr marL="3047467" algn="l" defTabSz="1218987" rtl="0" eaLnBrk="1" latinLnBrk="0" hangingPunct="1">
        <a:defRPr lang="zh-CN" sz="2400" kern="1200">
          <a:solidFill>
            <a:schemeClr val="tx1"/>
          </a:solidFill>
          <a:latin typeface="+mn-cs"/>
          <a:ea typeface="+mn-ea"/>
          <a:cs typeface="+mn-cs"/>
        </a:defRPr>
      </a:lvl6pPr>
      <a:lvl7pPr marL="3656960" algn="l" defTabSz="1218987" rtl="0" eaLnBrk="1" latinLnBrk="0" hangingPunct="1">
        <a:defRPr lang="zh-CN" sz="2400" kern="1200">
          <a:solidFill>
            <a:schemeClr val="tx1"/>
          </a:solidFill>
          <a:latin typeface="+mn-cs"/>
          <a:ea typeface="+mn-ea"/>
          <a:cs typeface="+mn-cs"/>
        </a:defRPr>
      </a:lvl7pPr>
      <a:lvl8pPr marL="4266453" algn="l" defTabSz="1218987" rtl="0" eaLnBrk="1" latinLnBrk="0" hangingPunct="1">
        <a:defRPr lang="zh-CN" sz="2400" kern="1200">
          <a:solidFill>
            <a:schemeClr val="tx1"/>
          </a:solidFill>
          <a:latin typeface="+mn-cs"/>
          <a:ea typeface="+mn-ea"/>
          <a:cs typeface="+mn-cs"/>
        </a:defRPr>
      </a:lvl8pPr>
      <a:lvl9pPr marL="4875947" algn="l" defTabSz="1218987" rtl="0" eaLnBrk="1" latinLnBrk="0" hangingPunct="1">
        <a:defRPr lang="zh-CN" sz="24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4DD9F5B7-FF75-FB9C-B60F-CA650D9FD829}"/>
              </a:ext>
            </a:extLst>
          </p:cNvPr>
          <p:cNvSpPr>
            <a:spLocks noGrp="1"/>
          </p:cNvSpPr>
          <p:nvPr>
            <p:ph type="title"/>
          </p:nvPr>
        </p:nvSpPr>
        <p:spPr>
          <a:xfrm rot="10800000">
            <a:off x="8364753" y="1611130"/>
            <a:ext cx="1876323" cy="2273632"/>
          </a:xfrm>
        </p:spPr>
        <p:txBody>
          <a:bodyPr rtlCol="0">
            <a:noAutofit/>
          </a:bodyPr>
          <a:lstStyle>
            <a:defPPr>
              <a:defRPr lang="zh-CN"/>
            </a:defPPr>
          </a:lstStyle>
          <a:p>
            <a:pPr algn="ctr" rtl="0">
              <a:lnSpc>
                <a:spcPct val="100000"/>
              </a:lnSpc>
            </a:pPr>
            <a:r>
              <a:rPr lang="en-US" altLang="zh-CN" sz="258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U</a:t>
            </a:r>
            <a:endParaRPr lang="zh-CN" sz="258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81" name="文本占位符 80">
            <a:extLst>
              <a:ext uri="{FF2B5EF4-FFF2-40B4-BE49-F238E27FC236}">
                <a16:creationId xmlns:a16="http://schemas.microsoft.com/office/drawing/2014/main" id="{856EF6AA-075A-F11E-7AB6-72584D5E8E7B}"/>
              </a:ext>
            </a:extLst>
          </p:cNvPr>
          <p:cNvSpPr>
            <a:spLocks noGrp="1"/>
          </p:cNvSpPr>
          <p:nvPr>
            <p:ph type="body" sz="quarter" idx="11"/>
          </p:nvPr>
        </p:nvSpPr>
        <p:spPr/>
        <p:txBody>
          <a:bodyPr rtlCol="0"/>
          <a:lstStyle>
            <a:defPPr>
              <a:defRPr lang="zh-CN"/>
            </a:defPPr>
          </a:lstStyle>
          <a:p>
            <a:pPr rtl="0"/>
            <a:r>
              <a:rPr lang="zh-CN"/>
              <a:t>元素 1 </a:t>
            </a:r>
          </a:p>
          <a:p>
            <a:pPr rtl="0"/>
            <a:endParaRPr lang="zh-CN" dirty="0"/>
          </a:p>
        </p:txBody>
      </p:sp>
      <p:sp>
        <p:nvSpPr>
          <p:cNvPr id="87" name="文本占位符 86">
            <a:extLst>
              <a:ext uri="{FF2B5EF4-FFF2-40B4-BE49-F238E27FC236}">
                <a16:creationId xmlns:a16="http://schemas.microsoft.com/office/drawing/2014/main" id="{27DB16C5-CBA8-050E-8103-FE90238FBA97}"/>
              </a:ext>
            </a:extLst>
          </p:cNvPr>
          <p:cNvSpPr>
            <a:spLocks noGrp="1"/>
          </p:cNvSpPr>
          <p:nvPr>
            <p:ph type="body" sz="quarter" idx="17"/>
          </p:nvPr>
        </p:nvSpPr>
        <p:spPr/>
        <p:txBody>
          <a:bodyPr rtlCol="0"/>
          <a:lstStyle>
            <a:defPPr>
              <a:defRPr lang="zh-CN"/>
            </a:defPPr>
          </a:lstStyle>
          <a:p>
            <a:pPr rtl="0"/>
            <a:r>
              <a:rPr lang="zh-CN"/>
              <a:t>在此处输入说明。 </a:t>
            </a:r>
          </a:p>
          <a:p>
            <a:pPr rtl="0"/>
            <a:endParaRPr lang="zh-CN" dirty="0"/>
          </a:p>
        </p:txBody>
      </p:sp>
      <p:sp>
        <p:nvSpPr>
          <p:cNvPr id="82" name="文本占位符 81">
            <a:extLst>
              <a:ext uri="{FF2B5EF4-FFF2-40B4-BE49-F238E27FC236}">
                <a16:creationId xmlns:a16="http://schemas.microsoft.com/office/drawing/2014/main" id="{A3B86342-A549-E4C3-1C2D-3269E65AEFC6}"/>
              </a:ext>
            </a:extLst>
          </p:cNvPr>
          <p:cNvSpPr>
            <a:spLocks noGrp="1"/>
          </p:cNvSpPr>
          <p:nvPr>
            <p:ph type="body" sz="quarter" idx="12"/>
          </p:nvPr>
        </p:nvSpPr>
        <p:spPr/>
        <p:txBody>
          <a:bodyPr rtlCol="0"/>
          <a:lstStyle>
            <a:defPPr>
              <a:defRPr lang="zh-CN"/>
            </a:defPPr>
          </a:lstStyle>
          <a:p>
            <a:pPr rtl="0"/>
            <a:r>
              <a:rPr lang="zh-CN"/>
              <a:t>元素 2</a:t>
            </a:r>
          </a:p>
        </p:txBody>
      </p:sp>
      <p:sp>
        <p:nvSpPr>
          <p:cNvPr id="88" name="文本占位符 87">
            <a:extLst>
              <a:ext uri="{FF2B5EF4-FFF2-40B4-BE49-F238E27FC236}">
                <a16:creationId xmlns:a16="http://schemas.microsoft.com/office/drawing/2014/main" id="{FDC3F00E-2D9B-DC36-9C5D-99C66237BB96}"/>
              </a:ext>
            </a:extLst>
          </p:cNvPr>
          <p:cNvSpPr>
            <a:spLocks noGrp="1"/>
          </p:cNvSpPr>
          <p:nvPr>
            <p:ph type="body" sz="quarter" idx="18"/>
          </p:nvPr>
        </p:nvSpPr>
        <p:spPr/>
        <p:txBody>
          <a:bodyPr rtlCol="0"/>
          <a:lstStyle>
            <a:defPPr>
              <a:defRPr lang="zh-CN"/>
            </a:defPPr>
          </a:lstStyle>
          <a:p>
            <a:pPr rtl="0"/>
            <a:r>
              <a:rPr lang="zh-CN" dirty="0"/>
              <a:t>在此处输入说明。 </a:t>
            </a:r>
          </a:p>
          <a:p>
            <a:pPr rtl="0"/>
            <a:endParaRPr lang="zh-CN" dirty="0"/>
          </a:p>
        </p:txBody>
      </p:sp>
      <p:sp>
        <p:nvSpPr>
          <p:cNvPr id="83" name="文本占位符 82">
            <a:extLst>
              <a:ext uri="{FF2B5EF4-FFF2-40B4-BE49-F238E27FC236}">
                <a16:creationId xmlns:a16="http://schemas.microsoft.com/office/drawing/2014/main" id="{A7C1FD09-C60A-050C-BBF9-FC66CCB58CC7}"/>
              </a:ext>
            </a:extLst>
          </p:cNvPr>
          <p:cNvSpPr>
            <a:spLocks noGrp="1"/>
          </p:cNvSpPr>
          <p:nvPr>
            <p:ph type="body" sz="quarter" idx="13"/>
          </p:nvPr>
        </p:nvSpPr>
        <p:spPr/>
        <p:txBody>
          <a:bodyPr rtlCol="0"/>
          <a:lstStyle>
            <a:defPPr>
              <a:defRPr lang="zh-CN"/>
            </a:defPPr>
          </a:lstStyle>
          <a:p>
            <a:pPr rtl="0"/>
            <a:r>
              <a:rPr lang="zh-CN"/>
              <a:t>元素 3</a:t>
            </a:r>
          </a:p>
        </p:txBody>
      </p:sp>
      <p:sp>
        <p:nvSpPr>
          <p:cNvPr id="89" name="文本占位符 88">
            <a:extLst>
              <a:ext uri="{FF2B5EF4-FFF2-40B4-BE49-F238E27FC236}">
                <a16:creationId xmlns:a16="http://schemas.microsoft.com/office/drawing/2014/main" id="{152F0AD2-B0ED-DDB5-6B75-1A158BC02A2D}"/>
              </a:ext>
            </a:extLst>
          </p:cNvPr>
          <p:cNvSpPr>
            <a:spLocks noGrp="1"/>
          </p:cNvSpPr>
          <p:nvPr>
            <p:ph type="body" sz="quarter" idx="19"/>
          </p:nvPr>
        </p:nvSpPr>
        <p:spPr/>
        <p:txBody>
          <a:bodyPr rtlCol="0"/>
          <a:lstStyle>
            <a:defPPr>
              <a:defRPr lang="zh-CN"/>
            </a:defPPr>
          </a:lstStyle>
          <a:p>
            <a:pPr rtl="0"/>
            <a:r>
              <a:rPr lang="zh-CN"/>
              <a:t>在此处输入说明。 </a:t>
            </a:r>
          </a:p>
          <a:p>
            <a:pPr rtl="0"/>
            <a:endParaRPr lang="zh-CN" dirty="0"/>
          </a:p>
        </p:txBody>
      </p:sp>
      <p:sp>
        <p:nvSpPr>
          <p:cNvPr id="84" name="文本占位符 83">
            <a:extLst>
              <a:ext uri="{FF2B5EF4-FFF2-40B4-BE49-F238E27FC236}">
                <a16:creationId xmlns:a16="http://schemas.microsoft.com/office/drawing/2014/main" id="{5A9B833D-B259-D69D-A1C5-4CB1337CAE16}"/>
              </a:ext>
            </a:extLst>
          </p:cNvPr>
          <p:cNvSpPr>
            <a:spLocks noGrp="1"/>
          </p:cNvSpPr>
          <p:nvPr>
            <p:ph type="body" sz="quarter" idx="14"/>
          </p:nvPr>
        </p:nvSpPr>
        <p:spPr/>
        <p:txBody>
          <a:bodyPr rtlCol="0"/>
          <a:lstStyle>
            <a:defPPr>
              <a:defRPr lang="zh-CN"/>
            </a:defPPr>
          </a:lstStyle>
          <a:p>
            <a:pPr rtl="0"/>
            <a:r>
              <a:rPr lang="zh-CN"/>
              <a:t>元素 4</a:t>
            </a:r>
          </a:p>
        </p:txBody>
      </p:sp>
      <p:sp>
        <p:nvSpPr>
          <p:cNvPr id="90" name="文本占位符 89">
            <a:extLst>
              <a:ext uri="{FF2B5EF4-FFF2-40B4-BE49-F238E27FC236}">
                <a16:creationId xmlns:a16="http://schemas.microsoft.com/office/drawing/2014/main" id="{FF8984B0-FF4A-676A-718D-88A75A8F2485}"/>
              </a:ext>
            </a:extLst>
          </p:cNvPr>
          <p:cNvSpPr>
            <a:spLocks noGrp="1"/>
          </p:cNvSpPr>
          <p:nvPr>
            <p:ph type="body" sz="quarter" idx="20"/>
          </p:nvPr>
        </p:nvSpPr>
        <p:spPr/>
        <p:txBody>
          <a:bodyPr rtlCol="0"/>
          <a:lstStyle>
            <a:defPPr>
              <a:defRPr lang="zh-CN"/>
            </a:defPPr>
          </a:lstStyle>
          <a:p>
            <a:pPr rtl="0"/>
            <a:r>
              <a:rPr lang="zh-CN"/>
              <a:t>在此处输入说明。 </a:t>
            </a:r>
          </a:p>
          <a:p>
            <a:pPr rtl="0"/>
            <a:endParaRPr lang="zh-CN" dirty="0"/>
          </a:p>
        </p:txBody>
      </p:sp>
      <p:sp>
        <p:nvSpPr>
          <p:cNvPr id="85" name="文本占位符 84">
            <a:extLst>
              <a:ext uri="{FF2B5EF4-FFF2-40B4-BE49-F238E27FC236}">
                <a16:creationId xmlns:a16="http://schemas.microsoft.com/office/drawing/2014/main" id="{8D5E43C1-4424-B4A7-959F-2CCFC4C9BB5C}"/>
              </a:ext>
            </a:extLst>
          </p:cNvPr>
          <p:cNvSpPr>
            <a:spLocks noGrp="1"/>
          </p:cNvSpPr>
          <p:nvPr>
            <p:ph type="body" sz="quarter" idx="15"/>
          </p:nvPr>
        </p:nvSpPr>
        <p:spPr/>
        <p:txBody>
          <a:bodyPr rtlCol="0"/>
          <a:lstStyle>
            <a:defPPr>
              <a:defRPr lang="zh-CN"/>
            </a:defPPr>
          </a:lstStyle>
          <a:p>
            <a:pPr rtl="0"/>
            <a:r>
              <a:rPr lang="zh-CN"/>
              <a:t>元素 5</a:t>
            </a:r>
          </a:p>
        </p:txBody>
      </p:sp>
      <p:sp>
        <p:nvSpPr>
          <p:cNvPr id="91" name="文本占位符 90">
            <a:extLst>
              <a:ext uri="{FF2B5EF4-FFF2-40B4-BE49-F238E27FC236}">
                <a16:creationId xmlns:a16="http://schemas.microsoft.com/office/drawing/2014/main" id="{065F0716-4C19-0DD6-93B9-2EADEA6FD843}"/>
              </a:ext>
            </a:extLst>
          </p:cNvPr>
          <p:cNvSpPr>
            <a:spLocks noGrp="1"/>
          </p:cNvSpPr>
          <p:nvPr>
            <p:ph type="body" sz="quarter" idx="21"/>
          </p:nvPr>
        </p:nvSpPr>
        <p:spPr/>
        <p:txBody>
          <a:bodyPr rtlCol="0"/>
          <a:lstStyle>
            <a:defPPr>
              <a:defRPr lang="zh-CN"/>
            </a:defPPr>
          </a:lstStyle>
          <a:p>
            <a:pPr rtl="0"/>
            <a:r>
              <a:rPr lang="zh-CN"/>
              <a:t>在此处输入说明。 </a:t>
            </a:r>
          </a:p>
          <a:p>
            <a:pPr rtl="0"/>
            <a:endParaRPr lang="zh-CN" dirty="0"/>
          </a:p>
        </p:txBody>
      </p:sp>
      <p:sp>
        <p:nvSpPr>
          <p:cNvPr id="86" name="文本占位符 85">
            <a:extLst>
              <a:ext uri="{FF2B5EF4-FFF2-40B4-BE49-F238E27FC236}">
                <a16:creationId xmlns:a16="http://schemas.microsoft.com/office/drawing/2014/main" id="{5247C1BA-8536-DC58-00A9-DB2FAFD4B1EC}"/>
              </a:ext>
            </a:extLst>
          </p:cNvPr>
          <p:cNvSpPr>
            <a:spLocks noGrp="1"/>
          </p:cNvSpPr>
          <p:nvPr>
            <p:ph type="body" sz="quarter" idx="16"/>
          </p:nvPr>
        </p:nvSpPr>
        <p:spPr/>
        <p:txBody>
          <a:bodyPr rtlCol="0"/>
          <a:lstStyle>
            <a:defPPr>
              <a:defRPr lang="zh-CN"/>
            </a:defPPr>
          </a:lstStyle>
          <a:p>
            <a:pPr rtl="0"/>
            <a:r>
              <a:rPr lang="zh-CN"/>
              <a:t>元素 6</a:t>
            </a:r>
          </a:p>
        </p:txBody>
      </p:sp>
      <p:sp>
        <p:nvSpPr>
          <p:cNvPr id="92" name="文本占位符 91">
            <a:extLst>
              <a:ext uri="{FF2B5EF4-FFF2-40B4-BE49-F238E27FC236}">
                <a16:creationId xmlns:a16="http://schemas.microsoft.com/office/drawing/2014/main" id="{C4044085-B53A-D640-98E0-6295995E8D33}"/>
              </a:ext>
            </a:extLst>
          </p:cNvPr>
          <p:cNvSpPr>
            <a:spLocks noGrp="1"/>
          </p:cNvSpPr>
          <p:nvPr>
            <p:ph type="body" sz="quarter" idx="22"/>
          </p:nvPr>
        </p:nvSpPr>
        <p:spPr/>
        <p:txBody>
          <a:bodyPr rtlCol="0"/>
          <a:lstStyle>
            <a:defPPr>
              <a:defRPr lang="zh-CN"/>
            </a:defPPr>
          </a:lstStyle>
          <a:p>
            <a:pPr rtl="0"/>
            <a:r>
              <a:rPr lang="zh-CN"/>
              <a:t>在此处输入说明。 </a:t>
            </a:r>
          </a:p>
          <a:p>
            <a:pPr rtl="0"/>
            <a:endParaRPr lang="zh-CN" dirty="0"/>
          </a:p>
        </p:txBody>
      </p:sp>
      <p:sp>
        <p:nvSpPr>
          <p:cNvPr id="2" name="文本框 1">
            <a:extLst>
              <a:ext uri="{FF2B5EF4-FFF2-40B4-BE49-F238E27FC236}">
                <a16:creationId xmlns:a16="http://schemas.microsoft.com/office/drawing/2014/main" id="{98FCE3EC-3346-9D57-97D2-D21B8012CF70}"/>
              </a:ext>
            </a:extLst>
          </p:cNvPr>
          <p:cNvSpPr txBox="1"/>
          <p:nvPr/>
        </p:nvSpPr>
        <p:spPr>
          <a:xfrm rot="5400000">
            <a:off x="8768480" y="2657217"/>
            <a:ext cx="2505691" cy="3770263"/>
          </a:xfrm>
          <a:prstGeom prst="rect">
            <a:avLst/>
          </a:prstGeom>
          <a:noFill/>
        </p:spPr>
        <p:txBody>
          <a:bodyPr wrap="square" rtlCol="0">
            <a:spAutoFit/>
          </a:bodyPr>
          <a:lstStyle/>
          <a:p>
            <a:r>
              <a:rPr lang="en-US" altLang="zh-CN" sz="24000" b="1" dirty="0">
                <a:solidFill>
                  <a:schemeClr val="accent2">
                    <a:lumMod val="90000"/>
                  </a:schemeClr>
                </a:solidFill>
                <a:latin typeface="Calibri Light" panose="020F0302020204030204" pitchFamily="34" charset="0"/>
                <a:ea typeface="Calibri Light" panose="020F0302020204030204" pitchFamily="34" charset="0"/>
                <a:cs typeface="Calibri Light" panose="020F0302020204030204" pitchFamily="34" charset="0"/>
              </a:rPr>
              <a:t>D</a:t>
            </a:r>
            <a:endParaRPr lang="zh-CN" altLang="en-US" sz="24000" b="1" dirty="0">
              <a:solidFill>
                <a:schemeClr val="accent2">
                  <a:lumMod val="90000"/>
                </a:schemeClr>
              </a:solidFill>
              <a:latin typeface="Calibri Light" panose="020F0302020204030204" pitchFamily="34" charset="0"/>
              <a:cs typeface="Calibri Light" panose="020F0302020204030204" pitchFamily="34" charset="0"/>
            </a:endParaRPr>
          </a:p>
        </p:txBody>
      </p:sp>
      <p:sp>
        <p:nvSpPr>
          <p:cNvPr id="11" name="矩形 10">
            <a:extLst>
              <a:ext uri="{FF2B5EF4-FFF2-40B4-BE49-F238E27FC236}">
                <a16:creationId xmlns:a16="http://schemas.microsoft.com/office/drawing/2014/main" id="{513F03C8-C9FF-F8AC-CA6A-F06A0B1B9C7E}"/>
              </a:ext>
            </a:extLst>
          </p:cNvPr>
          <p:cNvSpPr/>
          <p:nvPr/>
        </p:nvSpPr>
        <p:spPr>
          <a:xfrm>
            <a:off x="5745380" y="725074"/>
            <a:ext cx="5472608" cy="5464638"/>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35CED03-1ACE-D500-60B4-76880516B740}"/>
              </a:ext>
            </a:extLst>
          </p:cNvPr>
          <p:cNvSpPr txBox="1"/>
          <p:nvPr/>
        </p:nvSpPr>
        <p:spPr>
          <a:xfrm>
            <a:off x="4986463" y="1447800"/>
            <a:ext cx="5903831" cy="3901966"/>
          </a:xfrm>
          <a:prstGeom prst="rect">
            <a:avLst/>
          </a:prstGeom>
          <a:noFill/>
        </p:spPr>
        <p:txBody>
          <a:bodyPr wrap="square" rtlCol="0">
            <a:spAutoFit/>
          </a:bodyPr>
          <a:lstStyle/>
          <a:p>
            <a:pPr algn="ctr">
              <a:lnSpc>
                <a:spcPct val="120000"/>
              </a:lnSpc>
            </a:pPr>
            <a:r>
              <a:rPr lang="en-US" altLang="zh-CN" sz="96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U</a:t>
            </a:r>
            <a:r>
              <a:rPr lang="en-US" altLang="zh-CN" sz="88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n</a:t>
            </a:r>
            <a:r>
              <a:rPr lang="en-US" altLang="zh-CN" sz="80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a:t>
            </a:r>
            <a:r>
              <a:rPr lang="en-US" altLang="zh-CN" sz="96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Data</a:t>
            </a:r>
            <a:r>
              <a:rPr lang="en-US" altLang="zh-CN" b="1" u="sng" dirty="0">
                <a:solidFill>
                  <a:srgbClr val="0070C0"/>
                </a:solidFill>
              </a:rPr>
              <a:t> </a:t>
            </a:r>
          </a:p>
          <a:p>
            <a:pPr algn="ctr">
              <a:lnSpc>
                <a:spcPct val="120000"/>
              </a:lnSpc>
            </a:pPr>
            <a:r>
              <a:rPr lang="zh-CN" altLang="en-US" sz="2800" b="1" dirty="0">
                <a:solidFill>
                  <a:schemeClr val="accent1">
                    <a:lumMod val="75000"/>
                  </a:schemeClr>
                </a:solidFill>
                <a:latin typeface="华文中宋" panose="02010600040101010101" pitchFamily="2" charset="-122"/>
                <a:ea typeface="华文中宋" panose="02010600040101010101" pitchFamily="2" charset="-122"/>
              </a:rPr>
              <a:t>打通 </a:t>
            </a:r>
            <a:r>
              <a:rPr lang="zh-CN" altLang="en-US" sz="3200" b="1" dirty="0">
                <a:solidFill>
                  <a:srgbClr val="0070C0"/>
                </a:solidFill>
                <a:latin typeface="华文中宋" panose="02010600040101010101" pitchFamily="2" charset="-122"/>
                <a:ea typeface="华文中宋" panose="02010600040101010101" pitchFamily="2" charset="-122"/>
              </a:rPr>
              <a:t>数据</a:t>
            </a:r>
            <a:r>
              <a:rPr lang="en-US" altLang="zh-CN" sz="3200" b="1" dirty="0">
                <a:solidFill>
                  <a:schemeClr val="accent3">
                    <a:lumMod val="60000"/>
                    <a:lumOff val="40000"/>
                  </a:schemeClr>
                </a:solidFill>
                <a:latin typeface="华文中宋" panose="02010600040101010101" pitchFamily="2" charset="-122"/>
                <a:ea typeface="华文中宋" panose="02010600040101010101" pitchFamily="2" charset="-122"/>
              </a:rPr>
              <a:t>|</a:t>
            </a:r>
            <a:r>
              <a:rPr lang="zh-CN" altLang="en-US" sz="3200" b="1" dirty="0">
                <a:solidFill>
                  <a:srgbClr val="0070C0"/>
                </a:solidFill>
                <a:latin typeface="华文中宋" panose="02010600040101010101" pitchFamily="2" charset="-122"/>
                <a:ea typeface="华文中宋" panose="02010600040101010101" pitchFamily="2" charset="-122"/>
              </a:rPr>
              <a:t>算法</a:t>
            </a:r>
            <a:r>
              <a:rPr lang="en-US" altLang="zh-CN" sz="3200" b="1" dirty="0">
                <a:solidFill>
                  <a:schemeClr val="accent3">
                    <a:lumMod val="60000"/>
                    <a:lumOff val="40000"/>
                  </a:schemeClr>
                </a:solidFill>
                <a:latin typeface="华文中宋" panose="02010600040101010101" pitchFamily="2" charset="-122"/>
                <a:ea typeface="华文中宋" panose="02010600040101010101" pitchFamily="2" charset="-122"/>
              </a:rPr>
              <a:t>|</a:t>
            </a:r>
            <a:r>
              <a:rPr lang="zh-CN" altLang="en-US" sz="3200" b="1" dirty="0">
                <a:solidFill>
                  <a:srgbClr val="0070C0"/>
                </a:solidFill>
                <a:latin typeface="华文中宋" panose="02010600040101010101" pitchFamily="2" charset="-122"/>
                <a:ea typeface="华文中宋" panose="02010600040101010101" pitchFamily="2" charset="-122"/>
              </a:rPr>
              <a:t>算力</a:t>
            </a:r>
            <a:r>
              <a:rPr lang="zh-CN" altLang="en-US" sz="2800" b="1" dirty="0">
                <a:solidFill>
                  <a:schemeClr val="accent1">
                    <a:lumMod val="75000"/>
                  </a:schemeClr>
                </a:solidFill>
                <a:latin typeface="华文中宋" panose="02010600040101010101" pitchFamily="2" charset="-122"/>
                <a:ea typeface="华文中宋" panose="02010600040101010101" pitchFamily="2" charset="-122"/>
              </a:rPr>
              <a:t>三者壁垒的</a:t>
            </a:r>
            <a:r>
              <a:rPr lang="zh-CN" altLang="en-US" sz="3200" b="1" dirty="0">
                <a:solidFill>
                  <a:srgbClr val="00B050"/>
                </a:solidFill>
                <a:latin typeface="华文中宋" panose="02010600040101010101" pitchFamily="2" charset="-122"/>
                <a:ea typeface="华文中宋" panose="02010600040101010101" pitchFamily="2" charset="-122"/>
              </a:rPr>
              <a:t>一站式</a:t>
            </a:r>
            <a:r>
              <a:rPr lang="en-US" altLang="zh-CN" sz="3200" b="1" dirty="0">
                <a:solidFill>
                  <a:srgbClr val="00B050"/>
                </a:solidFill>
                <a:latin typeface="华文中宋" panose="02010600040101010101" pitchFamily="2" charset="-122"/>
                <a:ea typeface="华文中宋" panose="02010600040101010101" pitchFamily="2" charset="-122"/>
              </a:rPr>
              <a:t>AI</a:t>
            </a:r>
            <a:r>
              <a:rPr lang="zh-CN" altLang="en-US" sz="3200" b="1" dirty="0">
                <a:solidFill>
                  <a:srgbClr val="00B050"/>
                </a:solidFill>
                <a:latin typeface="华文中宋" panose="02010600040101010101" pitchFamily="2" charset="-122"/>
                <a:ea typeface="华文中宋" panose="02010600040101010101" pitchFamily="2" charset="-122"/>
              </a:rPr>
              <a:t>训练平台</a:t>
            </a:r>
            <a:endParaRPr lang="en-US" altLang="zh-CN" sz="3200" b="1" dirty="0">
              <a:solidFill>
                <a:srgbClr val="00B050"/>
              </a:solidFill>
              <a:latin typeface="华文中宋" panose="02010600040101010101" pitchFamily="2" charset="-122"/>
              <a:ea typeface="华文中宋" panose="02010600040101010101" pitchFamily="2" charset="-122"/>
            </a:endParaRPr>
          </a:p>
          <a:p>
            <a:pPr algn="ctr">
              <a:lnSpc>
                <a:spcPct val="120000"/>
              </a:lnSpc>
            </a:pPr>
            <a:endParaRPr lang="en-US" altLang="zh-CN" sz="2800" b="1" dirty="0">
              <a:solidFill>
                <a:srgbClr val="00B0F0"/>
              </a:solidFill>
              <a:latin typeface="华文中宋" panose="02010600040101010101" pitchFamily="2" charset="-122"/>
              <a:ea typeface="华文中宋" panose="02010600040101010101" pitchFamily="2" charset="-122"/>
            </a:endParaRPr>
          </a:p>
          <a:p>
            <a:pPr algn="ctr">
              <a:lnSpc>
                <a:spcPct val="120000"/>
              </a:lnSpc>
            </a:pPr>
            <a:r>
              <a:rPr lang="zh-CN" altLang="en-US" sz="2000" b="1" dirty="0">
                <a:solidFill>
                  <a:schemeClr val="bg2">
                    <a:lumMod val="50000"/>
                  </a:schemeClr>
                </a:solidFill>
                <a:latin typeface="华文中宋" panose="02010600040101010101" pitchFamily="2" charset="-122"/>
                <a:ea typeface="华文中宋" panose="02010600040101010101" pitchFamily="2" charset="-122"/>
              </a:rPr>
              <a:t>陈洋 </a:t>
            </a:r>
            <a:r>
              <a:rPr lang="en-US" altLang="zh-CN" sz="2000" b="1" dirty="0" err="1">
                <a:solidFill>
                  <a:schemeClr val="bg2">
                    <a:lumMod val="50000"/>
                  </a:schemeClr>
                </a:solidFill>
                <a:latin typeface="华文中宋" panose="02010600040101010101" pitchFamily="2" charset="-122"/>
                <a:ea typeface="华文中宋" panose="02010600040101010101" pitchFamily="2" charset="-122"/>
              </a:rPr>
              <a:t>xxxxxxxxx</a:t>
            </a:r>
            <a:endParaRPr lang="zh-CN" altLang="en-US" sz="2000" b="1" dirty="0">
              <a:solidFill>
                <a:schemeClr val="bg2">
                  <a:lumMod val="50000"/>
                </a:schemeClr>
              </a:solidFill>
              <a:latin typeface="华文中宋" panose="02010600040101010101" pitchFamily="2" charset="-122"/>
              <a:ea typeface="华文中宋" panose="02010600040101010101" pitchFamily="2" charset="-122"/>
            </a:endParaRPr>
          </a:p>
        </p:txBody>
      </p:sp>
      <p:pic>
        <p:nvPicPr>
          <p:cNvPr id="21" name="图片 20" descr="徽标&#10;&#10;描述已自动生成">
            <a:extLst>
              <a:ext uri="{FF2B5EF4-FFF2-40B4-BE49-F238E27FC236}">
                <a16:creationId xmlns:a16="http://schemas.microsoft.com/office/drawing/2014/main" id="{418B21D2-26FA-5D5E-9A10-F39BF42D28C3}"/>
              </a:ext>
            </a:extLst>
          </p:cNvPr>
          <p:cNvPicPr>
            <a:picLocks noChangeAspect="1"/>
          </p:cNvPicPr>
          <p:nvPr/>
        </p:nvPicPr>
        <p:blipFill>
          <a:blip r:embed="rId3"/>
          <a:stretch>
            <a:fillRect/>
          </a:stretch>
        </p:blipFill>
        <p:spPr>
          <a:xfrm>
            <a:off x="1594844" y="1852845"/>
            <a:ext cx="2826355" cy="3496921"/>
          </a:xfrm>
          <a:prstGeom prst="rect">
            <a:avLst/>
          </a:prstGeom>
        </p:spPr>
      </p:pic>
      <p:cxnSp>
        <p:nvCxnSpPr>
          <p:cNvPr id="23" name="直接连接符 22">
            <a:extLst>
              <a:ext uri="{FF2B5EF4-FFF2-40B4-BE49-F238E27FC236}">
                <a16:creationId xmlns:a16="http://schemas.microsoft.com/office/drawing/2014/main" id="{C85111BD-3B39-E91E-5EF8-CF84AA4E5B9F}"/>
              </a:ext>
            </a:extLst>
          </p:cNvPr>
          <p:cNvCxnSpPr>
            <a:cxnSpLocks/>
          </p:cNvCxnSpPr>
          <p:nvPr/>
        </p:nvCxnSpPr>
        <p:spPr>
          <a:xfrm>
            <a:off x="2638028" y="3398783"/>
            <a:ext cx="0" cy="767323"/>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5C0AE75-91FA-6FAA-8A51-B32A06AF0971}"/>
              </a:ext>
            </a:extLst>
          </p:cNvPr>
          <p:cNvCxnSpPr>
            <a:cxnSpLocks/>
          </p:cNvCxnSpPr>
          <p:nvPr/>
        </p:nvCxnSpPr>
        <p:spPr>
          <a:xfrm>
            <a:off x="3574132" y="4221088"/>
            <a:ext cx="864096" cy="0"/>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10D6D27-ADA1-2B58-75B7-DE65E4E5CEB4}"/>
              </a:ext>
            </a:extLst>
          </p:cNvPr>
          <p:cNvCxnSpPr>
            <a:cxnSpLocks/>
          </p:cNvCxnSpPr>
          <p:nvPr/>
        </p:nvCxnSpPr>
        <p:spPr>
          <a:xfrm>
            <a:off x="4222204" y="3218313"/>
            <a:ext cx="360040" cy="0"/>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DF769EC-A7C0-7998-81B1-5FDB34A2182A}"/>
              </a:ext>
            </a:extLst>
          </p:cNvPr>
          <p:cNvCxnSpPr>
            <a:cxnSpLocks/>
          </p:cNvCxnSpPr>
          <p:nvPr/>
        </p:nvCxnSpPr>
        <p:spPr>
          <a:xfrm>
            <a:off x="3790156" y="3218313"/>
            <a:ext cx="72008" cy="0"/>
          </a:xfrm>
          <a:prstGeom prst="line">
            <a:avLst/>
          </a:prstGeom>
          <a:ln w="76200" cap="rnd">
            <a:solidFill>
              <a:srgbClr val="FEF8F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3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CE04-00B2-765E-9CBF-C93A59646CA9}"/>
            </a:ext>
          </a:extLst>
        </p:cNvPr>
        <p:cNvGrpSpPr/>
        <p:nvPr/>
      </p:nvGrpSpPr>
      <p:grpSpPr>
        <a:xfrm>
          <a:off x="0" y="0"/>
          <a:ext cx="0" cy="0"/>
          <a:chOff x="0" y="0"/>
          <a:chExt cx="0" cy="0"/>
        </a:xfrm>
      </p:grpSpPr>
      <p:sp>
        <p:nvSpPr>
          <p:cNvPr id="15" name="文本占位符 14">
            <a:extLst>
              <a:ext uri="{FF2B5EF4-FFF2-40B4-BE49-F238E27FC236}">
                <a16:creationId xmlns:a16="http://schemas.microsoft.com/office/drawing/2014/main" id="{25485453-E1C4-57E3-510C-2199132121B5}"/>
              </a:ext>
            </a:extLst>
          </p:cNvPr>
          <p:cNvSpPr>
            <a:spLocks noGrp="1"/>
          </p:cNvSpPr>
          <p:nvPr>
            <p:ph type="body" sz="quarter" idx="17"/>
          </p:nvPr>
        </p:nvSpPr>
        <p:spPr>
          <a:xfrm>
            <a:off x="1379476" y="2275807"/>
            <a:ext cx="3519608" cy="422071"/>
          </a:xfrm>
        </p:spPr>
        <p:txBody>
          <a:bodyPr rtlCol="0"/>
          <a:lstStyle>
            <a:defPPr>
              <a:defRPr lang="zh-CN"/>
            </a:defPPr>
          </a:lstStyle>
          <a:p>
            <a:pPr rtl="0"/>
            <a:r>
              <a:rPr lang="zh-CN" altLang="en-US" sz="2400" b="1" dirty="0"/>
              <a:t>国际化数据共享与合作</a:t>
            </a:r>
          </a:p>
        </p:txBody>
      </p:sp>
      <p:grpSp>
        <p:nvGrpSpPr>
          <p:cNvPr id="32" name="组 31">
            <a:extLst>
              <a:ext uri="{FF2B5EF4-FFF2-40B4-BE49-F238E27FC236}">
                <a16:creationId xmlns:a16="http://schemas.microsoft.com/office/drawing/2014/main" id="{0ED7D380-5A20-58E7-C1DF-62DBD2B7A93A}"/>
              </a:ext>
              <a:ext uri="{C183D7F6-B498-43B3-948B-1728B52AA6E4}">
                <adec:decorative xmlns:adec="http://schemas.microsoft.com/office/drawing/2017/decorative" val="1"/>
              </a:ext>
            </a:extLst>
          </p:cNvPr>
          <p:cNvGrpSpPr/>
          <p:nvPr/>
        </p:nvGrpSpPr>
        <p:grpSpPr>
          <a:xfrm>
            <a:off x="7225046" y="1681925"/>
            <a:ext cx="4746776" cy="4436373"/>
            <a:chOff x="8360480" y="1891625"/>
            <a:chExt cx="4057628" cy="4003537"/>
          </a:xfrm>
        </p:grpSpPr>
        <p:sp>
          <p:nvSpPr>
            <p:cNvPr id="25" name="任意多边形(F) 32">
              <a:extLst>
                <a:ext uri="{FF2B5EF4-FFF2-40B4-BE49-F238E27FC236}">
                  <a16:creationId xmlns:a16="http://schemas.microsoft.com/office/drawing/2014/main" id="{BA42C257-3EBD-57E3-C6F9-3B851C61BA5C}"/>
                </a:ext>
              </a:extLst>
            </p:cNvPr>
            <p:cNvSpPr>
              <a:spLocks/>
            </p:cNvSpPr>
            <p:nvPr/>
          </p:nvSpPr>
          <p:spPr bwMode="auto">
            <a:xfrm>
              <a:off x="8360480" y="4377007"/>
              <a:ext cx="2338209" cy="1518155"/>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33DDEF41-3DEE-59E1-0437-4D7DEE66406A}"/>
                </a:ext>
              </a:extLst>
            </p:cNvPr>
            <p:cNvSpPr>
              <a:spLocks/>
            </p:cNvSpPr>
            <p:nvPr/>
          </p:nvSpPr>
          <p:spPr bwMode="auto">
            <a:xfrm>
              <a:off x="8910139" y="3416178"/>
              <a:ext cx="1779722" cy="1397458"/>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345327FC-822F-261D-31BB-96DE92484987}"/>
                </a:ext>
              </a:extLst>
            </p:cNvPr>
            <p:cNvSpPr>
              <a:spLocks/>
            </p:cNvSpPr>
            <p:nvPr/>
          </p:nvSpPr>
          <p:spPr bwMode="auto">
            <a:xfrm>
              <a:off x="10689854" y="1891625"/>
              <a:ext cx="1125516" cy="1719498"/>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F2B51BDE-C41F-9433-C861-E6B13CF7E919}"/>
                </a:ext>
              </a:extLst>
            </p:cNvPr>
            <p:cNvSpPr>
              <a:spLocks/>
            </p:cNvSpPr>
            <p:nvPr/>
          </p:nvSpPr>
          <p:spPr bwMode="auto">
            <a:xfrm>
              <a:off x="9564338" y="1891625"/>
              <a:ext cx="1125516" cy="1713104"/>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ED4A9E98-CF39-F9B0-63DD-3B6B4CA450E5}"/>
                </a:ext>
              </a:extLst>
            </p:cNvPr>
            <p:cNvSpPr/>
            <p:nvPr/>
          </p:nvSpPr>
          <p:spPr>
            <a:xfrm>
              <a:off x="10680466" y="4420577"/>
              <a:ext cx="1559056" cy="1474585"/>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1F2DF5E5-075C-2774-95A3-E829757C1D37}"/>
                </a:ext>
              </a:extLst>
            </p:cNvPr>
            <p:cNvSpPr/>
            <p:nvPr/>
          </p:nvSpPr>
          <p:spPr>
            <a:xfrm>
              <a:off x="10689861" y="3422574"/>
              <a:ext cx="1728247" cy="1397458"/>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577C9134-FA5D-4441-5CCA-F9EAE8460403}"/>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FDE4B18B-C3CA-499E-51E7-94BCEE3A3BE0}"/>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4FAE2019-9B65-3254-4621-DDC5FF540340}"/>
              </a:ext>
            </a:extLst>
          </p:cNvPr>
          <p:cNvSpPr>
            <a:spLocks noGrp="1"/>
          </p:cNvSpPr>
          <p:nvPr>
            <p:ph type="body" sz="quarter" idx="22"/>
          </p:nvPr>
        </p:nvSpPr>
        <p:spPr>
          <a:xfrm>
            <a:off x="7531696" y="1877892"/>
            <a:ext cx="1721380" cy="1217899"/>
          </a:xfrm>
          <a:solidFill>
            <a:schemeClr val="bg1"/>
          </a:solidFill>
          <a:ln w="38100">
            <a:solidFill>
              <a:srgbClr val="E78980"/>
            </a:solidFill>
          </a:ln>
        </p:spPr>
        <p:txBody>
          <a:bodyPr rtlCol="0"/>
          <a:lstStyle>
            <a:defPPr>
              <a:defRPr lang="zh-CN"/>
            </a:defPPr>
          </a:lstStyle>
          <a:p>
            <a:pPr rtl="0"/>
            <a:r>
              <a:rPr lang="zh-CN" altLang="en-US" sz="2400" dirty="0"/>
              <a:t>第三阶段</a:t>
            </a:r>
            <a:endParaRPr lang="en-US" altLang="zh-CN" sz="2400" dirty="0"/>
          </a:p>
          <a:p>
            <a:pPr rtl="0"/>
            <a:r>
              <a:rPr lang="zh-CN" altLang="en-US" sz="2400" dirty="0">
                <a:solidFill>
                  <a:schemeClr val="accent1">
                    <a:lumMod val="75000"/>
                  </a:schemeClr>
                </a:solidFill>
              </a:rPr>
              <a:t>数据出海</a:t>
            </a:r>
            <a:endParaRPr lang="en-US" altLang="zh-CN" sz="2400" dirty="0">
              <a:solidFill>
                <a:schemeClr val="accent1">
                  <a:lumMod val="75000"/>
                </a:schemeClr>
              </a:solidFill>
            </a:endParaRPr>
          </a:p>
          <a:p>
            <a:pPr rtl="0"/>
            <a:r>
              <a:rPr lang="zh-CN" altLang="en-US" sz="2400" dirty="0">
                <a:solidFill>
                  <a:schemeClr val="accent1">
                    <a:lumMod val="75000"/>
                  </a:schemeClr>
                </a:solidFill>
              </a:rPr>
              <a:t>数据贸易</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3319EA46-531E-0B24-CBF2-97C4AA1C11AB}"/>
              </a:ext>
            </a:extLst>
          </p:cNvPr>
          <p:cNvSpPr/>
          <p:nvPr/>
        </p:nvSpPr>
        <p:spPr>
          <a:xfrm>
            <a:off x="5595384" y="1752928"/>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BE2D2EA5-E61A-EB30-64C2-5848F65CA1DB}"/>
              </a:ext>
            </a:extLst>
          </p:cNvPr>
          <p:cNvSpPr txBox="1">
            <a:spLocks/>
          </p:cNvSpPr>
          <p:nvPr/>
        </p:nvSpPr>
        <p:spPr>
          <a:xfrm>
            <a:off x="1425033" y="3522113"/>
            <a:ext cx="389386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400" b="1" dirty="0"/>
              <a:t>数据交易市场</a:t>
            </a:r>
          </a:p>
        </p:txBody>
      </p:sp>
      <p:sp>
        <p:nvSpPr>
          <p:cNvPr id="48" name="文本占位符 14">
            <a:extLst>
              <a:ext uri="{FF2B5EF4-FFF2-40B4-BE49-F238E27FC236}">
                <a16:creationId xmlns:a16="http://schemas.microsoft.com/office/drawing/2014/main" id="{A5A5BEE1-702D-7BB6-9DA7-CBF8FC10AE5C}"/>
              </a:ext>
            </a:extLst>
          </p:cNvPr>
          <p:cNvSpPr txBox="1">
            <a:spLocks/>
          </p:cNvSpPr>
          <p:nvPr/>
        </p:nvSpPr>
        <p:spPr>
          <a:xfrm>
            <a:off x="1468004" y="4754089"/>
            <a:ext cx="248428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400" b="1" dirty="0"/>
              <a:t>企业研发支持</a:t>
            </a:r>
          </a:p>
        </p:txBody>
      </p:sp>
    </p:spTree>
    <p:extLst>
      <p:ext uri="{BB962C8B-B14F-4D97-AF65-F5344CB8AC3E}">
        <p14:creationId xmlns:p14="http://schemas.microsoft.com/office/powerpoint/2010/main" val="91785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9E6A2-1E50-D4D6-7030-146FF0EE1B3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4E06701-6F5F-0779-D549-8250EAB067AE}"/>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团队成果</a:t>
            </a:r>
            <a:endParaRPr lang="zh-CN" b="1" dirty="0"/>
          </a:p>
        </p:txBody>
      </p:sp>
      <p:sp>
        <p:nvSpPr>
          <p:cNvPr id="4" name="文本占位符 3">
            <a:extLst>
              <a:ext uri="{FF2B5EF4-FFF2-40B4-BE49-F238E27FC236}">
                <a16:creationId xmlns:a16="http://schemas.microsoft.com/office/drawing/2014/main" id="{BADCE6CE-2F99-232E-9396-80AA969305F4}"/>
              </a:ext>
            </a:extLst>
          </p:cNvPr>
          <p:cNvSpPr>
            <a:spLocks noGrp="1"/>
          </p:cNvSpPr>
          <p:nvPr>
            <p:ph type="body" sz="quarter" idx="17"/>
          </p:nvPr>
        </p:nvSpPr>
        <p:spPr>
          <a:xfrm>
            <a:off x="693812" y="1772817"/>
            <a:ext cx="3953014" cy="4176464"/>
          </a:xfrm>
        </p:spPr>
        <p:txBody>
          <a:bodyPr rtlCol="0"/>
          <a:lstStyle>
            <a:defPPr>
              <a:defRPr lang="zh-CN"/>
            </a:defPPr>
          </a:lstStyle>
          <a:p>
            <a:pPr>
              <a:lnSpc>
                <a:spcPct val="130000"/>
              </a:lnSpc>
            </a:pPr>
            <a:r>
              <a:rPr lang="en-US" altLang="zh-CN" sz="2000" b="1" dirty="0">
                <a:solidFill>
                  <a:srgbClr val="FF0000"/>
                </a:solidFill>
              </a:rPr>
              <a:t>1. </a:t>
            </a:r>
            <a:r>
              <a:rPr lang="zh-CN" altLang="en-US" sz="2000" b="1" dirty="0">
                <a:solidFill>
                  <a:srgbClr val="FF0000"/>
                </a:solidFill>
              </a:rPr>
              <a:t>成功进行数据集格式转换：</a:t>
            </a:r>
            <a:endParaRPr lang="en-US" altLang="zh-CN" sz="2000" b="1" dirty="0">
              <a:solidFill>
                <a:srgbClr val="FF0000"/>
              </a:solidFill>
            </a:endParaRPr>
          </a:p>
          <a:p>
            <a:pPr>
              <a:lnSpc>
                <a:spcPct val="130000"/>
              </a:lnSpc>
            </a:pPr>
            <a:endParaRPr lang="en-US" altLang="zh-CN" sz="1800" b="1" dirty="0">
              <a:solidFill>
                <a:schemeClr val="accent1">
                  <a:lumMod val="60000"/>
                  <a:lumOff val="40000"/>
                </a:schemeClr>
              </a:solidFill>
            </a:endParaRPr>
          </a:p>
          <a:p>
            <a:pPr>
              <a:lnSpc>
                <a:spcPct val="130000"/>
              </a:lnSpc>
            </a:pPr>
            <a:r>
              <a:rPr lang="zh-CN" altLang="en-US" sz="1800" b="1" dirty="0"/>
              <a:t>我们团队基于自动驾驶的感知数据集，已经成功完成了对 </a:t>
            </a:r>
            <a:r>
              <a:rPr lang="en-US" altLang="zh-CN" sz="2000" b="1" dirty="0">
                <a:solidFill>
                  <a:schemeClr val="accent1"/>
                </a:solidFill>
              </a:rPr>
              <a:t>Kitti </a:t>
            </a:r>
            <a:r>
              <a:rPr lang="zh-CN" altLang="en-US" sz="1800" b="1" dirty="0">
                <a:solidFill>
                  <a:schemeClr val="tx2"/>
                </a:solidFill>
              </a:rPr>
              <a:t>和</a:t>
            </a:r>
            <a:r>
              <a:rPr lang="zh-CN" altLang="en-US" sz="2000" b="1" dirty="0">
                <a:solidFill>
                  <a:schemeClr val="accent1"/>
                </a:solidFill>
              </a:rPr>
              <a:t> </a:t>
            </a:r>
            <a:r>
              <a:rPr lang="en-US" altLang="zh-CN" sz="2000" b="1" dirty="0">
                <a:solidFill>
                  <a:schemeClr val="accent1"/>
                </a:solidFill>
              </a:rPr>
              <a:t>nuScenes </a:t>
            </a:r>
            <a:r>
              <a:rPr lang="zh-CN" altLang="en-US" sz="1800" b="1" dirty="0"/>
              <a:t>等数据集的格式转换工作。</a:t>
            </a:r>
            <a:endParaRPr lang="en-US" altLang="zh-CN" sz="1800" b="1" dirty="0"/>
          </a:p>
          <a:p>
            <a:pPr>
              <a:lnSpc>
                <a:spcPct val="130000"/>
              </a:lnSpc>
            </a:pPr>
            <a:r>
              <a:rPr lang="zh-CN" altLang="en-US" sz="1800" b="1" dirty="0"/>
              <a:t>这一转换</a:t>
            </a:r>
            <a:r>
              <a:rPr lang="zh-CN" altLang="en-US" sz="1800" b="1" dirty="0">
                <a:solidFill>
                  <a:schemeClr val="accent1">
                    <a:lumMod val="60000"/>
                    <a:lumOff val="40000"/>
                  </a:schemeClr>
                </a:solidFill>
              </a:rPr>
              <a:t>简化了不同数据集在算法训练中的适配过程，</a:t>
            </a:r>
            <a:r>
              <a:rPr lang="zh-CN" altLang="en-US" sz="1800" b="1" dirty="0"/>
              <a:t>展示了我们团队在数据标准化方面的技术能力，为实现数据集的统一格式打下了坚实的基础。</a:t>
            </a:r>
            <a:endParaRPr lang="en-US" altLang="zh-CN" sz="1800" dirty="0">
              <a:solidFill>
                <a:schemeClr val="accent1">
                  <a:lumMod val="60000"/>
                  <a:lumOff val="40000"/>
                </a:schemeClr>
              </a:solidFill>
            </a:endParaRPr>
          </a:p>
        </p:txBody>
      </p:sp>
      <p:cxnSp>
        <p:nvCxnSpPr>
          <p:cNvPr id="75" name="直接连接符 74">
            <a:extLst>
              <a:ext uri="{FF2B5EF4-FFF2-40B4-BE49-F238E27FC236}">
                <a16:creationId xmlns:a16="http://schemas.microsoft.com/office/drawing/2014/main" id="{C9FE9BBF-2330-C1FE-0193-E0F3DE16AA9B}"/>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7" name="图片 36" descr="文本&#10;&#10;中度可信度描述已自动生成">
            <a:extLst>
              <a:ext uri="{FF2B5EF4-FFF2-40B4-BE49-F238E27FC236}">
                <a16:creationId xmlns:a16="http://schemas.microsoft.com/office/drawing/2014/main" id="{731621DA-4C83-B9A1-0640-7E726C798C32}"/>
              </a:ext>
            </a:extLst>
          </p:cNvPr>
          <p:cNvPicPr>
            <a:picLocks noChangeAspect="1"/>
          </p:cNvPicPr>
          <p:nvPr/>
        </p:nvPicPr>
        <p:blipFill>
          <a:blip r:embed="rId3"/>
          <a:stretch>
            <a:fillRect/>
          </a:stretch>
        </p:blipFill>
        <p:spPr>
          <a:xfrm>
            <a:off x="5518348" y="470026"/>
            <a:ext cx="3208298" cy="5479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文本占位符 3">
            <a:extLst>
              <a:ext uri="{FF2B5EF4-FFF2-40B4-BE49-F238E27FC236}">
                <a16:creationId xmlns:a16="http://schemas.microsoft.com/office/drawing/2014/main" id="{48586912-19EA-101D-E072-8C591249F1F9}"/>
              </a:ext>
            </a:extLst>
          </p:cNvPr>
          <p:cNvSpPr txBox="1">
            <a:spLocks/>
          </p:cNvSpPr>
          <p:nvPr/>
        </p:nvSpPr>
        <p:spPr>
          <a:xfrm>
            <a:off x="5643076" y="6093296"/>
            <a:ext cx="3096344"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en-US" altLang="zh-CN" sz="2000" b="1" dirty="0">
                <a:solidFill>
                  <a:schemeClr val="accent1">
                    <a:lumMod val="75000"/>
                  </a:schemeClr>
                </a:solidFill>
              </a:rPr>
              <a:t>Kitti</a:t>
            </a:r>
            <a:r>
              <a:rPr lang="zh-CN" altLang="en-US" sz="2000" b="1" dirty="0">
                <a:solidFill>
                  <a:schemeClr val="accent1">
                    <a:lumMod val="75000"/>
                  </a:schemeClr>
                </a:solidFill>
              </a:rPr>
              <a:t>数据集转换示例</a:t>
            </a:r>
          </a:p>
        </p:txBody>
      </p:sp>
      <p:pic>
        <p:nvPicPr>
          <p:cNvPr id="40" name="图片 39" descr="图片包含 文本&#10;&#10;描述已自动生成">
            <a:extLst>
              <a:ext uri="{FF2B5EF4-FFF2-40B4-BE49-F238E27FC236}">
                <a16:creationId xmlns:a16="http://schemas.microsoft.com/office/drawing/2014/main" id="{5141290D-BD4C-9A74-A200-6B474030A909}"/>
              </a:ext>
            </a:extLst>
          </p:cNvPr>
          <p:cNvPicPr>
            <a:picLocks noChangeAspect="1"/>
          </p:cNvPicPr>
          <p:nvPr/>
        </p:nvPicPr>
        <p:blipFill>
          <a:blip r:embed="rId4"/>
          <a:srcRect b="52003"/>
          <a:stretch/>
        </p:blipFill>
        <p:spPr>
          <a:xfrm>
            <a:off x="9118748" y="188086"/>
            <a:ext cx="2736304" cy="58332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1" name="文本占位符 3">
            <a:extLst>
              <a:ext uri="{FF2B5EF4-FFF2-40B4-BE49-F238E27FC236}">
                <a16:creationId xmlns:a16="http://schemas.microsoft.com/office/drawing/2014/main" id="{946E61E0-B90D-2DDA-CDF9-9280D78FF446}"/>
              </a:ext>
            </a:extLst>
          </p:cNvPr>
          <p:cNvSpPr txBox="1">
            <a:spLocks/>
          </p:cNvSpPr>
          <p:nvPr/>
        </p:nvSpPr>
        <p:spPr>
          <a:xfrm>
            <a:off x="8974732" y="6107261"/>
            <a:ext cx="3384376"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en-US" altLang="zh-CN" sz="2000" b="1" dirty="0">
                <a:solidFill>
                  <a:schemeClr val="accent1">
                    <a:lumMod val="75000"/>
                  </a:schemeClr>
                </a:solidFill>
              </a:rPr>
              <a:t>nuScenes</a:t>
            </a:r>
            <a:r>
              <a:rPr lang="zh-CN" altLang="en-US" sz="2000" b="1" dirty="0">
                <a:solidFill>
                  <a:schemeClr val="accent1">
                    <a:lumMod val="75000"/>
                  </a:schemeClr>
                </a:solidFill>
              </a:rPr>
              <a:t>数据集转换示例</a:t>
            </a:r>
          </a:p>
        </p:txBody>
      </p:sp>
    </p:spTree>
    <p:extLst>
      <p:ext uri="{BB962C8B-B14F-4D97-AF65-F5344CB8AC3E}">
        <p14:creationId xmlns:p14="http://schemas.microsoft.com/office/powerpoint/2010/main" val="147725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7930-3D82-4B1B-08F4-06D3AD3A526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16E657-9911-BF4A-5A63-6005E2FB21B5}"/>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团队成果</a:t>
            </a:r>
            <a:endParaRPr lang="zh-CN" b="1" dirty="0"/>
          </a:p>
        </p:txBody>
      </p:sp>
      <p:sp>
        <p:nvSpPr>
          <p:cNvPr id="4" name="文本占位符 3">
            <a:extLst>
              <a:ext uri="{FF2B5EF4-FFF2-40B4-BE49-F238E27FC236}">
                <a16:creationId xmlns:a16="http://schemas.microsoft.com/office/drawing/2014/main" id="{77DD851B-CC7C-B2E3-7EA1-84A683AC1A80}"/>
              </a:ext>
            </a:extLst>
          </p:cNvPr>
          <p:cNvSpPr>
            <a:spLocks noGrp="1"/>
          </p:cNvSpPr>
          <p:nvPr>
            <p:ph type="body" sz="quarter" idx="17"/>
          </p:nvPr>
        </p:nvSpPr>
        <p:spPr>
          <a:xfrm>
            <a:off x="693812" y="1772817"/>
            <a:ext cx="3953014" cy="4176464"/>
          </a:xfrm>
        </p:spPr>
        <p:txBody>
          <a:bodyPr rtlCol="0"/>
          <a:lstStyle>
            <a:defPPr>
              <a:defRPr lang="zh-CN"/>
            </a:defPPr>
          </a:lstStyle>
          <a:p>
            <a:pPr>
              <a:lnSpc>
                <a:spcPct val="130000"/>
              </a:lnSpc>
            </a:pPr>
            <a:r>
              <a:rPr lang="en-US" altLang="zh-CN" sz="2000" b="1" dirty="0">
                <a:solidFill>
                  <a:srgbClr val="FF0000"/>
                </a:solidFill>
              </a:rPr>
              <a:t>2. </a:t>
            </a:r>
            <a:r>
              <a:rPr lang="zh-CN" altLang="en-US" sz="2000" b="1" dirty="0">
                <a:solidFill>
                  <a:srgbClr val="FF0000"/>
                </a:solidFill>
              </a:rPr>
              <a:t>数据集可视化工具的开发：</a:t>
            </a:r>
            <a:endParaRPr lang="en-US" altLang="zh-CN" sz="2000" b="1" dirty="0">
              <a:solidFill>
                <a:srgbClr val="FF0000"/>
              </a:solidFill>
            </a:endParaRPr>
          </a:p>
          <a:p>
            <a:pPr>
              <a:lnSpc>
                <a:spcPct val="130000"/>
              </a:lnSpc>
            </a:pPr>
            <a:endParaRPr lang="en-US" altLang="zh-CN" sz="1800" b="1" dirty="0">
              <a:solidFill>
                <a:schemeClr val="accent1">
                  <a:lumMod val="60000"/>
                  <a:lumOff val="40000"/>
                </a:schemeClr>
              </a:solidFill>
            </a:endParaRPr>
          </a:p>
          <a:p>
            <a:pPr>
              <a:lnSpc>
                <a:spcPct val="130000"/>
              </a:lnSpc>
            </a:pPr>
            <a:r>
              <a:rPr lang="zh-CN" altLang="en-US" sz="1800" b="1" dirty="0"/>
              <a:t>为了更好地展示和分析数据，我们对转换后的 </a:t>
            </a:r>
            <a:r>
              <a:rPr lang="en-US" altLang="zh-CN" sz="1800" b="1" dirty="0"/>
              <a:t>Kitti </a:t>
            </a:r>
            <a:r>
              <a:rPr lang="zh-CN" altLang="en-US" sz="1800" b="1" dirty="0"/>
              <a:t>和 </a:t>
            </a:r>
            <a:r>
              <a:rPr lang="en-US" altLang="zh-CN" sz="1800" b="1" dirty="0"/>
              <a:t>nuScenes </a:t>
            </a:r>
            <a:r>
              <a:rPr lang="zh-CN" altLang="en-US" sz="1800" b="1" dirty="0"/>
              <a:t>数据集进行了</a:t>
            </a:r>
            <a:r>
              <a:rPr lang="zh-CN" altLang="en-US" sz="2000" b="1" dirty="0">
                <a:solidFill>
                  <a:srgbClr val="C00000"/>
                </a:solidFill>
              </a:rPr>
              <a:t>可视化处理</a:t>
            </a:r>
            <a:r>
              <a:rPr lang="zh-CN" altLang="en-US" sz="1800" b="1" dirty="0"/>
              <a:t>。</a:t>
            </a:r>
            <a:endParaRPr lang="en-US" altLang="zh-CN" sz="1800" b="1" dirty="0"/>
          </a:p>
          <a:p>
            <a:pPr>
              <a:lnSpc>
                <a:spcPct val="130000"/>
              </a:lnSpc>
            </a:pPr>
            <a:r>
              <a:rPr lang="zh-CN" altLang="en-US" sz="1800" b="1" dirty="0"/>
              <a:t>通过这一工具，用户能够直观地查看和分析数据，为后续算法训练和调优提供了重要的支持</a:t>
            </a:r>
            <a:r>
              <a:rPr lang="en-US" altLang="zh-CN" sz="1800" b="1" dirty="0"/>
              <a:t>.</a:t>
            </a:r>
            <a:endParaRPr lang="en-US" altLang="zh-CN" sz="1800" dirty="0">
              <a:solidFill>
                <a:schemeClr val="accent1">
                  <a:lumMod val="60000"/>
                  <a:lumOff val="40000"/>
                </a:schemeClr>
              </a:solidFill>
            </a:endParaRPr>
          </a:p>
        </p:txBody>
      </p:sp>
      <p:cxnSp>
        <p:nvCxnSpPr>
          <p:cNvPr id="75" name="直接连接符 74">
            <a:extLst>
              <a:ext uri="{FF2B5EF4-FFF2-40B4-BE49-F238E27FC236}">
                <a16:creationId xmlns:a16="http://schemas.microsoft.com/office/drawing/2014/main" id="{6FBBFD87-CFCB-CDD4-3A96-410E65EDC8A0}"/>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文本占位符 3">
            <a:extLst>
              <a:ext uri="{FF2B5EF4-FFF2-40B4-BE49-F238E27FC236}">
                <a16:creationId xmlns:a16="http://schemas.microsoft.com/office/drawing/2014/main" id="{14201C0F-B7F5-A07A-E772-F4E32A00D574}"/>
              </a:ext>
            </a:extLst>
          </p:cNvPr>
          <p:cNvSpPr txBox="1">
            <a:spLocks/>
          </p:cNvSpPr>
          <p:nvPr/>
        </p:nvSpPr>
        <p:spPr>
          <a:xfrm>
            <a:off x="7390556" y="5695009"/>
            <a:ext cx="3096344"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zh-CN" altLang="en-US" sz="2000" b="1" dirty="0">
                <a:solidFill>
                  <a:schemeClr val="accent1">
                    <a:lumMod val="75000"/>
                  </a:schemeClr>
                </a:solidFill>
              </a:rPr>
              <a:t>数据集可视化工具</a:t>
            </a:r>
          </a:p>
        </p:txBody>
      </p:sp>
      <p:pic>
        <p:nvPicPr>
          <p:cNvPr id="7" name="图片 6" descr="电脑萤幕画面&#10;&#10;描述已自动生成">
            <a:extLst>
              <a:ext uri="{FF2B5EF4-FFF2-40B4-BE49-F238E27FC236}">
                <a16:creationId xmlns:a16="http://schemas.microsoft.com/office/drawing/2014/main" id="{CC13F269-E7E9-395F-CD81-62BD6924A8D4}"/>
              </a:ext>
            </a:extLst>
          </p:cNvPr>
          <p:cNvPicPr>
            <a:picLocks noChangeAspect="1"/>
          </p:cNvPicPr>
          <p:nvPr/>
        </p:nvPicPr>
        <p:blipFill>
          <a:blip r:embed="rId3"/>
          <a:stretch>
            <a:fillRect/>
          </a:stretch>
        </p:blipFill>
        <p:spPr>
          <a:xfrm>
            <a:off x="4653611" y="933274"/>
            <a:ext cx="7317162" cy="4583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1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C056E-F816-1B50-725B-8664BB9D4077}"/>
              </a:ext>
            </a:extLst>
          </p:cNvPr>
          <p:cNvSpPr>
            <a:spLocks noGrp="1"/>
          </p:cNvSpPr>
          <p:nvPr>
            <p:ph type="title"/>
          </p:nvPr>
        </p:nvSpPr>
        <p:spPr>
          <a:xfrm>
            <a:off x="8551733" y="991591"/>
            <a:ext cx="3002320" cy="804952"/>
          </a:xfrm>
        </p:spPr>
        <p:txBody>
          <a:bodyPr rtlCol="0"/>
          <a:lstStyle>
            <a:defPPr>
              <a:defRPr lang="zh-CN"/>
            </a:defPPr>
          </a:lstStyle>
          <a:p>
            <a:pPr rtl="0"/>
            <a:r>
              <a:rPr lang="zh-CN" altLang="en-US" b="1" dirty="0"/>
              <a:t>人才队伍</a:t>
            </a:r>
            <a:endParaRPr lang="zh-CN" b="1" dirty="0"/>
          </a:p>
        </p:txBody>
      </p:sp>
      <p:sp>
        <p:nvSpPr>
          <p:cNvPr id="3" name="文本占位符 2">
            <a:extLst>
              <a:ext uri="{FF2B5EF4-FFF2-40B4-BE49-F238E27FC236}">
                <a16:creationId xmlns:a16="http://schemas.microsoft.com/office/drawing/2014/main" id="{15342DFE-3DDA-078D-A795-99B2B77C0280}"/>
              </a:ext>
            </a:extLst>
          </p:cNvPr>
          <p:cNvSpPr>
            <a:spLocks noGrp="1"/>
          </p:cNvSpPr>
          <p:nvPr>
            <p:ph type="body" sz="quarter" idx="26"/>
          </p:nvPr>
        </p:nvSpPr>
        <p:spPr>
          <a:xfrm>
            <a:off x="1112233" y="3884632"/>
            <a:ext cx="4176464" cy="365760"/>
          </a:xfrm>
        </p:spPr>
        <p:txBody>
          <a:bodyPr rtlCol="0"/>
          <a:lstStyle>
            <a:defPPr>
              <a:defRPr lang="zh-CN"/>
            </a:defPPr>
          </a:lstStyle>
          <a:p>
            <a:pPr rtl="0"/>
            <a:r>
              <a:rPr lang="zh-CN" altLang="en-US" sz="1800" dirty="0"/>
              <a:t>第一阶段：产品研发与高校市场推广</a:t>
            </a:r>
            <a:endParaRPr lang="zh-CN" sz="1800" dirty="0"/>
          </a:p>
        </p:txBody>
      </p:sp>
      <p:sp>
        <p:nvSpPr>
          <p:cNvPr id="5" name="文本占位符 4">
            <a:extLst>
              <a:ext uri="{FF2B5EF4-FFF2-40B4-BE49-F238E27FC236}">
                <a16:creationId xmlns:a16="http://schemas.microsoft.com/office/drawing/2014/main" id="{F7C1F643-620A-BB66-349A-D3DEE66385B4}"/>
              </a:ext>
            </a:extLst>
          </p:cNvPr>
          <p:cNvSpPr>
            <a:spLocks noGrp="1"/>
          </p:cNvSpPr>
          <p:nvPr>
            <p:ph type="body" sz="quarter" idx="27"/>
          </p:nvPr>
        </p:nvSpPr>
        <p:spPr>
          <a:xfrm>
            <a:off x="3430116" y="5301208"/>
            <a:ext cx="4829135" cy="365760"/>
          </a:xfrm>
        </p:spPr>
        <p:txBody>
          <a:bodyPr rtlCol="0"/>
          <a:lstStyle>
            <a:defPPr>
              <a:defRPr lang="zh-CN"/>
            </a:defPPr>
          </a:lstStyle>
          <a:p>
            <a:pPr rtl="0"/>
            <a:r>
              <a:rPr lang="zh-CN" altLang="en-US" sz="1800" dirty="0"/>
              <a:t>第二阶段：国际市场扩展与企业用户拓展</a:t>
            </a:r>
            <a:endParaRPr lang="zh-CN" sz="1800" dirty="0"/>
          </a:p>
        </p:txBody>
      </p:sp>
      <p:sp>
        <p:nvSpPr>
          <p:cNvPr id="7" name="文本占位符 6">
            <a:extLst>
              <a:ext uri="{FF2B5EF4-FFF2-40B4-BE49-F238E27FC236}">
                <a16:creationId xmlns:a16="http://schemas.microsoft.com/office/drawing/2014/main" id="{5CAA6A0C-BD61-9564-7D9A-96A9B97C4585}"/>
              </a:ext>
            </a:extLst>
          </p:cNvPr>
          <p:cNvSpPr>
            <a:spLocks noGrp="1"/>
          </p:cNvSpPr>
          <p:nvPr>
            <p:ph type="body" sz="quarter" idx="29"/>
          </p:nvPr>
        </p:nvSpPr>
        <p:spPr>
          <a:xfrm>
            <a:off x="6083636" y="3874244"/>
            <a:ext cx="5022928" cy="365760"/>
          </a:xfrm>
        </p:spPr>
        <p:txBody>
          <a:bodyPr rtlCol="0"/>
          <a:lstStyle>
            <a:defPPr>
              <a:defRPr lang="zh-CN"/>
            </a:defPPr>
          </a:lstStyle>
          <a:p>
            <a:pPr rtl="0"/>
            <a:r>
              <a:rPr lang="zh-CN" altLang="en-US" sz="1800" dirty="0"/>
              <a:t>第三阶段：全球市场稳定增长与多元化盈利</a:t>
            </a:r>
            <a:endParaRPr lang="zh-CN" sz="1800" dirty="0"/>
          </a:p>
        </p:txBody>
      </p:sp>
      <p:sp>
        <p:nvSpPr>
          <p:cNvPr id="40" name="文本框 39">
            <a:extLst>
              <a:ext uri="{FF2B5EF4-FFF2-40B4-BE49-F238E27FC236}">
                <a16:creationId xmlns:a16="http://schemas.microsoft.com/office/drawing/2014/main" id="{F18001CD-F28F-CE26-866D-3C0C7CA10D3D}"/>
              </a:ext>
            </a:extLst>
          </p:cNvPr>
          <p:cNvSpPr txBox="1"/>
          <p:nvPr/>
        </p:nvSpPr>
        <p:spPr>
          <a:xfrm>
            <a:off x="2998068" y="824680"/>
            <a:ext cx="4608512" cy="1138773"/>
          </a:xfrm>
          <a:prstGeom prst="rect">
            <a:avLst/>
          </a:prstGeom>
          <a:noFill/>
        </p:spPr>
        <p:txBody>
          <a:bodyPr wrap="square" rtlCol="0">
            <a:spAutoFit/>
          </a:bodyPr>
          <a:lstStyle/>
          <a:p>
            <a:r>
              <a:rPr lang="zh-CN" altLang="en-US" b="1" dirty="0"/>
              <a:t>贾文超 秦成 张扬 周政宇</a:t>
            </a:r>
            <a:endParaRPr lang="en-US" altLang="zh-CN" b="1" dirty="0"/>
          </a:p>
          <a:p>
            <a:endParaRPr lang="en-US" altLang="zh-CN" b="1" dirty="0"/>
          </a:p>
          <a:p>
            <a:r>
              <a:rPr lang="en-US" altLang="zh-CN" sz="2000" b="1" dirty="0">
                <a:solidFill>
                  <a:schemeClr val="accent1">
                    <a:lumMod val="60000"/>
                    <a:lumOff val="40000"/>
                  </a:schemeClr>
                </a:solidFill>
              </a:rPr>
              <a:t>——</a:t>
            </a:r>
            <a:r>
              <a:rPr lang="zh-CN" altLang="en-US" sz="2000" b="1" dirty="0">
                <a:solidFill>
                  <a:schemeClr val="accent1">
                    <a:lumMod val="60000"/>
                    <a:lumOff val="40000"/>
                  </a:schemeClr>
                </a:solidFill>
              </a:rPr>
              <a:t>均为同济大学软件工程在读学生</a:t>
            </a:r>
          </a:p>
        </p:txBody>
      </p:sp>
      <p:cxnSp>
        <p:nvCxnSpPr>
          <p:cNvPr id="42" name="直接连接符 41">
            <a:extLst>
              <a:ext uri="{FF2B5EF4-FFF2-40B4-BE49-F238E27FC236}">
                <a16:creationId xmlns:a16="http://schemas.microsoft.com/office/drawing/2014/main" id="{93A5EDC8-D0BA-9868-582B-636648D10DBC}"/>
              </a:ext>
            </a:extLst>
          </p:cNvPr>
          <p:cNvCxnSpPr>
            <a:cxnSpLocks/>
          </p:cNvCxnSpPr>
          <p:nvPr/>
        </p:nvCxnSpPr>
        <p:spPr>
          <a:xfrm>
            <a:off x="416612" y="2348880"/>
            <a:ext cx="1136643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标题 1">
            <a:extLst>
              <a:ext uri="{FF2B5EF4-FFF2-40B4-BE49-F238E27FC236}">
                <a16:creationId xmlns:a16="http://schemas.microsoft.com/office/drawing/2014/main" id="{31CAA450-3692-DE94-4A0A-AC7B1CD1410F}"/>
              </a:ext>
            </a:extLst>
          </p:cNvPr>
          <p:cNvSpPr txBox="1">
            <a:spLocks/>
          </p:cNvSpPr>
          <p:nvPr/>
        </p:nvSpPr>
        <p:spPr>
          <a:xfrm>
            <a:off x="549796" y="2660052"/>
            <a:ext cx="3002320" cy="804952"/>
          </a:xfrm>
          <a:prstGeom prst="rect">
            <a:avLst/>
          </a:prstGeom>
        </p:spPr>
        <p:txBody>
          <a:bodyPr vert="horz" lIns="121899" tIns="60949" rIns="121899" bIns="60949" rtlCol="0" anchor="ctr">
            <a:normAutofit/>
          </a:bodyPr>
          <a:lstStyle>
            <a:defPPr>
              <a:defRPr lang="zh-CN"/>
            </a:defPPr>
            <a:lvl1pPr algn="ctr" defTabSz="1218987" rtl="0" eaLnBrk="1" latinLnBrk="0" hangingPunct="1">
              <a:lnSpc>
                <a:spcPct val="85000"/>
              </a:lnSpc>
              <a:spcBef>
                <a:spcPts val="0"/>
              </a:spcBef>
              <a:spcAft>
                <a:spcPts val="600"/>
              </a:spcAft>
              <a:buNone/>
              <a:defRPr lang="zh-CN" sz="4800" b="0" i="0" kern="1200" cap="all" spc="100" baseline="0">
                <a:solidFill>
                  <a:schemeClr val="accent1"/>
                </a:solidFill>
                <a:latin typeface="+mj-cs"/>
                <a:ea typeface="+mj-ea"/>
                <a:cs typeface="+mj-cs"/>
              </a:defRPr>
            </a:lvl1pPr>
          </a:lstStyle>
          <a:p>
            <a:r>
              <a:rPr lang="zh-CN" altLang="en-US" b="1" dirty="0"/>
              <a:t>发展规划</a:t>
            </a:r>
          </a:p>
        </p:txBody>
      </p:sp>
      <p:sp>
        <p:nvSpPr>
          <p:cNvPr id="52" name="箭头: 右 51">
            <a:extLst>
              <a:ext uri="{FF2B5EF4-FFF2-40B4-BE49-F238E27FC236}">
                <a16:creationId xmlns:a16="http://schemas.microsoft.com/office/drawing/2014/main" id="{0280C87E-78E3-B224-5726-EBBF69FB33AC}"/>
              </a:ext>
            </a:extLst>
          </p:cNvPr>
          <p:cNvSpPr/>
          <p:nvPr/>
        </p:nvSpPr>
        <p:spPr>
          <a:xfrm>
            <a:off x="1845940" y="4725144"/>
            <a:ext cx="8651968" cy="1906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023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804F4-8A4F-8D55-CCD4-461C7F4CB5C9}"/>
            </a:ext>
          </a:extLst>
        </p:cNvPr>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9F25D1EE-4311-3D9F-E8E4-B1A92854DC6D}"/>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6A6DBDC0-5A4D-C1FC-F037-265E1301C82B}"/>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产品介绍</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grpSp>
        <p:nvGrpSpPr>
          <p:cNvPr id="24" name="组合 23">
            <a:extLst>
              <a:ext uri="{FF2B5EF4-FFF2-40B4-BE49-F238E27FC236}">
                <a16:creationId xmlns:a16="http://schemas.microsoft.com/office/drawing/2014/main" id="{280CCE88-3D14-42AD-97E3-C93509735A76}"/>
              </a:ext>
            </a:extLst>
          </p:cNvPr>
          <p:cNvGrpSpPr/>
          <p:nvPr/>
        </p:nvGrpSpPr>
        <p:grpSpPr>
          <a:xfrm>
            <a:off x="565409" y="1628800"/>
            <a:ext cx="1496556" cy="720077"/>
            <a:chOff x="565409" y="1628800"/>
            <a:chExt cx="1496556" cy="720077"/>
          </a:xfrm>
        </p:grpSpPr>
        <p:sp>
          <p:nvSpPr>
            <p:cNvPr id="9" name="箭头: 五边形 8">
              <a:extLst>
                <a:ext uri="{FF2B5EF4-FFF2-40B4-BE49-F238E27FC236}">
                  <a16:creationId xmlns:a16="http://schemas.microsoft.com/office/drawing/2014/main" id="{9878B016-EC00-92F1-419C-767BEAE12DC9}"/>
                </a:ext>
              </a:extLst>
            </p:cNvPr>
            <p:cNvSpPr/>
            <p:nvPr/>
          </p:nvSpPr>
          <p:spPr>
            <a:xfrm>
              <a:off x="565409" y="1628800"/>
              <a:ext cx="1496556" cy="720077"/>
            </a:xfrm>
            <a:prstGeom prst="homePlate">
              <a:avLst>
                <a:gd name="adj" fmla="val 17077"/>
              </a:avLst>
            </a:prstGeom>
            <a:solidFill>
              <a:srgbClr val="E78980"/>
            </a:solidFill>
            <a:ln>
              <a:solidFill>
                <a:srgbClr val="E789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B9E5179-E9C9-1771-85EF-4913DA388B1E}"/>
                </a:ext>
              </a:extLst>
            </p:cNvPr>
            <p:cNvSpPr txBox="1"/>
            <p:nvPr/>
          </p:nvSpPr>
          <p:spPr>
            <a:xfrm>
              <a:off x="773627" y="1788784"/>
              <a:ext cx="1080120" cy="400110"/>
            </a:xfrm>
            <a:prstGeom prst="rect">
              <a:avLst/>
            </a:prstGeom>
            <a:noFill/>
          </p:spPr>
          <p:txBody>
            <a:bodyPr wrap="square" rtlCol="0">
              <a:spAutoFit/>
            </a:bodyPr>
            <a:lstStyle/>
            <a:p>
              <a:pPr algn="ctr"/>
              <a:r>
                <a:rPr lang="zh-CN" altLang="en-US" sz="2000" b="1" dirty="0">
                  <a:solidFill>
                    <a:schemeClr val="bg1"/>
                  </a:solidFill>
                </a:rPr>
                <a:t>终端</a:t>
              </a:r>
            </a:p>
          </p:txBody>
        </p:sp>
      </p:grpSp>
      <p:grpSp>
        <p:nvGrpSpPr>
          <p:cNvPr id="23" name="组合 22">
            <a:extLst>
              <a:ext uri="{FF2B5EF4-FFF2-40B4-BE49-F238E27FC236}">
                <a16:creationId xmlns:a16="http://schemas.microsoft.com/office/drawing/2014/main" id="{CF552C43-0648-A7BC-1E92-BE3AE910E8C8}"/>
              </a:ext>
            </a:extLst>
          </p:cNvPr>
          <p:cNvGrpSpPr/>
          <p:nvPr/>
        </p:nvGrpSpPr>
        <p:grpSpPr>
          <a:xfrm>
            <a:off x="2710036" y="1672638"/>
            <a:ext cx="2173476" cy="720078"/>
            <a:chOff x="2264752" y="1628799"/>
            <a:chExt cx="2173476" cy="720078"/>
          </a:xfrm>
        </p:grpSpPr>
        <p:sp>
          <p:nvSpPr>
            <p:cNvPr id="12" name="矩形 11">
              <a:extLst>
                <a:ext uri="{FF2B5EF4-FFF2-40B4-BE49-F238E27FC236}">
                  <a16:creationId xmlns:a16="http://schemas.microsoft.com/office/drawing/2014/main" id="{F5D76773-9C95-3359-0E44-5350F3149DB3}"/>
                </a:ext>
              </a:extLst>
            </p:cNvPr>
            <p:cNvSpPr/>
            <p:nvPr/>
          </p:nvSpPr>
          <p:spPr>
            <a:xfrm>
              <a:off x="2264752" y="1628799"/>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C8A99CA-F556-58BD-BC9D-5205A257FD9C}"/>
                </a:ext>
              </a:extLst>
            </p:cNvPr>
            <p:cNvSpPr txBox="1"/>
            <p:nvPr/>
          </p:nvSpPr>
          <p:spPr>
            <a:xfrm>
              <a:off x="3017737" y="1788784"/>
              <a:ext cx="1080120" cy="400110"/>
            </a:xfrm>
            <a:prstGeom prst="rect">
              <a:avLst/>
            </a:prstGeom>
            <a:noFill/>
          </p:spPr>
          <p:txBody>
            <a:bodyPr wrap="square" rtlCol="0">
              <a:spAutoFit/>
            </a:bodyPr>
            <a:lstStyle/>
            <a:p>
              <a:pPr algn="ctr"/>
              <a:r>
                <a:rPr lang="zh-CN" altLang="en-US" sz="2000" b="1" dirty="0">
                  <a:solidFill>
                    <a:schemeClr val="bg1"/>
                  </a:solidFill>
                </a:rPr>
                <a:t>终端</a:t>
              </a:r>
            </a:p>
          </p:txBody>
        </p:sp>
        <p:pic>
          <p:nvPicPr>
            <p:cNvPr id="16" name="图形 15" descr="雷龙 纯色填充">
              <a:extLst>
                <a:ext uri="{FF2B5EF4-FFF2-40B4-BE49-F238E27FC236}">
                  <a16:creationId xmlns:a16="http://schemas.microsoft.com/office/drawing/2014/main" id="{7C36A76B-1C59-D232-2605-9924CB9E3D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6600" y="1688230"/>
              <a:ext cx="601215" cy="601215"/>
            </a:xfrm>
            <a:prstGeom prst="rect">
              <a:avLst/>
            </a:prstGeom>
          </p:spPr>
        </p:pic>
      </p:grpSp>
      <p:grpSp>
        <p:nvGrpSpPr>
          <p:cNvPr id="22" name="组合 21">
            <a:extLst>
              <a:ext uri="{FF2B5EF4-FFF2-40B4-BE49-F238E27FC236}">
                <a16:creationId xmlns:a16="http://schemas.microsoft.com/office/drawing/2014/main" id="{DDE77B13-D70A-C8EF-BDFF-83B54AC67307}"/>
              </a:ext>
            </a:extLst>
          </p:cNvPr>
          <p:cNvGrpSpPr/>
          <p:nvPr/>
        </p:nvGrpSpPr>
        <p:grpSpPr>
          <a:xfrm>
            <a:off x="3638015" y="2724585"/>
            <a:ext cx="2173476" cy="2952328"/>
            <a:chOff x="2264752" y="2852936"/>
            <a:chExt cx="2173476" cy="2952328"/>
          </a:xfrm>
        </p:grpSpPr>
        <p:sp>
          <p:nvSpPr>
            <p:cNvPr id="17" name="矩形 16">
              <a:extLst>
                <a:ext uri="{FF2B5EF4-FFF2-40B4-BE49-F238E27FC236}">
                  <a16:creationId xmlns:a16="http://schemas.microsoft.com/office/drawing/2014/main" id="{4C58C880-8CC1-D019-7F80-745CCDDC65F1}"/>
                </a:ext>
              </a:extLst>
            </p:cNvPr>
            <p:cNvSpPr/>
            <p:nvPr/>
          </p:nvSpPr>
          <p:spPr>
            <a:xfrm>
              <a:off x="2264752" y="2852936"/>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07CBE89B-7EA8-A000-A989-F00336855624}"/>
                </a:ext>
              </a:extLst>
            </p:cNvPr>
            <p:cNvSpPr txBox="1"/>
            <p:nvPr/>
          </p:nvSpPr>
          <p:spPr>
            <a:xfrm>
              <a:off x="3017737" y="3028890"/>
              <a:ext cx="1080120" cy="400110"/>
            </a:xfrm>
            <a:prstGeom prst="rect">
              <a:avLst/>
            </a:prstGeom>
            <a:noFill/>
          </p:spPr>
          <p:txBody>
            <a:bodyPr wrap="square" rtlCol="0">
              <a:spAutoFit/>
            </a:bodyPr>
            <a:lstStyle/>
            <a:p>
              <a:pPr algn="ctr"/>
              <a:r>
                <a:rPr lang="zh-CN" altLang="en-US" sz="2000" b="1" dirty="0">
                  <a:solidFill>
                    <a:schemeClr val="bg1"/>
                  </a:solidFill>
                </a:rPr>
                <a:t>终端</a:t>
              </a:r>
            </a:p>
          </p:txBody>
        </p:sp>
        <p:pic>
          <p:nvPicPr>
            <p:cNvPr id="20" name="图形 19" descr="雷龙 纯色填充">
              <a:extLst>
                <a:ext uri="{FF2B5EF4-FFF2-40B4-BE49-F238E27FC236}">
                  <a16:creationId xmlns:a16="http://schemas.microsoft.com/office/drawing/2014/main" id="{2E7727B5-EEE0-EC56-2065-AEA85DECEA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6600" y="2928336"/>
              <a:ext cx="601215" cy="601215"/>
            </a:xfrm>
            <a:prstGeom prst="rect">
              <a:avLst/>
            </a:prstGeom>
          </p:spPr>
        </p:pic>
        <p:sp>
          <p:nvSpPr>
            <p:cNvPr id="21" name="矩形 20">
              <a:extLst>
                <a:ext uri="{FF2B5EF4-FFF2-40B4-BE49-F238E27FC236}">
                  <a16:creationId xmlns:a16="http://schemas.microsoft.com/office/drawing/2014/main" id="{F0BC349D-D27C-465A-3866-59CDDC7D12DB}"/>
                </a:ext>
              </a:extLst>
            </p:cNvPr>
            <p:cNvSpPr/>
            <p:nvPr/>
          </p:nvSpPr>
          <p:spPr>
            <a:xfrm>
              <a:off x="2264752" y="3573014"/>
              <a:ext cx="2173476" cy="22322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a:extLst>
              <a:ext uri="{FF2B5EF4-FFF2-40B4-BE49-F238E27FC236}">
                <a16:creationId xmlns:a16="http://schemas.microsoft.com/office/drawing/2014/main" id="{0F613C05-447E-FADD-66A3-40E6E678BE7A}"/>
              </a:ext>
            </a:extLst>
          </p:cNvPr>
          <p:cNvSpPr/>
          <p:nvPr/>
        </p:nvSpPr>
        <p:spPr>
          <a:xfrm>
            <a:off x="3840627" y="3645024"/>
            <a:ext cx="1749729"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a:extLst>
              <a:ext uri="{FF2B5EF4-FFF2-40B4-BE49-F238E27FC236}">
                <a16:creationId xmlns:a16="http://schemas.microsoft.com/office/drawing/2014/main" id="{9F5DD00F-BC55-F00E-7860-A7ED5CA46BDC}"/>
              </a:ext>
            </a:extLst>
          </p:cNvPr>
          <p:cNvSpPr txBox="1"/>
          <p:nvPr/>
        </p:nvSpPr>
        <p:spPr>
          <a:xfrm>
            <a:off x="4006180" y="3645024"/>
            <a:ext cx="1430007" cy="400110"/>
          </a:xfrm>
          <a:prstGeom prst="rect">
            <a:avLst/>
          </a:prstGeom>
          <a:noFill/>
        </p:spPr>
        <p:txBody>
          <a:bodyPr wrap="square" rtlCol="0">
            <a:spAutoFit/>
          </a:bodyPr>
          <a:lstStyle/>
          <a:p>
            <a:pPr algn="ctr"/>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终端</a:t>
            </a:r>
          </a:p>
        </p:txBody>
      </p:sp>
    </p:spTree>
    <p:extLst>
      <p:ext uri="{BB962C8B-B14F-4D97-AF65-F5344CB8AC3E}">
        <p14:creationId xmlns:p14="http://schemas.microsoft.com/office/powerpoint/2010/main" val="2363063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1704-EBCF-2E0F-EDA3-10D5009ABACC}"/>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55C1F40B-2941-29E4-0F45-C1248CB4CB7F}"/>
              </a:ext>
            </a:extLst>
          </p:cNvPr>
          <p:cNvSpPr/>
          <p:nvPr/>
        </p:nvSpPr>
        <p:spPr>
          <a:xfrm>
            <a:off x="405780"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3700EECE-B7E9-8091-0014-7BF7B16B37C7}"/>
              </a:ext>
            </a:extLst>
          </p:cNvPr>
          <p:cNvSpPr/>
          <p:nvPr/>
        </p:nvSpPr>
        <p:spPr>
          <a:xfrm>
            <a:off x="1064251" y="3811053"/>
            <a:ext cx="4166065" cy="212725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1350CB08-72B0-25F9-093C-8DADD5F4D8FB}"/>
              </a:ext>
            </a:extLst>
          </p:cNvPr>
          <p:cNvSpPr/>
          <p:nvPr/>
        </p:nvSpPr>
        <p:spPr>
          <a:xfrm>
            <a:off x="6346386" y="3811055"/>
            <a:ext cx="4696944" cy="192220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DECC6CD6-8253-79F3-A782-E1500BAE4701}"/>
              </a:ext>
            </a:extLst>
          </p:cNvPr>
          <p:cNvSpPr/>
          <p:nvPr/>
        </p:nvSpPr>
        <p:spPr>
          <a:xfrm>
            <a:off x="6346386" y="1484784"/>
            <a:ext cx="4696944" cy="192220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9658FE0-A6C7-36D8-AD68-AF23F52E76DA}"/>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行业现状与痛点</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94" name="矩形 93">
            <a:extLst>
              <a:ext uri="{FF2B5EF4-FFF2-40B4-BE49-F238E27FC236}">
                <a16:creationId xmlns:a16="http://schemas.microsoft.com/office/drawing/2014/main" id="{06128E21-2361-AFBE-1184-4932671C74A9}"/>
              </a:ext>
            </a:extLst>
          </p:cNvPr>
          <p:cNvSpPr/>
          <p:nvPr/>
        </p:nvSpPr>
        <p:spPr>
          <a:xfrm>
            <a:off x="1064251" y="1484784"/>
            <a:ext cx="4166065" cy="212725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占位符 2">
            <a:extLst>
              <a:ext uri="{FF2B5EF4-FFF2-40B4-BE49-F238E27FC236}">
                <a16:creationId xmlns:a16="http://schemas.microsoft.com/office/drawing/2014/main" id="{C431730C-E8B8-0F69-E161-FF1D5828072F}"/>
              </a:ext>
            </a:extLst>
          </p:cNvPr>
          <p:cNvSpPr txBox="1">
            <a:spLocks/>
          </p:cNvSpPr>
          <p:nvPr/>
        </p:nvSpPr>
        <p:spPr>
          <a:xfrm>
            <a:off x="6346386" y="1611671"/>
            <a:ext cx="419288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2. </a:t>
            </a:r>
            <a:r>
              <a:rPr lang="zh-CN" altLang="en-US" b="1" dirty="0"/>
              <a:t>数据集不能被长期利用</a:t>
            </a:r>
          </a:p>
        </p:txBody>
      </p:sp>
      <p:sp>
        <p:nvSpPr>
          <p:cNvPr id="84" name="文本占位符 2">
            <a:extLst>
              <a:ext uri="{FF2B5EF4-FFF2-40B4-BE49-F238E27FC236}">
                <a16:creationId xmlns:a16="http://schemas.microsoft.com/office/drawing/2014/main" id="{87E50773-3343-3D53-D4CA-974DB17BCEC5}"/>
              </a:ext>
            </a:extLst>
          </p:cNvPr>
          <p:cNvSpPr txBox="1">
            <a:spLocks/>
          </p:cNvSpPr>
          <p:nvPr/>
        </p:nvSpPr>
        <p:spPr>
          <a:xfrm>
            <a:off x="1099383" y="4001916"/>
            <a:ext cx="431135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3. </a:t>
            </a:r>
            <a:r>
              <a:rPr lang="zh-CN" altLang="en-US" b="1" dirty="0"/>
              <a:t>算法与数据集适配复杂</a:t>
            </a:r>
          </a:p>
        </p:txBody>
      </p:sp>
      <p:sp>
        <p:nvSpPr>
          <p:cNvPr id="85" name="文本占位符 2">
            <a:extLst>
              <a:ext uri="{FF2B5EF4-FFF2-40B4-BE49-F238E27FC236}">
                <a16:creationId xmlns:a16="http://schemas.microsoft.com/office/drawing/2014/main" id="{E46DE970-B030-9841-457D-37236D748E5A}"/>
              </a:ext>
            </a:extLst>
          </p:cNvPr>
          <p:cNvSpPr txBox="1">
            <a:spLocks/>
          </p:cNvSpPr>
          <p:nvPr/>
        </p:nvSpPr>
        <p:spPr>
          <a:xfrm>
            <a:off x="6346386" y="4001918"/>
            <a:ext cx="547260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4. </a:t>
            </a:r>
            <a:r>
              <a:rPr lang="zh-CN" altLang="en-US" b="1" dirty="0"/>
              <a:t>算力资源分散 环境搭建复杂</a:t>
            </a:r>
          </a:p>
        </p:txBody>
      </p:sp>
      <p:sp>
        <p:nvSpPr>
          <p:cNvPr id="88" name="文本占位符 3">
            <a:extLst>
              <a:ext uri="{FF2B5EF4-FFF2-40B4-BE49-F238E27FC236}">
                <a16:creationId xmlns:a16="http://schemas.microsoft.com/office/drawing/2014/main" id="{A297B346-C696-7CBC-6890-0DF24CFB6E3C}"/>
              </a:ext>
            </a:extLst>
          </p:cNvPr>
          <p:cNvSpPr txBox="1">
            <a:spLocks/>
          </p:cNvSpPr>
          <p:nvPr/>
        </p:nvSpPr>
        <p:spPr>
          <a:xfrm>
            <a:off x="6734878" y="2149996"/>
            <a:ext cx="3992140"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很多数据集在发布后</a:t>
            </a: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被闲置</a:t>
            </a:r>
            <a:endParaRPr lang="en-US" altLang="zh-CN" sz="1600" b="1"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不仅</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浪费</a:t>
            </a:r>
            <a:r>
              <a:rPr lang="zh-CN" altLang="en-US" sz="1600" b="1" dirty="0">
                <a:latin typeface="微软雅黑" panose="020B0503020204020204" pitchFamily="34" charset="-122"/>
                <a:ea typeface="微软雅黑" panose="020B0503020204020204" pitchFamily="34" charset="-122"/>
              </a:rPr>
              <a:t>了宝贵的研究和开发资源</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也影响行业整体的</a:t>
            </a: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数据共享与复用效率</a:t>
            </a:r>
            <a:endParaRPr lang="zh-CN" altLang="en-US" sz="16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90" name="文本占位符 3">
            <a:extLst>
              <a:ext uri="{FF2B5EF4-FFF2-40B4-BE49-F238E27FC236}">
                <a16:creationId xmlns:a16="http://schemas.microsoft.com/office/drawing/2014/main" id="{B205BE37-34E3-9EC5-3119-3E5BBAF4FD66}"/>
              </a:ext>
            </a:extLst>
          </p:cNvPr>
          <p:cNvSpPr txBox="1">
            <a:spLocks/>
          </p:cNvSpPr>
          <p:nvPr/>
        </p:nvSpPr>
        <p:spPr>
          <a:xfrm>
            <a:off x="1490609" y="4446219"/>
            <a:ext cx="3416076"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不同数据集需要</a:t>
            </a:r>
            <a:r>
              <a:rPr lang="zh-CN" altLang="en-US" sz="1800" b="1" dirty="0">
                <a:solidFill>
                  <a:srgbClr val="75D8E9"/>
                </a:solidFill>
                <a:latin typeface="微软雅黑" panose="020B0503020204020204" pitchFamily="34" charset="-122"/>
                <a:ea typeface="微软雅黑" panose="020B0503020204020204" pitchFamily="34" charset="-122"/>
              </a:rPr>
              <a:t>与算法适配</a:t>
            </a:r>
            <a:endParaRPr lang="en-US" altLang="zh-CN" sz="1600" b="1" dirty="0">
              <a:solidFill>
                <a:srgbClr val="75D8E9"/>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适配时间长，效率低</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适配结果一般</a:t>
            </a:r>
            <a:r>
              <a:rPr lang="zh-CN" altLang="en-US" sz="1800" b="1" dirty="0">
                <a:solidFill>
                  <a:srgbClr val="FF7A0F"/>
                </a:solidFill>
                <a:latin typeface="微软雅黑" panose="020B0503020204020204" pitchFamily="34" charset="-122"/>
                <a:ea typeface="微软雅黑" panose="020B0503020204020204" pitchFamily="34" charset="-122"/>
              </a:rPr>
              <a:t>不会公布</a:t>
            </a:r>
            <a:r>
              <a:rPr lang="zh-CN" altLang="en-US" sz="1600" b="1" dirty="0">
                <a:latin typeface="微软雅黑" panose="020B0503020204020204" pitchFamily="34" charset="-122"/>
                <a:ea typeface="微软雅黑" panose="020B0503020204020204" pitchFamily="34" charset="-122"/>
              </a:rPr>
              <a:t>，其它团队需再次适配，造成资源浪费</a:t>
            </a:r>
          </a:p>
        </p:txBody>
      </p:sp>
      <p:sp>
        <p:nvSpPr>
          <p:cNvPr id="93" name="文本占位符 3">
            <a:extLst>
              <a:ext uri="{FF2B5EF4-FFF2-40B4-BE49-F238E27FC236}">
                <a16:creationId xmlns:a16="http://schemas.microsoft.com/office/drawing/2014/main" id="{8A74DE8F-9F78-E3AB-865E-7AB9B58ECD33}"/>
              </a:ext>
            </a:extLst>
          </p:cNvPr>
          <p:cNvSpPr txBox="1">
            <a:spLocks/>
          </p:cNvSpPr>
          <p:nvPr/>
        </p:nvSpPr>
        <p:spPr>
          <a:xfrm>
            <a:off x="6734792" y="4446221"/>
            <a:ext cx="4308538"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算力需求增长迅速，用户往往需要</a:t>
            </a:r>
            <a:r>
              <a:rPr lang="zh-CN" altLang="en-US" sz="1800" b="1" dirty="0">
                <a:solidFill>
                  <a:srgbClr val="C00000"/>
                </a:solidFill>
                <a:latin typeface="微软雅黑" panose="020B0503020204020204" pitchFamily="34" charset="-122"/>
                <a:ea typeface="微软雅黑" panose="020B0503020204020204" pitchFamily="34" charset="-122"/>
              </a:rPr>
              <a:t>依赖租赁</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用户搭建合适的运行环境，需要</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较高的技术门槛</a:t>
            </a:r>
            <a:r>
              <a:rPr lang="zh-CN" altLang="en-US" sz="1600" b="1" dirty="0">
                <a:solidFill>
                  <a:schemeClr val="tx2"/>
                </a:solidFill>
                <a:latin typeface="微软雅黑" panose="020B0503020204020204" pitchFamily="34" charset="-122"/>
                <a:ea typeface="微软雅黑" panose="020B0503020204020204" pitchFamily="34" charset="-122"/>
              </a:rPr>
              <a:t>和</a:t>
            </a: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较多的时间金钱成本</a:t>
            </a:r>
            <a:endPar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731C0ABC-FBE4-CBB7-3080-F40B8DD8A5B6}"/>
              </a:ext>
            </a:extLst>
          </p:cNvPr>
          <p:cNvSpPr>
            <a:spLocks noGrp="1"/>
          </p:cNvSpPr>
          <p:nvPr>
            <p:ph type="body" sz="quarter" idx="17"/>
          </p:nvPr>
        </p:nvSpPr>
        <p:spPr>
          <a:xfrm>
            <a:off x="1490610" y="2149994"/>
            <a:ext cx="3416075" cy="1368152"/>
          </a:xfrm>
        </p:spPr>
        <p:txBody>
          <a:bodyPr rtlCol="0"/>
          <a:lstStyle>
            <a:defPPr>
              <a:defRPr lang="zh-CN"/>
            </a:defPPr>
          </a:lstStyle>
          <a:p>
            <a:pPr rtl="0">
              <a:lnSpc>
                <a:spcPct val="120000"/>
              </a:lnSpc>
            </a:pPr>
            <a:r>
              <a:rPr lang="zh-CN" altLang="en-US" sz="1600" b="1" dirty="0">
                <a:latin typeface="微软雅黑" panose="020B0503020204020204" pitchFamily="34" charset="-122"/>
                <a:ea typeface="微软雅黑" panose="020B0503020204020204" pitchFamily="34" charset="-122"/>
              </a:rPr>
              <a:t>使用数据集</a:t>
            </a:r>
            <a:r>
              <a:rPr lang="zh-CN" altLang="en-US" sz="1800" b="1" dirty="0">
                <a:solidFill>
                  <a:srgbClr val="00B050"/>
                </a:solidFill>
                <a:latin typeface="微软雅黑" panose="020B0503020204020204" pitchFamily="34" charset="-122"/>
                <a:ea typeface="微软雅黑" panose="020B0503020204020204" pitchFamily="34" charset="-122"/>
              </a:rPr>
              <a:t>需要适配和转换</a:t>
            </a:r>
            <a:endParaRPr lang="en-US" altLang="zh-CN" sz="1600" b="1" dirty="0">
              <a:solidFill>
                <a:srgbClr val="00B050"/>
              </a:solidFill>
              <a:latin typeface="微软雅黑" panose="020B0503020204020204" pitchFamily="34" charset="-122"/>
              <a:ea typeface="微软雅黑" panose="020B0503020204020204" pitchFamily="34" charset="-122"/>
            </a:endParaRPr>
          </a:p>
          <a:p>
            <a:pPr rtl="0">
              <a:lnSpc>
                <a:spcPct val="120000"/>
              </a:lnSpc>
            </a:pPr>
            <a:r>
              <a:rPr lang="zh-CN" altLang="en-US" sz="1600" b="1" dirty="0">
                <a:latin typeface="微软雅黑" panose="020B0503020204020204" pitchFamily="34" charset="-122"/>
                <a:ea typeface="微软雅黑" panose="020B0503020204020204" pitchFamily="34" charset="-122"/>
              </a:rPr>
              <a:t>各数据集</a:t>
            </a:r>
            <a:r>
              <a:rPr lang="zh-CN" altLang="en-US" sz="1800" b="1" dirty="0">
                <a:solidFill>
                  <a:srgbClr val="92D050"/>
                </a:solidFill>
                <a:latin typeface="微软雅黑" panose="020B0503020204020204" pitchFamily="34" charset="-122"/>
                <a:ea typeface="微软雅黑" panose="020B0503020204020204" pitchFamily="34" charset="-122"/>
              </a:rPr>
              <a:t>缺乏统一的标准</a:t>
            </a:r>
            <a:endParaRPr lang="en-US" altLang="zh-CN" sz="1800" b="1" dirty="0">
              <a:solidFill>
                <a:srgbClr val="92D050"/>
              </a:solidFill>
              <a:latin typeface="微软雅黑" panose="020B0503020204020204" pitchFamily="34" charset="-122"/>
              <a:ea typeface="微软雅黑" panose="020B0503020204020204" pitchFamily="34" charset="-122"/>
            </a:endParaRPr>
          </a:p>
          <a:p>
            <a:pPr rtl="0">
              <a:lnSpc>
                <a:spcPct val="120000"/>
              </a:lnSpc>
            </a:pPr>
            <a:r>
              <a:rPr lang="zh-CN" altLang="en-US" sz="1600" b="1" dirty="0">
                <a:latin typeface="微软雅黑" panose="020B0503020204020204" pitchFamily="34" charset="-122"/>
                <a:ea typeface="微软雅黑" panose="020B0503020204020204" pitchFamily="34" charset="-122"/>
              </a:rPr>
              <a:t>增加了</a:t>
            </a:r>
            <a:r>
              <a:rPr lang="zh-CN" altLang="en-US" sz="1800" b="1" dirty="0">
                <a:solidFill>
                  <a:schemeClr val="accent3">
                    <a:lumMod val="60000"/>
                    <a:lumOff val="40000"/>
                  </a:schemeClr>
                </a:solidFill>
                <a:latin typeface="微软雅黑" panose="020B0503020204020204" pitchFamily="34" charset="-122"/>
                <a:ea typeface="微软雅黑" panose="020B0503020204020204" pitchFamily="34" charset="-122"/>
              </a:rPr>
              <a:t>数据处理</a:t>
            </a:r>
            <a:r>
              <a:rPr lang="zh-CN" altLang="en-US" sz="1600" b="1" dirty="0">
                <a:latin typeface="微软雅黑" panose="020B0503020204020204" pitchFamily="34" charset="-122"/>
                <a:ea typeface="微软雅黑" panose="020B0503020204020204" pitchFamily="34" charset="-122"/>
              </a:rPr>
              <a:t>的时间和成本</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给</a:t>
            </a: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算法训练</a:t>
            </a:r>
            <a:r>
              <a:rPr lang="zh-CN" altLang="en-US" sz="1600" b="1" dirty="0">
                <a:latin typeface="微软雅黑" panose="020B0503020204020204" pitchFamily="34" charset="-122"/>
                <a:ea typeface="微软雅黑" panose="020B0503020204020204" pitchFamily="34" charset="-122"/>
              </a:rPr>
              <a:t>带来了极大的不便</a:t>
            </a:r>
            <a:endParaRPr lang="en-US" altLang="zh-CN" sz="1600" b="1" dirty="0">
              <a:latin typeface="微软雅黑" panose="020B0503020204020204" pitchFamily="34" charset="-122"/>
              <a:ea typeface="微软雅黑" panose="020B0503020204020204" pitchFamily="34" charset="-122"/>
            </a:endParaRPr>
          </a:p>
          <a:p>
            <a:pPr rtl="0"/>
            <a:endParaRPr lang="zh-CN" sz="1600"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AE0B2056-A07B-FA74-3A65-599B1BD59420}"/>
              </a:ext>
            </a:extLst>
          </p:cNvPr>
          <p:cNvSpPr>
            <a:spLocks noGrp="1"/>
          </p:cNvSpPr>
          <p:nvPr>
            <p:ph type="body" sz="quarter" idx="11"/>
          </p:nvPr>
        </p:nvSpPr>
        <p:spPr>
          <a:xfrm>
            <a:off x="1099383" y="1611671"/>
            <a:ext cx="3256784" cy="339309"/>
          </a:xfrm>
        </p:spPr>
        <p:txBody>
          <a:bodyPr rtlCol="0"/>
          <a:lstStyle>
            <a:defPPr>
              <a:defRPr lang="zh-CN"/>
            </a:defPPr>
          </a:lstStyle>
          <a:p>
            <a:pPr rtl="0"/>
            <a:r>
              <a:rPr lang="en-US" altLang="zh-CN" b="1" dirty="0"/>
              <a:t>1. </a:t>
            </a:r>
            <a:r>
              <a:rPr lang="zh-CN" altLang="en-US" b="1" dirty="0"/>
              <a:t>数据集格式不统一</a:t>
            </a:r>
            <a:endParaRPr lang="zh-CN" b="1" dirty="0"/>
          </a:p>
        </p:txBody>
      </p:sp>
      <p:cxnSp>
        <p:nvCxnSpPr>
          <p:cNvPr id="99" name="直接连接符 98">
            <a:extLst>
              <a:ext uri="{FF2B5EF4-FFF2-40B4-BE49-F238E27FC236}">
                <a16:creationId xmlns:a16="http://schemas.microsoft.com/office/drawing/2014/main" id="{25AF9008-4457-F64F-4E95-3BB623289A13}"/>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69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7535B-E693-9B74-0EF6-3288EA362103}"/>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8787373F-9D77-FCB4-FE3A-3436CF375D8A}"/>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AA691B99-0792-3167-E91F-6172F2D63262}"/>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公司目标</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cxnSp>
        <p:nvCxnSpPr>
          <p:cNvPr id="99" name="直接连接符 98">
            <a:extLst>
              <a:ext uri="{FF2B5EF4-FFF2-40B4-BE49-F238E27FC236}">
                <a16:creationId xmlns:a16="http://schemas.microsoft.com/office/drawing/2014/main" id="{78EF495A-A8B2-B5F0-F9E7-96E0E5DB91AF}"/>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图形 9" descr="靶心 纯色填充">
            <a:extLst>
              <a:ext uri="{FF2B5EF4-FFF2-40B4-BE49-F238E27FC236}">
                <a16:creationId xmlns:a16="http://schemas.microsoft.com/office/drawing/2014/main" id="{BD3CE9D8-F61E-0E06-C6FC-A1ACA537EC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3350" y="1789353"/>
            <a:ext cx="914400" cy="914400"/>
          </a:xfrm>
          <a:prstGeom prst="rect">
            <a:avLst/>
          </a:prstGeom>
        </p:spPr>
      </p:pic>
      <p:pic>
        <p:nvPicPr>
          <p:cNvPr id="12" name="图形 11" descr="复选标记 纯色填充">
            <a:extLst>
              <a:ext uri="{FF2B5EF4-FFF2-40B4-BE49-F238E27FC236}">
                <a16:creationId xmlns:a16="http://schemas.microsoft.com/office/drawing/2014/main" id="{4EFD135C-C3E5-524C-E299-74495C2FC3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35414" y="1770840"/>
            <a:ext cx="914400" cy="914400"/>
          </a:xfrm>
          <a:prstGeom prst="rect">
            <a:avLst/>
          </a:prstGeom>
        </p:spPr>
      </p:pic>
      <p:pic>
        <p:nvPicPr>
          <p:cNvPr id="14" name="图形 13" descr="欢呼 纯色填充">
            <a:extLst>
              <a:ext uri="{FF2B5EF4-FFF2-40B4-BE49-F238E27FC236}">
                <a16:creationId xmlns:a16="http://schemas.microsoft.com/office/drawing/2014/main" id="{5D027AD2-7CA6-4B1C-9A25-FA3ECB91FF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9382" y="1782967"/>
            <a:ext cx="914400" cy="914400"/>
          </a:xfrm>
          <a:prstGeom prst="rect">
            <a:avLst/>
          </a:prstGeom>
        </p:spPr>
      </p:pic>
      <p:pic>
        <p:nvPicPr>
          <p:cNvPr id="16" name="图形 15" descr="数据库 纯色填充">
            <a:extLst>
              <a:ext uri="{FF2B5EF4-FFF2-40B4-BE49-F238E27FC236}">
                <a16:creationId xmlns:a16="http://schemas.microsoft.com/office/drawing/2014/main" id="{EAE13091-C0F5-4C5A-7B2A-318EF7C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14080" y="1779967"/>
            <a:ext cx="914400" cy="914400"/>
          </a:xfrm>
          <a:prstGeom prst="rect">
            <a:avLst/>
          </a:prstGeom>
        </p:spPr>
      </p:pic>
      <p:pic>
        <p:nvPicPr>
          <p:cNvPr id="20" name="图形 19" descr="V 形箭头 纯色填充">
            <a:extLst>
              <a:ext uri="{FF2B5EF4-FFF2-40B4-BE49-F238E27FC236}">
                <a16:creationId xmlns:a16="http://schemas.microsoft.com/office/drawing/2014/main" id="{21646F62-CE50-4D24-405F-FED9D9B6BC4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10121273" y="1741867"/>
            <a:ext cx="914400" cy="914400"/>
          </a:xfrm>
          <a:prstGeom prst="rect">
            <a:avLst/>
          </a:prstGeom>
        </p:spPr>
      </p:pic>
      <p:sp>
        <p:nvSpPr>
          <p:cNvPr id="21" name="Rectangle 1">
            <a:extLst>
              <a:ext uri="{FF2B5EF4-FFF2-40B4-BE49-F238E27FC236}">
                <a16:creationId xmlns:a16="http://schemas.microsoft.com/office/drawing/2014/main" id="{143340C0-4BB7-8A84-BCE7-C2380AF79AB9}"/>
              </a:ext>
            </a:extLst>
          </p:cNvPr>
          <p:cNvSpPr>
            <a:spLocks noChangeArrowheads="1"/>
          </p:cNvSpPr>
          <p:nvPr/>
        </p:nvSpPr>
        <p:spPr bwMode="auto">
          <a:xfrm>
            <a:off x="599288" y="2844042"/>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打造一站式AI训练平台</a:t>
            </a:r>
            <a:r>
              <a:rPr kumimoji="0" lang="zh-CN" altLang="zh-CN" sz="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Rectangle 1">
            <a:extLst>
              <a:ext uri="{FF2B5EF4-FFF2-40B4-BE49-F238E27FC236}">
                <a16:creationId xmlns:a16="http://schemas.microsoft.com/office/drawing/2014/main" id="{FCCAE86F-6D15-02A6-3C73-40961D17CCC5}"/>
              </a:ext>
            </a:extLst>
          </p:cNvPr>
          <p:cNvSpPr>
            <a:spLocks noChangeArrowheads="1"/>
          </p:cNvSpPr>
          <p:nvPr/>
        </p:nvSpPr>
        <p:spPr bwMode="auto">
          <a:xfrm>
            <a:off x="2903762" y="2846410"/>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制定统一数据集标准</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Rectangle 1">
            <a:extLst>
              <a:ext uri="{FF2B5EF4-FFF2-40B4-BE49-F238E27FC236}">
                <a16:creationId xmlns:a16="http://schemas.microsoft.com/office/drawing/2014/main" id="{62F58E79-A6AF-27FA-24DD-15D72DEAB7E1}"/>
              </a:ext>
            </a:extLst>
          </p:cNvPr>
          <p:cNvSpPr>
            <a:spLocks noChangeArrowheads="1"/>
          </p:cNvSpPr>
          <p:nvPr/>
        </p:nvSpPr>
        <p:spPr bwMode="auto">
          <a:xfrm>
            <a:off x="5115126" y="2831485"/>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一键部署任意算法</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Rectangle 1">
            <a:extLst>
              <a:ext uri="{FF2B5EF4-FFF2-40B4-BE49-F238E27FC236}">
                <a16:creationId xmlns:a16="http://schemas.microsoft.com/office/drawing/2014/main" id="{05D91F64-898C-60BA-DAD4-B26C3627CA7F}"/>
              </a:ext>
            </a:extLst>
          </p:cNvPr>
          <p:cNvSpPr>
            <a:spLocks noChangeArrowheads="1"/>
          </p:cNvSpPr>
          <p:nvPr/>
        </p:nvSpPr>
        <p:spPr bwMode="auto">
          <a:xfrm>
            <a:off x="7330018" y="2831486"/>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提供灵活的算力资源</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Rectangle 1">
            <a:extLst>
              <a:ext uri="{FF2B5EF4-FFF2-40B4-BE49-F238E27FC236}">
                <a16:creationId xmlns:a16="http://schemas.microsoft.com/office/drawing/2014/main" id="{C930927A-DBDE-3487-24BB-8C5EE20C04CE}"/>
              </a:ext>
            </a:extLst>
          </p:cNvPr>
          <p:cNvSpPr>
            <a:spLocks noChangeArrowheads="1"/>
          </p:cNvSpPr>
          <p:nvPr/>
        </p:nvSpPr>
        <p:spPr bwMode="auto">
          <a:xfrm>
            <a:off x="9537211" y="2833853"/>
            <a:ext cx="2082524" cy="307777"/>
          </a:xfrm>
          <a:prstGeom prst="rect">
            <a:avLst/>
          </a:prstGeom>
          <a:solidFill>
            <a:srgbClr val="FFFFFF"/>
          </a:solidFill>
          <a:ln w="1905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推动</a:t>
            </a:r>
            <a:r>
              <a:rPr kumimoji="0" lang="en-US" altLang="zh-CN"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AI</a:t>
            </a: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行业效率提升</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47310EB4-F29C-65F7-EB70-387E2601C1FA}"/>
              </a:ext>
            </a:extLst>
          </p:cNvPr>
          <p:cNvSpPr txBox="1"/>
          <p:nvPr/>
        </p:nvSpPr>
        <p:spPr>
          <a:xfrm>
            <a:off x="599288" y="3501008"/>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我们的目标是打通数据、算法、算力三者之间的壁垒，提供一个</a:t>
            </a:r>
            <a:r>
              <a:rPr lang="zh-CN" altLang="en-US" sz="1400" b="1" dirty="0">
                <a:solidFill>
                  <a:srgbClr val="00B0F0"/>
                </a:solidFill>
                <a:latin typeface="微软雅黑" panose="020B0503020204020204" pitchFamily="34" charset="-122"/>
                <a:ea typeface="微软雅黑" panose="020B0503020204020204" pitchFamily="34" charset="-122"/>
              </a:rPr>
              <a:t>集数据管理、算法适配、算力资源于一体</a:t>
            </a:r>
            <a:r>
              <a:rPr lang="zh-CN" altLang="en-US" sz="1400" b="1" dirty="0">
                <a:solidFill>
                  <a:schemeClr val="tx2"/>
                </a:solidFill>
                <a:latin typeface="微软雅黑" panose="020B0503020204020204" pitchFamily="34" charset="-122"/>
                <a:ea typeface="微软雅黑" panose="020B0503020204020204" pitchFamily="34" charset="-122"/>
              </a:rPr>
              <a:t>的服务平台，简化</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训练过程。</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用户可以在平台上</a:t>
            </a:r>
            <a:r>
              <a:rPr lang="zh-CN" altLang="en-US" sz="1400" b="1" dirty="0">
                <a:solidFill>
                  <a:srgbClr val="0070C0"/>
                </a:solidFill>
                <a:latin typeface="微软雅黑" panose="020B0503020204020204" pitchFamily="34" charset="-122"/>
                <a:ea typeface="微软雅黑" panose="020B0503020204020204" pitchFamily="34" charset="-122"/>
              </a:rPr>
              <a:t>轻松实现任意数据集与任意算法的快速匹配与部署</a:t>
            </a:r>
            <a:r>
              <a:rPr lang="zh-CN" altLang="en-US" sz="1400" b="1" dirty="0">
                <a:solidFill>
                  <a:schemeClr val="tx2"/>
                </a:solidFill>
                <a:latin typeface="微软雅黑" panose="020B0503020204020204" pitchFamily="34" charset="-122"/>
                <a:ea typeface="微软雅黑" panose="020B0503020204020204" pitchFamily="34" charset="-122"/>
              </a:rPr>
              <a:t>，大幅度提高开发效率。</a:t>
            </a:r>
          </a:p>
        </p:txBody>
      </p:sp>
      <p:sp>
        <p:nvSpPr>
          <p:cNvPr id="32" name="文本框 31">
            <a:extLst>
              <a:ext uri="{FF2B5EF4-FFF2-40B4-BE49-F238E27FC236}">
                <a16:creationId xmlns:a16="http://schemas.microsoft.com/office/drawing/2014/main" id="{0EAC0F5C-DE27-643E-32BB-A3F8A84880DE}"/>
              </a:ext>
            </a:extLst>
          </p:cNvPr>
          <p:cNvSpPr txBox="1"/>
          <p:nvPr/>
        </p:nvSpPr>
        <p:spPr>
          <a:xfrm>
            <a:off x="2875320" y="3501007"/>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我们将制定</a:t>
            </a:r>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统一的数据集格式标准</a:t>
            </a:r>
            <a:r>
              <a:rPr lang="zh-CN" altLang="en-US" sz="1400" b="1" dirty="0">
                <a:solidFill>
                  <a:schemeClr val="tx2"/>
                </a:solidFill>
                <a:latin typeface="微软雅黑" panose="020B0503020204020204" pitchFamily="34" charset="-122"/>
                <a:ea typeface="微软雅黑" panose="020B0503020204020204" pitchFamily="34" charset="-122"/>
              </a:rPr>
              <a:t>，使不同机构的数据可以高效互通与共享，避免数据适配的重复工作。</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通过标准化的格式，用户能够更便捷地使用各种公开或私有数据集，推动数据的高效利用和价值最大化。</a:t>
            </a:r>
          </a:p>
        </p:txBody>
      </p:sp>
      <p:sp>
        <p:nvSpPr>
          <p:cNvPr id="34" name="文本框 33">
            <a:extLst>
              <a:ext uri="{FF2B5EF4-FFF2-40B4-BE49-F238E27FC236}">
                <a16:creationId xmlns:a16="http://schemas.microsoft.com/office/drawing/2014/main" id="{D366BAF0-7682-2D1F-35F2-7BF1BA1BFEA6}"/>
              </a:ext>
            </a:extLst>
          </p:cNvPr>
          <p:cNvSpPr txBox="1"/>
          <p:nvPr/>
        </p:nvSpPr>
        <p:spPr>
          <a:xfrm>
            <a:off x="5151352" y="3524099"/>
            <a:ext cx="2082524" cy="1815882"/>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我们平台提供</a:t>
            </a:r>
            <a:r>
              <a:rPr lang="zh-CN" altLang="en-US" sz="1400" b="1" dirty="0">
                <a:solidFill>
                  <a:srgbClr val="92D050"/>
                </a:solidFill>
                <a:latin typeface="微软雅黑" panose="020B0503020204020204" pitchFamily="34" charset="-122"/>
                <a:ea typeface="微软雅黑" panose="020B0503020204020204" pitchFamily="34" charset="-122"/>
              </a:rPr>
              <a:t>任意算法的一键部署功能，自动适配算法与数据集</a:t>
            </a:r>
            <a:r>
              <a:rPr lang="zh-CN" altLang="en-US" sz="1400" b="1" dirty="0">
                <a:solidFill>
                  <a:schemeClr val="tx2"/>
                </a:solidFill>
                <a:latin typeface="微软雅黑" panose="020B0503020204020204" pitchFamily="34" charset="-122"/>
                <a:ea typeface="微软雅黑" panose="020B0503020204020204" pitchFamily="34" charset="-122"/>
              </a:rPr>
              <a:t>，简化</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开发人员的工作流程。</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用户</a:t>
            </a:r>
            <a:r>
              <a:rPr lang="zh-CN" altLang="en-US" sz="1400" b="1" dirty="0">
                <a:solidFill>
                  <a:srgbClr val="00B050"/>
                </a:solidFill>
                <a:latin typeface="微软雅黑" panose="020B0503020204020204" pitchFamily="34" charset="-122"/>
                <a:ea typeface="微软雅黑" panose="020B0503020204020204" pitchFamily="34" charset="-122"/>
              </a:rPr>
              <a:t>无需在算法调试上花费大量时间</a:t>
            </a:r>
            <a:r>
              <a:rPr lang="zh-CN" altLang="en-US" sz="1400" b="1" dirty="0">
                <a:solidFill>
                  <a:schemeClr val="tx2"/>
                </a:solidFill>
                <a:latin typeface="微软雅黑" panose="020B0503020204020204" pitchFamily="34" charset="-122"/>
                <a:ea typeface="微软雅黑" panose="020B0503020204020204" pitchFamily="34" charset="-122"/>
              </a:rPr>
              <a:t>，即可快速验证和运行模型。</a:t>
            </a:r>
          </a:p>
        </p:txBody>
      </p:sp>
      <p:sp>
        <p:nvSpPr>
          <p:cNvPr id="36" name="文本框 35">
            <a:extLst>
              <a:ext uri="{FF2B5EF4-FFF2-40B4-BE49-F238E27FC236}">
                <a16:creationId xmlns:a16="http://schemas.microsoft.com/office/drawing/2014/main" id="{6264322C-03EC-56BF-B4F3-82C924069C79}"/>
              </a:ext>
            </a:extLst>
          </p:cNvPr>
          <p:cNvSpPr txBox="1"/>
          <p:nvPr/>
        </p:nvSpPr>
        <p:spPr>
          <a:xfrm>
            <a:off x="7340614" y="3524099"/>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我们将提供</a:t>
            </a:r>
            <a:r>
              <a:rPr lang="zh-CN" altLang="en-US" sz="1400" b="1" dirty="0">
                <a:solidFill>
                  <a:srgbClr val="0070C0"/>
                </a:solidFill>
                <a:latin typeface="微软雅黑" panose="020B0503020204020204" pitchFamily="34" charset="-122"/>
                <a:ea typeface="微软雅黑" panose="020B0503020204020204" pitchFamily="34" charset="-122"/>
              </a:rPr>
              <a:t>便捷的服务器租赁服务</a:t>
            </a:r>
            <a:r>
              <a:rPr lang="zh-CN" altLang="en-US" sz="1400" b="1" dirty="0">
                <a:solidFill>
                  <a:schemeClr val="tx2"/>
                </a:solidFill>
                <a:latin typeface="微软雅黑" panose="020B0503020204020204" pitchFamily="34" charset="-122"/>
                <a:ea typeface="微软雅黑" panose="020B0503020204020204" pitchFamily="34" charset="-122"/>
              </a:rPr>
              <a:t>，确保用户能够根据实际需求灵活获取算力资源，无需额外寻找外部供应商。</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平台内置的算力资源与算法部署环境高度集成，用户可以在</a:t>
            </a:r>
            <a:r>
              <a:rPr lang="zh-CN" altLang="en-US" sz="1400" b="1" dirty="0">
                <a:solidFill>
                  <a:srgbClr val="75D8E9"/>
                </a:solidFill>
                <a:latin typeface="微软雅黑" panose="020B0503020204020204" pitchFamily="34" charset="-122"/>
                <a:ea typeface="微软雅黑" panose="020B0503020204020204" pitchFamily="34" charset="-122"/>
              </a:rPr>
              <a:t>几分钟内完成环境配置</a:t>
            </a:r>
            <a:r>
              <a:rPr lang="zh-CN" altLang="en-US" sz="1400" b="1" dirty="0">
                <a:solidFill>
                  <a:schemeClr val="tx2"/>
                </a:solidFill>
                <a:latin typeface="微软雅黑" panose="020B0503020204020204" pitchFamily="34" charset="-122"/>
                <a:ea typeface="微软雅黑" panose="020B0503020204020204" pitchFamily="34" charset="-122"/>
              </a:rPr>
              <a:t>，快速开始训练任务。</a:t>
            </a:r>
          </a:p>
        </p:txBody>
      </p:sp>
      <p:sp>
        <p:nvSpPr>
          <p:cNvPr id="37" name="文本框 36">
            <a:extLst>
              <a:ext uri="{FF2B5EF4-FFF2-40B4-BE49-F238E27FC236}">
                <a16:creationId xmlns:a16="http://schemas.microsoft.com/office/drawing/2014/main" id="{4EE35D28-8622-33C9-7452-2C2C5312FC2A}"/>
              </a:ext>
            </a:extLst>
          </p:cNvPr>
          <p:cNvSpPr txBox="1"/>
          <p:nvPr/>
        </p:nvSpPr>
        <p:spPr>
          <a:xfrm>
            <a:off x="9543488" y="3524099"/>
            <a:ext cx="2082524" cy="1600438"/>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通过集成数据、算法、算力三大核心资源，我们的目标是</a:t>
            </a:r>
            <a:r>
              <a:rPr lang="zh-CN" altLang="en-US" sz="1400" b="1" dirty="0">
                <a:solidFill>
                  <a:srgbClr val="7030A0"/>
                </a:solidFill>
                <a:latin typeface="微软雅黑" panose="020B0503020204020204" pitchFamily="34" charset="-122"/>
                <a:ea typeface="微软雅黑" panose="020B0503020204020204" pitchFamily="34" charset="-122"/>
              </a:rPr>
              <a:t>降低</a:t>
            </a:r>
            <a:r>
              <a:rPr lang="en-US" altLang="zh-CN" sz="1400" b="1" dirty="0">
                <a:solidFill>
                  <a:srgbClr val="7030A0"/>
                </a:solidFill>
                <a:latin typeface="微软雅黑" panose="020B0503020204020204" pitchFamily="34" charset="-122"/>
                <a:ea typeface="微软雅黑" panose="020B0503020204020204" pitchFamily="34" charset="-122"/>
              </a:rPr>
              <a:t>AI</a:t>
            </a:r>
            <a:r>
              <a:rPr lang="zh-CN" altLang="en-US" sz="1400" b="1" dirty="0">
                <a:solidFill>
                  <a:srgbClr val="7030A0"/>
                </a:solidFill>
                <a:latin typeface="微软雅黑" panose="020B0503020204020204" pitchFamily="34" charset="-122"/>
                <a:ea typeface="微软雅黑" panose="020B0503020204020204" pitchFamily="34" charset="-122"/>
              </a:rPr>
              <a:t>开发和研究的门槛</a:t>
            </a:r>
            <a:r>
              <a:rPr lang="zh-CN" altLang="en-US" sz="1400" b="1" dirty="0">
                <a:solidFill>
                  <a:schemeClr val="tx2"/>
                </a:solidFill>
                <a:latin typeface="微软雅黑" panose="020B0503020204020204" pitchFamily="34" charset="-122"/>
                <a:ea typeface="微软雅黑" panose="020B0503020204020204" pitchFamily="34" charset="-122"/>
              </a:rPr>
              <a:t>，帮助企业和科研机构更高效地完成</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训练任务，推动整个行业的创新与发展。</a:t>
            </a:r>
          </a:p>
        </p:txBody>
      </p:sp>
    </p:spTree>
    <p:extLst>
      <p:ext uri="{BB962C8B-B14F-4D97-AF65-F5344CB8AC3E}">
        <p14:creationId xmlns:p14="http://schemas.microsoft.com/office/powerpoint/2010/main" val="27105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a:extLst>
              <a:ext uri="{FF2B5EF4-FFF2-40B4-BE49-F238E27FC236}">
                <a16:creationId xmlns:a16="http://schemas.microsoft.com/office/drawing/2014/main" id="{749B4195-A0C5-6699-47CB-BC2A284B3EBB}"/>
              </a:ext>
            </a:extLst>
          </p:cNvPr>
          <p:cNvGraphicFramePr/>
          <p:nvPr>
            <p:extLst>
              <p:ext uri="{D42A27DB-BD31-4B8C-83A1-F6EECF244321}">
                <p14:modId xmlns:p14="http://schemas.microsoft.com/office/powerpoint/2010/main" val="3438161961"/>
              </p:ext>
            </p:extLst>
          </p:nvPr>
        </p:nvGraphicFramePr>
        <p:xfrm>
          <a:off x="5146848" y="1166191"/>
          <a:ext cx="7089926" cy="4696934"/>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CF9F314B-3581-737E-B929-0311A4166707}"/>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市场潜力</a:t>
            </a:r>
            <a:endParaRPr lang="zh-CN" b="1" dirty="0"/>
          </a:p>
        </p:txBody>
      </p:sp>
      <p:sp>
        <p:nvSpPr>
          <p:cNvPr id="4" name="文本占位符 3">
            <a:extLst>
              <a:ext uri="{FF2B5EF4-FFF2-40B4-BE49-F238E27FC236}">
                <a16:creationId xmlns:a16="http://schemas.microsoft.com/office/drawing/2014/main" id="{153A5EA3-91E9-6A96-A093-C108E159D152}"/>
              </a:ext>
            </a:extLst>
          </p:cNvPr>
          <p:cNvSpPr>
            <a:spLocks noGrp="1"/>
          </p:cNvSpPr>
          <p:nvPr>
            <p:ph type="body" sz="quarter" idx="17"/>
          </p:nvPr>
        </p:nvSpPr>
        <p:spPr>
          <a:xfrm>
            <a:off x="672170" y="1368478"/>
            <a:ext cx="3953014" cy="4967029"/>
          </a:xfrm>
        </p:spPr>
        <p:txBody>
          <a:bodyPr rtlCol="0"/>
          <a:lstStyle>
            <a:defPPr>
              <a:defRPr lang="zh-CN"/>
            </a:defPPr>
          </a:lstStyle>
          <a:p>
            <a:pPr>
              <a:lnSpc>
                <a:spcPct val="130000"/>
              </a:lnSpc>
            </a:pPr>
            <a:r>
              <a:rPr lang="zh-CN" altLang="en-US" sz="1600" b="1" dirty="0">
                <a:solidFill>
                  <a:schemeClr val="accent1">
                    <a:lumMod val="60000"/>
                    <a:lumOff val="40000"/>
                  </a:schemeClr>
                </a:solidFill>
              </a:rPr>
              <a:t>市场分析：</a:t>
            </a:r>
            <a:endParaRPr lang="en-US" altLang="zh-CN" sz="1600" b="1" dirty="0">
              <a:solidFill>
                <a:schemeClr val="accent1">
                  <a:lumMod val="60000"/>
                  <a:lumOff val="40000"/>
                </a:schemeClr>
              </a:solidFill>
            </a:endParaRPr>
          </a:p>
          <a:p>
            <a:pPr>
              <a:lnSpc>
                <a:spcPct val="130000"/>
              </a:lnSpc>
            </a:pPr>
            <a:r>
              <a:rPr lang="en-US" altLang="zh-CN" b="1" dirty="0"/>
              <a:t>1. 2023 </a:t>
            </a:r>
            <a:r>
              <a:rPr lang="zh-CN" altLang="en-US" b="1" dirty="0"/>
              <a:t>年全球</a:t>
            </a:r>
            <a:r>
              <a:rPr lang="zh-CN" altLang="en-US" b="1" dirty="0">
                <a:solidFill>
                  <a:schemeClr val="accent1">
                    <a:lumMod val="75000"/>
                  </a:schemeClr>
                </a:solidFill>
              </a:rPr>
              <a:t>自动驾驶软件市场</a:t>
            </a:r>
            <a:r>
              <a:rPr lang="zh-CN" altLang="en-US" b="1" dirty="0"/>
              <a:t>规模估计为 </a:t>
            </a:r>
            <a:r>
              <a:rPr lang="en-US" altLang="zh-CN" b="1" dirty="0"/>
              <a:t>17.4 </a:t>
            </a:r>
            <a:r>
              <a:rPr lang="zh-CN" altLang="en-US" b="1" dirty="0"/>
              <a:t>亿美元，预计 </a:t>
            </a:r>
            <a:r>
              <a:rPr lang="en-US" altLang="zh-CN" b="1" dirty="0"/>
              <a:t>2024 </a:t>
            </a:r>
            <a:r>
              <a:rPr lang="zh-CN" altLang="en-US" b="1" dirty="0"/>
              <a:t>年至 </a:t>
            </a:r>
            <a:r>
              <a:rPr lang="en-US" altLang="zh-CN" b="1" dirty="0"/>
              <a:t>2030 </a:t>
            </a:r>
            <a:r>
              <a:rPr lang="zh-CN" altLang="en-US" b="1" dirty="0"/>
              <a:t>年的复合年增长率为 </a:t>
            </a:r>
            <a:r>
              <a:rPr lang="en-US" altLang="zh-CN" b="1" dirty="0"/>
              <a:t>13.6%</a:t>
            </a:r>
            <a:r>
              <a:rPr lang="zh-CN" altLang="en-US" b="1" dirty="0"/>
              <a:t>。受人工智能、机器学习和传感器技术进步的推动，该市场正在快速增长。</a:t>
            </a:r>
            <a:endParaRPr lang="en-US" altLang="zh-CN" b="1" dirty="0"/>
          </a:p>
          <a:p>
            <a:pPr rtl="0">
              <a:lnSpc>
                <a:spcPct val="130000"/>
              </a:lnSpc>
            </a:pPr>
            <a:r>
              <a:rPr lang="en-US" altLang="zh-CN" b="1" dirty="0"/>
              <a:t>2. 2023 </a:t>
            </a:r>
            <a:r>
              <a:rPr lang="zh-CN" altLang="en-US" b="1" dirty="0"/>
              <a:t>年全球</a:t>
            </a:r>
            <a:r>
              <a:rPr lang="zh-CN" altLang="en-US" b="1" dirty="0">
                <a:solidFill>
                  <a:schemeClr val="accent1">
                    <a:lumMod val="75000"/>
                  </a:schemeClr>
                </a:solidFill>
              </a:rPr>
              <a:t>人工智能市场</a:t>
            </a:r>
            <a:r>
              <a:rPr lang="zh-CN" altLang="en-US" b="1" dirty="0"/>
              <a:t>规模估计为 </a:t>
            </a:r>
            <a:r>
              <a:rPr lang="en-US" altLang="zh-CN" b="1" dirty="0"/>
              <a:t>1966.3 </a:t>
            </a:r>
            <a:r>
              <a:rPr lang="zh-CN" altLang="en-US" b="1" dirty="0"/>
              <a:t>亿美元，预计 </a:t>
            </a:r>
            <a:r>
              <a:rPr lang="en-US" altLang="zh-CN" b="1" dirty="0"/>
              <a:t>2024 </a:t>
            </a:r>
            <a:r>
              <a:rPr lang="zh-CN" altLang="en-US" b="1" dirty="0"/>
              <a:t>年至 </a:t>
            </a:r>
            <a:r>
              <a:rPr lang="en-US" altLang="zh-CN" b="1" dirty="0"/>
              <a:t>2030 </a:t>
            </a:r>
            <a:r>
              <a:rPr lang="zh-CN" altLang="en-US" b="1" dirty="0"/>
              <a:t>年的复合年增长率为 </a:t>
            </a:r>
            <a:r>
              <a:rPr lang="en-US" altLang="zh-CN" b="1" dirty="0"/>
              <a:t>36.6%</a:t>
            </a:r>
            <a:r>
              <a:rPr lang="zh-CN" altLang="en-US" b="1" dirty="0"/>
              <a:t>。  </a:t>
            </a:r>
            <a:endParaRPr lang="en-US" altLang="zh-CN" b="1" dirty="0"/>
          </a:p>
          <a:p>
            <a:pPr rtl="0">
              <a:lnSpc>
                <a:spcPct val="130000"/>
              </a:lnSpc>
            </a:pPr>
            <a:endParaRPr lang="en-US" altLang="zh-CN" dirty="0"/>
          </a:p>
          <a:p>
            <a:pPr rtl="0">
              <a:lnSpc>
                <a:spcPct val="130000"/>
              </a:lnSpc>
            </a:pPr>
            <a:r>
              <a:rPr lang="zh-CN" altLang="en-US" sz="1600" b="1" dirty="0">
                <a:solidFill>
                  <a:schemeClr val="accent4">
                    <a:lumMod val="75000"/>
                  </a:schemeClr>
                </a:solidFill>
              </a:rPr>
              <a:t>目标用户：</a:t>
            </a:r>
            <a:endParaRPr lang="en-US" altLang="zh-CN" sz="1600" b="1" dirty="0">
              <a:solidFill>
                <a:schemeClr val="accent4">
                  <a:lumMod val="75000"/>
                </a:schemeClr>
              </a:solidFill>
            </a:endParaRPr>
          </a:p>
          <a:p>
            <a:pPr rtl="0">
              <a:lnSpc>
                <a:spcPct val="130000"/>
              </a:lnSpc>
            </a:pPr>
            <a:r>
              <a:rPr lang="en-US" altLang="zh-CN" b="1" dirty="0"/>
              <a:t>1.</a:t>
            </a:r>
            <a:r>
              <a:rPr lang="zh-CN" altLang="en-US" b="1" dirty="0"/>
              <a:t>国务院学位委员会办公室发布，全国新增</a:t>
            </a:r>
            <a:r>
              <a:rPr lang="en-US" altLang="zh-CN" b="1" dirty="0"/>
              <a:t>831</a:t>
            </a:r>
            <a:r>
              <a:rPr lang="zh-CN" altLang="en-US" b="1" dirty="0"/>
              <a:t>个博士学位授权点，</a:t>
            </a:r>
            <a:r>
              <a:rPr lang="en-US" altLang="zh-CN" b="1" dirty="0"/>
              <a:t>1924</a:t>
            </a:r>
            <a:r>
              <a:rPr lang="zh-CN" altLang="en-US" b="1" dirty="0"/>
              <a:t>个硕士学位授权点。</a:t>
            </a:r>
            <a:r>
              <a:rPr lang="zh-CN" altLang="en-US" b="1" dirty="0">
                <a:solidFill>
                  <a:schemeClr val="accent4">
                    <a:lumMod val="75000"/>
                  </a:schemeClr>
                </a:solidFill>
              </a:rPr>
              <a:t>每年都会有大量高校学生使用有关数据集和算法进行学习或研究</a:t>
            </a:r>
            <a:r>
              <a:rPr lang="zh-CN" altLang="en-US" b="1" dirty="0"/>
              <a:t>。</a:t>
            </a:r>
          </a:p>
          <a:p>
            <a:pPr rtl="0">
              <a:lnSpc>
                <a:spcPct val="130000"/>
              </a:lnSpc>
            </a:pPr>
            <a:r>
              <a:rPr lang="en-US" altLang="zh-CN" b="1" dirty="0"/>
              <a:t>2.</a:t>
            </a:r>
            <a:r>
              <a:rPr lang="zh-CN" altLang="en-US" b="1" dirty="0"/>
              <a:t>除高校学生外，我们后续也计划向企业研发部门、初创公司等用户群体拓展。</a:t>
            </a:r>
            <a:endParaRPr lang="zh-CN" b="1" dirty="0"/>
          </a:p>
        </p:txBody>
      </p:sp>
      <p:sp>
        <p:nvSpPr>
          <p:cNvPr id="22" name="文本占位符 21">
            <a:extLst>
              <a:ext uri="{FF2B5EF4-FFF2-40B4-BE49-F238E27FC236}">
                <a16:creationId xmlns:a16="http://schemas.microsoft.com/office/drawing/2014/main" id="{CCEAB4B7-D396-72FC-9351-CA7E1B96A5C6}"/>
              </a:ext>
            </a:extLst>
          </p:cNvPr>
          <p:cNvSpPr>
            <a:spLocks noGrp="1"/>
          </p:cNvSpPr>
          <p:nvPr>
            <p:ph type="body" sz="quarter" idx="20"/>
          </p:nvPr>
        </p:nvSpPr>
        <p:spPr>
          <a:xfrm>
            <a:off x="6812472" y="4252589"/>
            <a:ext cx="1468095" cy="304981"/>
          </a:xfrm>
          <a:solidFill>
            <a:srgbClr val="FADEC2"/>
          </a:solidFill>
          <a:ln w="19050">
            <a:solidFill>
              <a:schemeClr val="tx1"/>
            </a:solidFill>
          </a:ln>
        </p:spPr>
        <p:txBody>
          <a:bodyPr rtlCol="0"/>
          <a:lstStyle>
            <a:defPPr>
              <a:defRPr lang="zh-CN"/>
            </a:defPPr>
          </a:lstStyle>
          <a:p>
            <a:pPr rtl="0"/>
            <a:r>
              <a:rPr lang="zh-CN" altLang="en-US" dirty="0"/>
              <a:t>自动驾驶市场</a:t>
            </a:r>
            <a:endParaRPr lang="zh-CN" dirty="0"/>
          </a:p>
        </p:txBody>
      </p:sp>
      <p:sp>
        <p:nvSpPr>
          <p:cNvPr id="23" name="文本占位符 22">
            <a:extLst>
              <a:ext uri="{FF2B5EF4-FFF2-40B4-BE49-F238E27FC236}">
                <a16:creationId xmlns:a16="http://schemas.microsoft.com/office/drawing/2014/main" id="{72BEE25B-1E56-90BC-5BD1-A2D9C9BD8D5F}"/>
              </a:ext>
            </a:extLst>
          </p:cNvPr>
          <p:cNvSpPr>
            <a:spLocks noGrp="1"/>
          </p:cNvSpPr>
          <p:nvPr>
            <p:ph type="body" sz="quarter" idx="21"/>
          </p:nvPr>
        </p:nvSpPr>
        <p:spPr>
          <a:xfrm>
            <a:off x="4960463" y="4518102"/>
            <a:ext cx="1916981" cy="673937"/>
          </a:xfrm>
        </p:spPr>
        <p:txBody>
          <a:bodyPr rtlCol="0"/>
          <a:lstStyle>
            <a:defPPr>
              <a:defRPr lang="zh-CN"/>
            </a:defPPr>
          </a:lstStyle>
          <a:p>
            <a:pPr rtl="0"/>
            <a:r>
              <a:rPr lang="en-US" altLang="zh-CN" b="1" dirty="0"/>
              <a:t>2023 </a:t>
            </a:r>
            <a:r>
              <a:rPr lang="zh-CN" altLang="en-US" b="1" dirty="0"/>
              <a:t>年全球自动驾驶软件市场规模估计为 </a:t>
            </a:r>
            <a:r>
              <a:rPr lang="en-US" altLang="zh-CN" b="1" dirty="0"/>
              <a:t>17.4 </a:t>
            </a:r>
            <a:r>
              <a:rPr lang="zh-CN" altLang="en-US" b="1" dirty="0"/>
              <a:t>亿美元</a:t>
            </a:r>
            <a:endParaRPr lang="zh-CN" b="1" dirty="0"/>
          </a:p>
        </p:txBody>
      </p:sp>
      <p:sp>
        <p:nvSpPr>
          <p:cNvPr id="26" name="文本占位符 25">
            <a:extLst>
              <a:ext uri="{FF2B5EF4-FFF2-40B4-BE49-F238E27FC236}">
                <a16:creationId xmlns:a16="http://schemas.microsoft.com/office/drawing/2014/main" id="{F5475991-11F6-297D-D958-A40D99574BB7}"/>
              </a:ext>
            </a:extLst>
          </p:cNvPr>
          <p:cNvSpPr>
            <a:spLocks noGrp="1"/>
          </p:cNvSpPr>
          <p:nvPr>
            <p:ph type="body" sz="quarter" idx="24"/>
          </p:nvPr>
        </p:nvSpPr>
        <p:spPr>
          <a:xfrm>
            <a:off x="6914853" y="2285439"/>
            <a:ext cx="1468094" cy="339309"/>
          </a:xfrm>
          <a:solidFill>
            <a:srgbClr val="FADEC2"/>
          </a:solidFill>
          <a:ln w="19050">
            <a:solidFill>
              <a:schemeClr val="tx1"/>
            </a:solidFill>
          </a:ln>
        </p:spPr>
        <p:txBody>
          <a:bodyPr rtlCol="0"/>
          <a:lstStyle>
            <a:defPPr>
              <a:defRPr lang="zh-CN"/>
            </a:defPPr>
          </a:lstStyle>
          <a:p>
            <a:pPr rtl="0"/>
            <a:r>
              <a:rPr lang="zh-CN" altLang="en-US" dirty="0"/>
              <a:t>人工智能市场</a:t>
            </a:r>
            <a:endParaRPr lang="zh-CN" dirty="0"/>
          </a:p>
        </p:txBody>
      </p:sp>
      <p:sp>
        <p:nvSpPr>
          <p:cNvPr id="27" name="文本占位符 26">
            <a:extLst>
              <a:ext uri="{FF2B5EF4-FFF2-40B4-BE49-F238E27FC236}">
                <a16:creationId xmlns:a16="http://schemas.microsoft.com/office/drawing/2014/main" id="{8A20659B-FB1F-2D38-E210-1ACAC768B047}"/>
              </a:ext>
            </a:extLst>
          </p:cNvPr>
          <p:cNvSpPr>
            <a:spLocks noGrp="1"/>
          </p:cNvSpPr>
          <p:nvPr>
            <p:ph type="body" sz="quarter" idx="25"/>
          </p:nvPr>
        </p:nvSpPr>
        <p:spPr>
          <a:xfrm>
            <a:off x="5292840" y="1288532"/>
            <a:ext cx="2455952" cy="673938"/>
          </a:xfrm>
        </p:spPr>
        <p:txBody>
          <a:bodyPr rtlCol="0"/>
          <a:lstStyle>
            <a:defPPr>
              <a:defRPr lang="zh-CN"/>
            </a:defPPr>
          </a:lstStyle>
          <a:p>
            <a:pPr rtl="0"/>
            <a:r>
              <a:rPr lang="en-US" altLang="zh-CN" b="1" dirty="0">
                <a:latin typeface="微软雅黑" panose="020B0503020204020204" pitchFamily="34" charset="-122"/>
                <a:ea typeface="微软雅黑" panose="020B0503020204020204" pitchFamily="34" charset="-122"/>
              </a:rPr>
              <a:t>2023 </a:t>
            </a:r>
            <a:r>
              <a:rPr lang="zh-CN" altLang="en-US" b="1" dirty="0">
                <a:latin typeface="微软雅黑" panose="020B0503020204020204" pitchFamily="34" charset="-122"/>
                <a:ea typeface="微软雅黑" panose="020B0503020204020204" pitchFamily="34" charset="-122"/>
              </a:rPr>
              <a:t>年全球人工智能市场规模估计为 </a:t>
            </a:r>
            <a:r>
              <a:rPr lang="en-US" altLang="zh-CN" b="1" dirty="0">
                <a:latin typeface="微软雅黑" panose="020B0503020204020204" pitchFamily="34" charset="-122"/>
                <a:ea typeface="微软雅黑" panose="020B0503020204020204" pitchFamily="34" charset="-122"/>
              </a:rPr>
              <a:t>1966.3 </a:t>
            </a:r>
            <a:r>
              <a:rPr lang="zh-CN" altLang="en-US" b="1" dirty="0">
                <a:latin typeface="微软雅黑" panose="020B0503020204020204" pitchFamily="34" charset="-122"/>
                <a:ea typeface="微软雅黑" panose="020B0503020204020204" pitchFamily="34" charset="-122"/>
              </a:rPr>
              <a:t>亿美元</a:t>
            </a:r>
            <a:endParaRPr lang="zh-CN" b="1" dirty="0">
              <a:latin typeface="微软雅黑" panose="020B0503020204020204" pitchFamily="34" charset="-122"/>
              <a:ea typeface="微软雅黑" panose="020B0503020204020204" pitchFamily="34" charset="-122"/>
            </a:endParaRPr>
          </a:p>
        </p:txBody>
      </p:sp>
      <p:sp>
        <p:nvSpPr>
          <p:cNvPr id="28" name="文本占位符 27">
            <a:extLst>
              <a:ext uri="{FF2B5EF4-FFF2-40B4-BE49-F238E27FC236}">
                <a16:creationId xmlns:a16="http://schemas.microsoft.com/office/drawing/2014/main" id="{000D8AFA-F8DC-A1E3-9952-2C36F716312F}"/>
              </a:ext>
            </a:extLst>
          </p:cNvPr>
          <p:cNvSpPr>
            <a:spLocks noGrp="1"/>
          </p:cNvSpPr>
          <p:nvPr>
            <p:ph type="body" sz="quarter" idx="26"/>
          </p:nvPr>
        </p:nvSpPr>
        <p:spPr>
          <a:xfrm>
            <a:off x="9030844" y="1885309"/>
            <a:ext cx="1308508" cy="297619"/>
          </a:xfrm>
          <a:solidFill>
            <a:srgbClr val="FADEC2"/>
          </a:solidFill>
          <a:ln w="19050">
            <a:solidFill>
              <a:schemeClr val="tx1"/>
            </a:solidFill>
          </a:ln>
        </p:spPr>
        <p:txBody>
          <a:bodyPr rtlCol="0"/>
          <a:lstStyle>
            <a:defPPr>
              <a:defRPr lang="zh-CN"/>
            </a:defPPr>
          </a:lstStyle>
          <a:p>
            <a:pPr rtl="0"/>
            <a:r>
              <a:rPr lang="zh-CN" altLang="en-US" dirty="0"/>
              <a:t>其他用户</a:t>
            </a:r>
            <a:endParaRPr lang="zh-CN" dirty="0"/>
          </a:p>
        </p:txBody>
      </p:sp>
      <p:sp>
        <p:nvSpPr>
          <p:cNvPr id="29" name="文本占位符 28">
            <a:extLst>
              <a:ext uri="{FF2B5EF4-FFF2-40B4-BE49-F238E27FC236}">
                <a16:creationId xmlns:a16="http://schemas.microsoft.com/office/drawing/2014/main" id="{10EA0FC6-A387-7647-2196-78C44F1C8980}"/>
              </a:ext>
            </a:extLst>
          </p:cNvPr>
          <p:cNvSpPr>
            <a:spLocks noGrp="1"/>
          </p:cNvSpPr>
          <p:nvPr>
            <p:ph type="body" sz="quarter" idx="27"/>
          </p:nvPr>
        </p:nvSpPr>
        <p:spPr>
          <a:xfrm>
            <a:off x="9325988" y="1108763"/>
            <a:ext cx="2659607" cy="297618"/>
          </a:xfrm>
        </p:spPr>
        <p:txBody>
          <a:bodyPr rtlCol="0"/>
          <a:lstStyle>
            <a:defPPr>
              <a:defRPr lang="zh-CN"/>
            </a:defPPr>
          </a:lstStyle>
          <a:p>
            <a:pPr rtl="0"/>
            <a:r>
              <a:rPr lang="zh-CN" altLang="en-US" b="1" dirty="0"/>
              <a:t>如企业研发部门、初创公司等</a:t>
            </a:r>
            <a:endParaRPr lang="zh-CN" b="1" dirty="0"/>
          </a:p>
        </p:txBody>
      </p:sp>
      <p:sp>
        <p:nvSpPr>
          <p:cNvPr id="32" name="文本占位符 31">
            <a:extLst>
              <a:ext uri="{FF2B5EF4-FFF2-40B4-BE49-F238E27FC236}">
                <a16:creationId xmlns:a16="http://schemas.microsoft.com/office/drawing/2014/main" id="{6C6B93D3-B7E9-2083-A800-17242FD83B40}"/>
              </a:ext>
            </a:extLst>
          </p:cNvPr>
          <p:cNvSpPr>
            <a:spLocks noGrp="1"/>
          </p:cNvSpPr>
          <p:nvPr>
            <p:ph type="body" sz="quarter" idx="30"/>
          </p:nvPr>
        </p:nvSpPr>
        <p:spPr>
          <a:xfrm>
            <a:off x="9085089" y="3966512"/>
            <a:ext cx="1570702" cy="305635"/>
          </a:xfrm>
          <a:solidFill>
            <a:srgbClr val="FADEC2"/>
          </a:solidFill>
          <a:ln w="19050">
            <a:solidFill>
              <a:schemeClr val="tx1"/>
            </a:solidFill>
          </a:ln>
        </p:spPr>
        <p:txBody>
          <a:bodyPr rtlCol="0"/>
          <a:lstStyle>
            <a:defPPr>
              <a:defRPr lang="zh-CN"/>
            </a:defPPr>
          </a:lstStyle>
          <a:p>
            <a:pPr rtl="0"/>
            <a:r>
              <a:rPr lang="zh-CN" altLang="en-US" dirty="0"/>
              <a:t>高校学生用户</a:t>
            </a:r>
            <a:endParaRPr lang="zh-CN" dirty="0"/>
          </a:p>
        </p:txBody>
      </p:sp>
      <p:sp>
        <p:nvSpPr>
          <p:cNvPr id="33" name="文本占位符 32">
            <a:extLst>
              <a:ext uri="{FF2B5EF4-FFF2-40B4-BE49-F238E27FC236}">
                <a16:creationId xmlns:a16="http://schemas.microsoft.com/office/drawing/2014/main" id="{CEDE975B-08C4-6CDD-4253-F4F45400076C}"/>
              </a:ext>
            </a:extLst>
          </p:cNvPr>
          <p:cNvSpPr>
            <a:spLocks noGrp="1"/>
          </p:cNvSpPr>
          <p:nvPr>
            <p:ph type="body" sz="quarter" idx="31"/>
          </p:nvPr>
        </p:nvSpPr>
        <p:spPr>
          <a:xfrm>
            <a:off x="10846940" y="3851993"/>
            <a:ext cx="1296144" cy="1728825"/>
          </a:xfrm>
        </p:spPr>
        <p:txBody>
          <a:bodyPr rtlCol="0"/>
          <a:lstStyle>
            <a:defPPr>
              <a:defRPr lang="zh-CN"/>
            </a:defPPr>
          </a:lstStyle>
          <a:p>
            <a:pPr algn="l" rtl="0"/>
            <a:r>
              <a:rPr lang="zh-CN" altLang="en-US" b="1" dirty="0"/>
              <a:t>全国新增</a:t>
            </a:r>
            <a:r>
              <a:rPr lang="en-US" altLang="zh-CN" b="1" dirty="0"/>
              <a:t>831</a:t>
            </a:r>
            <a:r>
              <a:rPr lang="zh-CN" altLang="en-US" b="1" dirty="0"/>
              <a:t>个博士学位授权点，</a:t>
            </a:r>
            <a:r>
              <a:rPr lang="en-US" altLang="zh-CN" b="1" dirty="0"/>
              <a:t>1924</a:t>
            </a:r>
            <a:r>
              <a:rPr lang="zh-CN" altLang="en-US" b="1" dirty="0"/>
              <a:t>个硕士学位授权点。高校学生会成逐渐上升的趋势。</a:t>
            </a:r>
            <a:endParaRPr lang="zh-CN" b="1" dirty="0"/>
          </a:p>
        </p:txBody>
      </p:sp>
      <p:sp>
        <p:nvSpPr>
          <p:cNvPr id="35" name="文本占位符 34">
            <a:extLst>
              <a:ext uri="{FF2B5EF4-FFF2-40B4-BE49-F238E27FC236}">
                <a16:creationId xmlns:a16="http://schemas.microsoft.com/office/drawing/2014/main" id="{33F477B1-E5E1-8D4D-DBB3-AC86748EFBB6}"/>
              </a:ext>
            </a:extLst>
          </p:cNvPr>
          <p:cNvSpPr>
            <a:spLocks noGrp="1"/>
          </p:cNvSpPr>
          <p:nvPr>
            <p:ph type="body" sz="quarter" idx="33"/>
          </p:nvPr>
        </p:nvSpPr>
        <p:spPr>
          <a:xfrm>
            <a:off x="7748792" y="6084830"/>
            <a:ext cx="1916981" cy="297618"/>
          </a:xfrm>
        </p:spPr>
        <p:txBody>
          <a:bodyPr rtlCol="0"/>
          <a:lstStyle>
            <a:defPPr>
              <a:defRPr lang="zh-CN"/>
            </a:defPPr>
          </a:lstStyle>
          <a:p>
            <a:pPr rtl="0"/>
            <a:r>
              <a:rPr lang="zh-CN" altLang="en-US" b="1" dirty="0"/>
              <a:t>用户与市场分析</a:t>
            </a:r>
            <a:endParaRPr lang="zh-CN" b="1" dirty="0"/>
          </a:p>
        </p:txBody>
      </p:sp>
      <p:grpSp>
        <p:nvGrpSpPr>
          <p:cNvPr id="76" name="组 75">
            <a:extLst>
              <a:ext uri="{FF2B5EF4-FFF2-40B4-BE49-F238E27FC236}">
                <a16:creationId xmlns:a16="http://schemas.microsoft.com/office/drawing/2014/main" id="{3F80807C-EA53-1C0C-A4F1-6C593879B89D}"/>
              </a:ext>
              <a:ext uri="{C183D7F6-B498-43B3-948B-1728B52AA6E4}">
                <adec:decorative xmlns:adec="http://schemas.microsoft.com/office/drawing/2017/decorative" val="1"/>
              </a:ext>
            </a:extLst>
          </p:cNvPr>
          <p:cNvGrpSpPr/>
          <p:nvPr/>
        </p:nvGrpSpPr>
        <p:grpSpPr>
          <a:xfrm>
            <a:off x="10155291" y="1537656"/>
            <a:ext cx="344894" cy="212368"/>
            <a:chOff x="9709686" y="2266853"/>
            <a:chExt cx="651926" cy="95521"/>
          </a:xfrm>
        </p:grpSpPr>
        <p:cxnSp>
          <p:nvCxnSpPr>
            <p:cNvPr id="77" name="直接连接符​​(S) 76">
              <a:extLst>
                <a:ext uri="{FF2B5EF4-FFF2-40B4-BE49-F238E27FC236}">
                  <a16:creationId xmlns:a16="http://schemas.microsoft.com/office/drawing/2014/main" id="{E96FFEC1-449B-9F19-64CC-AC33722AD54D}"/>
                </a:ext>
              </a:extLst>
            </p:cNvPr>
            <p:cNvCxnSpPr/>
            <p:nvPr/>
          </p:nvCxnSpPr>
          <p:spPr>
            <a:xfrm>
              <a:off x="97096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S) 77">
              <a:extLst>
                <a:ext uri="{FF2B5EF4-FFF2-40B4-BE49-F238E27FC236}">
                  <a16:creationId xmlns:a16="http://schemas.microsoft.com/office/drawing/2014/main" id="{7A88DB10-55F4-8A6E-6CDC-D491DCAC2155}"/>
                </a:ext>
              </a:extLst>
            </p:cNvPr>
            <p:cNvCxnSpPr/>
            <p:nvPr/>
          </p:nvCxnSpPr>
          <p:spPr>
            <a:xfrm flipV="1">
              <a:off x="10361612"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 name="组 78">
            <a:extLst>
              <a:ext uri="{FF2B5EF4-FFF2-40B4-BE49-F238E27FC236}">
                <a16:creationId xmlns:a16="http://schemas.microsoft.com/office/drawing/2014/main" id="{3AC1FDC3-6B5F-66BA-DB12-AEA925453BB7}"/>
              </a:ext>
              <a:ext uri="{C183D7F6-B498-43B3-948B-1728B52AA6E4}">
                <adec:decorative xmlns:adec="http://schemas.microsoft.com/office/drawing/2017/decorative" val="1"/>
              </a:ext>
            </a:extLst>
          </p:cNvPr>
          <p:cNvGrpSpPr/>
          <p:nvPr/>
        </p:nvGrpSpPr>
        <p:grpSpPr>
          <a:xfrm>
            <a:off x="6520816" y="1775276"/>
            <a:ext cx="342495" cy="437816"/>
            <a:chOff x="6984864" y="2266853"/>
            <a:chExt cx="654348" cy="95521"/>
          </a:xfrm>
        </p:grpSpPr>
        <p:cxnSp>
          <p:nvCxnSpPr>
            <p:cNvPr id="80" name="直接连接符​​(S) 79">
              <a:extLst>
                <a:ext uri="{FF2B5EF4-FFF2-40B4-BE49-F238E27FC236}">
                  <a16:creationId xmlns:a16="http://schemas.microsoft.com/office/drawing/2014/main" id="{CF0C9F02-5706-2D39-CF23-119C24651F85}"/>
                </a:ext>
              </a:extLst>
            </p:cNvPr>
            <p:cNvCxnSpPr/>
            <p:nvPr/>
          </p:nvCxnSpPr>
          <p:spPr>
            <a:xfrm>
              <a:off x="69872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S) 80">
              <a:extLst>
                <a:ext uri="{FF2B5EF4-FFF2-40B4-BE49-F238E27FC236}">
                  <a16:creationId xmlns:a16="http://schemas.microsoft.com/office/drawing/2014/main" id="{FE2517FD-BD77-C2DF-E0C4-03099D074279}"/>
                </a:ext>
              </a:extLst>
            </p:cNvPr>
            <p:cNvCxnSpPr/>
            <p:nvPr/>
          </p:nvCxnSpPr>
          <p:spPr>
            <a:xfrm flipV="1">
              <a:off x="6984864"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 78">
            <a:extLst>
              <a:ext uri="{FF2B5EF4-FFF2-40B4-BE49-F238E27FC236}">
                <a16:creationId xmlns:a16="http://schemas.microsoft.com/office/drawing/2014/main" id="{E6FE0FC7-D7B1-D595-0DE2-9C0053F565B6}"/>
              </a:ext>
              <a:ext uri="{C183D7F6-B498-43B3-948B-1728B52AA6E4}">
                <adec:decorative xmlns:adec="http://schemas.microsoft.com/office/drawing/2017/decorative" val="1"/>
              </a:ext>
            </a:extLst>
          </p:cNvPr>
          <p:cNvGrpSpPr/>
          <p:nvPr/>
        </p:nvGrpSpPr>
        <p:grpSpPr>
          <a:xfrm>
            <a:off x="5918953" y="5215230"/>
            <a:ext cx="1111564" cy="132229"/>
            <a:chOff x="6984864" y="2266853"/>
            <a:chExt cx="654348" cy="95521"/>
          </a:xfrm>
        </p:grpSpPr>
        <p:cxnSp>
          <p:nvCxnSpPr>
            <p:cNvPr id="14" name="直接连接符​​(S) 79">
              <a:extLst>
                <a:ext uri="{FF2B5EF4-FFF2-40B4-BE49-F238E27FC236}">
                  <a16:creationId xmlns:a16="http://schemas.microsoft.com/office/drawing/2014/main" id="{0736FD1C-758D-AEFD-8B64-A9BDAC29C738}"/>
                </a:ext>
              </a:extLst>
            </p:cNvPr>
            <p:cNvCxnSpPr/>
            <p:nvPr/>
          </p:nvCxnSpPr>
          <p:spPr>
            <a:xfrm>
              <a:off x="69872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80">
              <a:extLst>
                <a:ext uri="{FF2B5EF4-FFF2-40B4-BE49-F238E27FC236}">
                  <a16:creationId xmlns:a16="http://schemas.microsoft.com/office/drawing/2014/main" id="{A3C5C1A0-7023-AAB4-E0C9-B39B1FB906C1}"/>
                </a:ext>
              </a:extLst>
            </p:cNvPr>
            <p:cNvCxnSpPr/>
            <p:nvPr/>
          </p:nvCxnSpPr>
          <p:spPr>
            <a:xfrm flipV="1">
              <a:off x="6984864"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1" name="直接连接符 70">
            <a:extLst>
              <a:ext uri="{FF2B5EF4-FFF2-40B4-BE49-F238E27FC236}">
                <a16:creationId xmlns:a16="http://schemas.microsoft.com/office/drawing/2014/main" id="{86880792-868A-199F-2B9E-636C52F4542C}"/>
              </a:ext>
            </a:extLst>
          </p:cNvPr>
          <p:cNvCxnSpPr/>
          <p:nvPr/>
        </p:nvCxnSpPr>
        <p:spPr>
          <a:xfrm flipH="1">
            <a:off x="10414892" y="5013176"/>
            <a:ext cx="4320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E7FB788-DE45-387D-18F2-2AFBD3379863}"/>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82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D2A5B-486D-FEE1-5C55-9D149EACD0C2}"/>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0E09A852-5F68-42A8-1850-23E83FD0B82F}"/>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圆角 28">
            <a:extLst>
              <a:ext uri="{FF2B5EF4-FFF2-40B4-BE49-F238E27FC236}">
                <a16:creationId xmlns:a16="http://schemas.microsoft.com/office/drawing/2014/main" id="{41DBE0E2-05CE-6AAD-4357-A5C636799CE2}"/>
              </a:ext>
            </a:extLst>
          </p:cNvPr>
          <p:cNvSpPr/>
          <p:nvPr/>
        </p:nvSpPr>
        <p:spPr>
          <a:xfrm>
            <a:off x="3896550" y="4817710"/>
            <a:ext cx="2053846" cy="7078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5E063BF-803C-8C8B-E458-D3CE971FE451}"/>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政策情况</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cxnSp>
        <p:nvCxnSpPr>
          <p:cNvPr id="99" name="直接连接符 98">
            <a:extLst>
              <a:ext uri="{FF2B5EF4-FFF2-40B4-BE49-F238E27FC236}">
                <a16:creationId xmlns:a16="http://schemas.microsoft.com/office/drawing/2014/main" id="{C15B2FE2-78D1-CF81-7BCF-0436935DFFC5}"/>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C005E93E-F19D-F361-0875-5B582B24EB89}"/>
              </a:ext>
            </a:extLst>
          </p:cNvPr>
          <p:cNvSpPr txBox="1"/>
          <p:nvPr/>
        </p:nvSpPr>
        <p:spPr>
          <a:xfrm>
            <a:off x="599288" y="1643297"/>
            <a:ext cx="2686812" cy="1877437"/>
          </a:xfrm>
          <a:prstGeom prst="rect">
            <a:avLst/>
          </a:prstGeom>
          <a:solidFill>
            <a:schemeClr val="bg1"/>
          </a:solidFill>
          <a:ln w="19050">
            <a:solidFill>
              <a:schemeClr val="tx1"/>
            </a:solidFill>
          </a:ln>
        </p:spPr>
        <p:txBody>
          <a:bodyPr wrap="square" rtlCol="0">
            <a:spAutoFit/>
          </a:bodyPr>
          <a:lstStyle/>
          <a:p>
            <a:r>
              <a:rPr lang="zh-CN" altLang="en-US" sz="1600" b="1" dirty="0"/>
              <a:t>工信部等十一部门联合印发</a:t>
            </a:r>
            <a:r>
              <a:rPr lang="en-US" altLang="zh-CN" sz="1600" b="1" dirty="0">
                <a:solidFill>
                  <a:schemeClr val="accent1">
                    <a:lumMod val="60000"/>
                    <a:lumOff val="40000"/>
                  </a:schemeClr>
                </a:solidFill>
              </a:rPr>
              <a:t>《</a:t>
            </a:r>
            <a:r>
              <a:rPr lang="zh-CN" altLang="en-US" sz="1600" b="1" dirty="0">
                <a:solidFill>
                  <a:schemeClr val="accent1">
                    <a:lumMod val="60000"/>
                    <a:lumOff val="40000"/>
                  </a:schemeClr>
                </a:solidFill>
              </a:rPr>
              <a:t>关于推动新型信息基础设施协调发展有关事项的通知</a:t>
            </a:r>
            <a:r>
              <a:rPr lang="en-US" altLang="zh-CN" sz="1600" b="1" dirty="0">
                <a:solidFill>
                  <a:schemeClr val="accent1">
                    <a:lumMod val="60000"/>
                    <a:lumOff val="40000"/>
                  </a:schemeClr>
                </a:solidFill>
              </a:rPr>
              <a:t>》</a:t>
            </a:r>
            <a:r>
              <a:rPr lang="zh-CN" altLang="en-US" sz="1600" b="1" dirty="0"/>
              <a:t>，通知里对新型基础设施、智算中心等</a:t>
            </a:r>
            <a:r>
              <a:rPr lang="en-US" altLang="zh-CN" sz="1600" b="1" dirty="0"/>
              <a:t>9</a:t>
            </a:r>
            <a:r>
              <a:rPr lang="zh-CN" altLang="en-US" sz="1600" b="1" dirty="0"/>
              <a:t>个名词作了名词解释。其中提及名词“</a:t>
            </a:r>
            <a:r>
              <a:rPr lang="zh-CN" altLang="en-US" sz="2000" b="1" dirty="0">
                <a:solidFill>
                  <a:srgbClr val="FF0000"/>
                </a:solidFill>
              </a:rPr>
              <a:t>人工智能基础设施</a:t>
            </a:r>
            <a:r>
              <a:rPr lang="zh-CN" altLang="en-US" sz="1600" b="1" dirty="0"/>
              <a:t>”。</a:t>
            </a:r>
          </a:p>
        </p:txBody>
      </p:sp>
      <p:cxnSp>
        <p:nvCxnSpPr>
          <p:cNvPr id="9" name="直接连接符 8">
            <a:extLst>
              <a:ext uri="{FF2B5EF4-FFF2-40B4-BE49-F238E27FC236}">
                <a16:creationId xmlns:a16="http://schemas.microsoft.com/office/drawing/2014/main" id="{27819E9D-426B-FD55-99A5-2B8E79014814}"/>
              </a:ext>
            </a:extLst>
          </p:cNvPr>
          <p:cNvCxnSpPr/>
          <p:nvPr/>
        </p:nvCxnSpPr>
        <p:spPr>
          <a:xfrm>
            <a:off x="765820" y="3505788"/>
            <a:ext cx="2160240" cy="0"/>
          </a:xfrm>
          <a:prstGeom prst="line">
            <a:avLst/>
          </a:prstGeom>
          <a:ln w="57150" cap="rnd">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箭头: 直角上 14">
            <a:extLst>
              <a:ext uri="{FF2B5EF4-FFF2-40B4-BE49-F238E27FC236}">
                <a16:creationId xmlns:a16="http://schemas.microsoft.com/office/drawing/2014/main" id="{68EC4CDA-EF89-7638-A815-96EE36B3CFB6}"/>
              </a:ext>
            </a:extLst>
          </p:cNvPr>
          <p:cNvSpPr/>
          <p:nvPr/>
        </p:nvSpPr>
        <p:spPr>
          <a:xfrm rot="5400000">
            <a:off x="1864436" y="3292152"/>
            <a:ext cx="962118" cy="1389391"/>
          </a:xfrm>
          <a:prstGeom prst="bentUpArrow">
            <a:avLst>
              <a:gd name="adj1" fmla="val 27278"/>
              <a:gd name="adj2" fmla="val 26927"/>
              <a:gd name="adj3" fmla="val 25000"/>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大括号 17">
            <a:extLst>
              <a:ext uri="{FF2B5EF4-FFF2-40B4-BE49-F238E27FC236}">
                <a16:creationId xmlns:a16="http://schemas.microsoft.com/office/drawing/2014/main" id="{319EE07C-DD6B-1BED-22FA-C5EDCE67D4B4}"/>
              </a:ext>
            </a:extLst>
          </p:cNvPr>
          <p:cNvSpPr/>
          <p:nvPr/>
        </p:nvSpPr>
        <p:spPr>
          <a:xfrm>
            <a:off x="3212165" y="3219604"/>
            <a:ext cx="532665" cy="2093557"/>
          </a:xfrm>
          <a:prstGeom prst="leftBrace">
            <a:avLst>
              <a:gd name="adj1" fmla="val 56971"/>
              <a:gd name="adj2" fmla="val 50557"/>
            </a:avLst>
          </a:prstGeom>
          <a:ln w="38100">
            <a:solidFill>
              <a:srgbClr val="E78980"/>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6424200-E583-78B6-FF45-C6B8BC0AF85D}"/>
              </a:ext>
            </a:extLst>
          </p:cNvPr>
          <p:cNvSpPr txBox="1"/>
          <p:nvPr/>
        </p:nvSpPr>
        <p:spPr>
          <a:xfrm>
            <a:off x="3896552" y="2927947"/>
            <a:ext cx="2301706" cy="646331"/>
          </a:xfrm>
          <a:prstGeom prst="rect">
            <a:avLst/>
          </a:prstGeom>
          <a:noFill/>
        </p:spPr>
        <p:txBody>
          <a:bodyPr wrap="square" rtlCol="0">
            <a:spAutoFit/>
          </a:bodyPr>
          <a:lstStyle/>
          <a:p>
            <a:r>
              <a:rPr lang="zh-CN" altLang="en-US" sz="1800" b="1" dirty="0"/>
              <a:t>支持开发的人工智能算法框架</a:t>
            </a:r>
          </a:p>
        </p:txBody>
      </p:sp>
      <p:sp>
        <p:nvSpPr>
          <p:cNvPr id="26" name="文本框 25">
            <a:extLst>
              <a:ext uri="{FF2B5EF4-FFF2-40B4-BE49-F238E27FC236}">
                <a16:creationId xmlns:a16="http://schemas.microsoft.com/office/drawing/2014/main" id="{A9CE0B46-6D58-3D4F-90B8-B91F7DC2053A}"/>
              </a:ext>
            </a:extLst>
          </p:cNvPr>
          <p:cNvSpPr txBox="1"/>
          <p:nvPr/>
        </p:nvSpPr>
        <p:spPr>
          <a:xfrm>
            <a:off x="3896551" y="3804717"/>
            <a:ext cx="2301707" cy="923330"/>
          </a:xfrm>
          <a:prstGeom prst="rect">
            <a:avLst/>
          </a:prstGeom>
          <a:noFill/>
        </p:spPr>
        <p:txBody>
          <a:bodyPr wrap="square" rtlCol="0">
            <a:spAutoFit/>
          </a:bodyPr>
          <a:lstStyle/>
          <a:p>
            <a:r>
              <a:rPr lang="zh-CN" altLang="en-US" sz="1800" b="1" dirty="0"/>
              <a:t>面向应用的人工智能算法平台和公共服务平台</a:t>
            </a:r>
          </a:p>
        </p:txBody>
      </p:sp>
      <p:sp>
        <p:nvSpPr>
          <p:cNvPr id="27" name="文本框 26">
            <a:extLst>
              <a:ext uri="{FF2B5EF4-FFF2-40B4-BE49-F238E27FC236}">
                <a16:creationId xmlns:a16="http://schemas.microsoft.com/office/drawing/2014/main" id="{D6C95CE1-989E-F4B3-F30F-26CF7A7C7818}"/>
              </a:ext>
            </a:extLst>
          </p:cNvPr>
          <p:cNvSpPr txBox="1"/>
          <p:nvPr/>
        </p:nvSpPr>
        <p:spPr>
          <a:xfrm>
            <a:off x="3896550" y="4837979"/>
            <a:ext cx="2053846" cy="707886"/>
          </a:xfrm>
          <a:prstGeom prst="rect">
            <a:avLst/>
          </a:prstGeom>
          <a:noFill/>
        </p:spPr>
        <p:txBody>
          <a:bodyPr wrap="square" rtlCol="0">
            <a:spAutoFit/>
          </a:bodyPr>
          <a:lstStyle/>
          <a:p>
            <a:r>
              <a:rPr lang="zh-CN" altLang="en-US" sz="2000" b="1" dirty="0">
                <a:solidFill>
                  <a:srgbClr val="FF0000"/>
                </a:solidFill>
              </a:rPr>
              <a:t>用于算法模型训练的公共数据集</a:t>
            </a:r>
          </a:p>
        </p:txBody>
      </p:sp>
      <p:sp>
        <p:nvSpPr>
          <p:cNvPr id="30" name="文本框 29">
            <a:extLst>
              <a:ext uri="{FF2B5EF4-FFF2-40B4-BE49-F238E27FC236}">
                <a16:creationId xmlns:a16="http://schemas.microsoft.com/office/drawing/2014/main" id="{4A56B808-38C8-1A29-7B76-CF92CBE0A769}"/>
              </a:ext>
            </a:extLst>
          </p:cNvPr>
          <p:cNvSpPr txBox="1"/>
          <p:nvPr/>
        </p:nvSpPr>
        <p:spPr>
          <a:xfrm>
            <a:off x="7598970" y="2852936"/>
            <a:ext cx="3672408" cy="3317896"/>
          </a:xfrm>
          <a:prstGeom prst="rect">
            <a:avLst/>
          </a:prstGeom>
          <a:solidFill>
            <a:schemeClr val="bg1"/>
          </a:solidFill>
          <a:ln w="19050">
            <a:solidFill>
              <a:schemeClr val="tx1"/>
            </a:solidFill>
          </a:ln>
        </p:spPr>
        <p:txBody>
          <a:bodyPr wrap="square" rtlCol="0">
            <a:spAutoFit/>
          </a:bodyPr>
          <a:lstStyle/>
          <a:p>
            <a:pPr>
              <a:lnSpc>
                <a:spcPct val="120000"/>
              </a:lnSpc>
            </a:pPr>
            <a:r>
              <a:rPr lang="zh-CN" altLang="en-US" sz="1600" b="1" dirty="0"/>
              <a:t>    公共数据集常用于算法模型训练，是人工智能基础设施的重要组成部分。这些数据集包含了</a:t>
            </a:r>
            <a:r>
              <a:rPr lang="zh-CN" altLang="en-US" sz="1600" b="1" dirty="0">
                <a:solidFill>
                  <a:schemeClr val="accent1">
                    <a:lumMod val="75000"/>
                  </a:schemeClr>
                </a:solidFill>
              </a:rPr>
              <a:t>大量的标注数据</a:t>
            </a:r>
            <a:r>
              <a:rPr lang="zh-CN" altLang="en-US" sz="1600" b="1" dirty="0"/>
              <a:t>，为人工智能算法的训练提供了丰富的素材。</a:t>
            </a:r>
            <a:endParaRPr lang="en-US" altLang="zh-CN" sz="1600" b="1" dirty="0"/>
          </a:p>
          <a:p>
            <a:pPr>
              <a:lnSpc>
                <a:spcPct val="120000"/>
              </a:lnSpc>
            </a:pPr>
            <a:r>
              <a:rPr lang="zh-CN" altLang="en-US" sz="1600" b="1" dirty="0"/>
              <a:t>    公共数据集的开放和共享，可以促进人工智能技术的发展和创新，避免</a:t>
            </a:r>
            <a:r>
              <a:rPr lang="zh-CN" altLang="en-US" sz="1600" b="1" dirty="0">
                <a:solidFill>
                  <a:schemeClr val="accent1">
                    <a:lumMod val="60000"/>
                    <a:lumOff val="40000"/>
                  </a:schemeClr>
                </a:solidFill>
              </a:rPr>
              <a:t>重复劳动和数据孤岛</a:t>
            </a:r>
            <a:r>
              <a:rPr lang="zh-CN" altLang="en-US" sz="1600" b="1" dirty="0"/>
              <a:t>。</a:t>
            </a:r>
            <a:endParaRPr lang="en-US" altLang="zh-CN" sz="1600" b="1" dirty="0"/>
          </a:p>
          <a:p>
            <a:pPr>
              <a:lnSpc>
                <a:spcPct val="120000"/>
              </a:lnSpc>
            </a:pPr>
            <a:r>
              <a:rPr lang="zh-CN" altLang="en-US" sz="1600" b="1" dirty="0"/>
              <a:t>    同时，公共数据集的质量和多样性也直接影响着人工智能算法的性能和泛化能力。</a:t>
            </a:r>
          </a:p>
        </p:txBody>
      </p:sp>
      <p:sp>
        <p:nvSpPr>
          <p:cNvPr id="31" name="箭头: 右 30">
            <a:extLst>
              <a:ext uri="{FF2B5EF4-FFF2-40B4-BE49-F238E27FC236}">
                <a16:creationId xmlns:a16="http://schemas.microsoft.com/office/drawing/2014/main" id="{42703B00-495C-1E4B-2D38-DA891B052427}"/>
              </a:ext>
            </a:extLst>
          </p:cNvPr>
          <p:cNvSpPr/>
          <p:nvPr/>
        </p:nvSpPr>
        <p:spPr>
          <a:xfrm>
            <a:off x="6274632" y="4888209"/>
            <a:ext cx="1072416" cy="443600"/>
          </a:xfrm>
          <a:prstGeom prst="rightArrow">
            <a:avLst/>
          </a:prstGeom>
          <a:solidFill>
            <a:srgbClr val="E78980"/>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370678C-AC25-B00C-2E30-FF51E0B7CA1F}"/>
              </a:ext>
            </a:extLst>
          </p:cNvPr>
          <p:cNvSpPr txBox="1"/>
          <p:nvPr/>
        </p:nvSpPr>
        <p:spPr>
          <a:xfrm>
            <a:off x="4078188" y="1731475"/>
            <a:ext cx="7056784" cy="830997"/>
          </a:xfrm>
          <a:prstGeom prst="rect">
            <a:avLst/>
          </a:prstGeom>
          <a:solidFill>
            <a:schemeClr val="bg1"/>
          </a:solidFill>
          <a:ln w="57150">
            <a:solidFill>
              <a:srgbClr val="FF7A0F"/>
            </a:solidFill>
          </a:ln>
          <a:effectLst>
            <a:outerShdw blurRad="50800" dist="38100" dir="2700000" algn="tl" rotWithShape="0">
              <a:prstClr val="black">
                <a:alpha val="40000"/>
              </a:prstClr>
            </a:outerShdw>
          </a:effectLst>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国家大力支持公共数据集、算力基础设施的建设，不断推动人工智能的发展。</a:t>
            </a:r>
          </a:p>
        </p:txBody>
      </p:sp>
    </p:spTree>
    <p:extLst>
      <p:ext uri="{BB962C8B-B14F-4D97-AF65-F5344CB8AC3E}">
        <p14:creationId xmlns:p14="http://schemas.microsoft.com/office/powerpoint/2010/main" val="403384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9D486-329F-3458-5EAB-AADF10577DA9}"/>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258510C3-A8FB-2143-F48F-1DB870730D61}"/>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9" name="直接连接符 98">
            <a:extLst>
              <a:ext uri="{FF2B5EF4-FFF2-40B4-BE49-F238E27FC236}">
                <a16:creationId xmlns:a16="http://schemas.microsoft.com/office/drawing/2014/main" id="{42F616C0-0FB8-1C6A-C67D-FD8B9A3C5437}"/>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id="{7A07FBE6-84FF-BEC0-9BAF-BA504DCC5849}"/>
              </a:ext>
            </a:extLst>
          </p:cNvPr>
          <p:cNvGraphicFramePr>
            <a:graphicFrameLocks noGrp="1"/>
          </p:cNvGraphicFramePr>
          <p:nvPr>
            <p:extLst>
              <p:ext uri="{D42A27DB-BD31-4B8C-83A1-F6EECF244321}">
                <p14:modId xmlns:p14="http://schemas.microsoft.com/office/powerpoint/2010/main" val="1365692974"/>
              </p:ext>
            </p:extLst>
          </p:nvPr>
        </p:nvGraphicFramePr>
        <p:xfrm>
          <a:off x="411771" y="1340768"/>
          <a:ext cx="11365281" cy="5375901"/>
        </p:xfrm>
        <a:graphic>
          <a:graphicData uri="http://schemas.openxmlformats.org/drawingml/2006/table">
            <a:tbl>
              <a:tblPr firstRow="1" bandRow="1">
                <a:tableStyleId>{284E427A-3D55-4303-BF80-6455036E1DE7}</a:tableStyleId>
              </a:tblPr>
              <a:tblGrid>
                <a:gridCol w="3882441">
                  <a:extLst>
                    <a:ext uri="{9D8B030D-6E8A-4147-A177-3AD203B41FA5}">
                      <a16:colId xmlns:a16="http://schemas.microsoft.com/office/drawing/2014/main" val="729237714"/>
                    </a:ext>
                  </a:extLst>
                </a:gridCol>
                <a:gridCol w="2160240">
                  <a:extLst>
                    <a:ext uri="{9D8B030D-6E8A-4147-A177-3AD203B41FA5}">
                      <a16:colId xmlns:a16="http://schemas.microsoft.com/office/drawing/2014/main" val="380356117"/>
                    </a:ext>
                  </a:extLst>
                </a:gridCol>
                <a:gridCol w="1656184">
                  <a:extLst>
                    <a:ext uri="{9D8B030D-6E8A-4147-A177-3AD203B41FA5}">
                      <a16:colId xmlns:a16="http://schemas.microsoft.com/office/drawing/2014/main" val="3014662505"/>
                    </a:ext>
                  </a:extLst>
                </a:gridCol>
                <a:gridCol w="1800200">
                  <a:extLst>
                    <a:ext uri="{9D8B030D-6E8A-4147-A177-3AD203B41FA5}">
                      <a16:colId xmlns:a16="http://schemas.microsoft.com/office/drawing/2014/main" val="2796356997"/>
                    </a:ext>
                  </a:extLst>
                </a:gridCol>
                <a:gridCol w="1866216">
                  <a:extLst>
                    <a:ext uri="{9D8B030D-6E8A-4147-A177-3AD203B41FA5}">
                      <a16:colId xmlns:a16="http://schemas.microsoft.com/office/drawing/2014/main" val="1610290302"/>
                    </a:ext>
                  </a:extLst>
                </a:gridCol>
              </a:tblGrid>
              <a:tr h="713280">
                <a:tc>
                  <a:txBody>
                    <a:bodyPr/>
                    <a:lstStyle/>
                    <a:p>
                      <a:pPr algn="ctr"/>
                      <a:r>
                        <a:rPr lang="zh-CN" altLang="en-US" sz="2400" dirty="0">
                          <a:solidFill>
                            <a:schemeClr val="accent1">
                              <a:lumMod val="75000"/>
                            </a:schemeClr>
                          </a:solidFill>
                        </a:rPr>
                        <a:t>优点</a:t>
                      </a:r>
                      <a:endParaRPr lang="zh-CN" altLang="en-US" sz="2400" dirty="0">
                        <a:solidFill>
                          <a:schemeClr val="accent1">
                            <a:lumMod val="75000"/>
                          </a:schemeClr>
                        </a:solidFill>
                        <a:latin typeface="宋体" panose="02010600030101010101" pitchFamily="2" charset="-122"/>
                        <a:ea typeface="宋体" panose="02010600030101010101" pitchFamily="2" charset="-122"/>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sz="2000" b="1" dirty="0">
                          <a:solidFill>
                            <a:srgbClr val="FF0000"/>
                          </a:solidFill>
                        </a:rPr>
                        <a:t>UniData</a:t>
                      </a:r>
                      <a:endParaRPr lang="zh-CN" altLang="en-US" sz="2000" b="1" dirty="0">
                        <a:solidFill>
                          <a:srgbClr val="FF000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EEFECE"/>
                    </a:solidFill>
                  </a:tcPr>
                </a:tc>
                <a:tc>
                  <a:txBody>
                    <a:bodyPr/>
                    <a:lstStyle/>
                    <a:p>
                      <a:pPr algn="ctr"/>
                      <a:r>
                        <a:rPr lang="en-US" altLang="zh-CN" sz="1400" b="1" dirty="0">
                          <a:solidFill>
                            <a:srgbClr val="00B0F0"/>
                          </a:solidFill>
                        </a:rPr>
                        <a:t>Huggingface</a:t>
                      </a:r>
                      <a:endParaRPr lang="zh-CN" altLang="en-US" sz="1400" b="1" dirty="0">
                        <a:solidFill>
                          <a:srgbClr val="00B0F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tc>
                  <a:txBody>
                    <a:bodyPr/>
                    <a:lstStyle/>
                    <a:p>
                      <a:pPr algn="ctr"/>
                      <a:r>
                        <a:rPr lang="en-US" altLang="zh-CN" sz="1600" b="1" dirty="0">
                          <a:solidFill>
                            <a:srgbClr val="92D050"/>
                          </a:solidFill>
                        </a:rPr>
                        <a:t>OpenCSG</a:t>
                      </a:r>
                      <a:endParaRPr lang="zh-CN" altLang="en-US" sz="1600" b="1" dirty="0">
                        <a:solidFill>
                          <a:srgbClr val="92D05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tc>
                  <a:txBody>
                    <a:bodyPr/>
                    <a:lstStyle/>
                    <a:p>
                      <a:pPr algn="l"/>
                      <a:r>
                        <a:rPr lang="en-US" altLang="zh-CN" sz="1400" b="1" dirty="0">
                          <a:solidFill>
                            <a:schemeClr val="bg2">
                              <a:lumMod val="50000"/>
                            </a:schemeClr>
                          </a:solidFill>
                        </a:rPr>
                        <a:t>OpenAI ModelSquare</a:t>
                      </a:r>
                      <a:endParaRPr lang="zh-CN" altLang="en-US" sz="1400" b="1" dirty="0">
                        <a:solidFill>
                          <a:schemeClr val="bg2">
                            <a:lumMod val="50000"/>
                          </a:schemeClr>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extLst>
                  <a:ext uri="{0D108BD9-81ED-4DB2-BD59-A6C34878D82A}">
                    <a16:rowId xmlns:a16="http://schemas.microsoft.com/office/drawing/2014/main" val="3088991045"/>
                  </a:ext>
                </a:extLst>
              </a:tr>
              <a:tr h="463383">
                <a:tc>
                  <a:txBody>
                    <a:bodyPr/>
                    <a:lstStyle/>
                    <a:p>
                      <a:pPr algn="ctr"/>
                      <a:r>
                        <a:rPr lang="zh-CN" altLang="en-US" sz="1400" b="1" kern="1200" dirty="0">
                          <a:solidFill>
                            <a:schemeClr val="dk1"/>
                          </a:solidFill>
                        </a:rPr>
                        <a:t>统一格式化数据集和数据处理支持</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17151607"/>
                  </a:ext>
                </a:extLst>
              </a:tr>
              <a:tr h="492174">
                <a:tc>
                  <a:txBody>
                    <a:bodyPr/>
                    <a:lstStyle/>
                    <a:p>
                      <a:pPr algn="ctr"/>
                      <a:r>
                        <a:rPr lang="zh-CN" altLang="en-US" sz="1400" b="1" kern="1200" dirty="0">
                          <a:solidFill>
                            <a:schemeClr val="dk1"/>
                          </a:solidFill>
                        </a:rPr>
                        <a:t>一站式</a:t>
                      </a:r>
                      <a:r>
                        <a:rPr lang="en-US" altLang="zh-CN" sz="1400" b="1" kern="1200" dirty="0">
                          <a:solidFill>
                            <a:schemeClr val="dk1"/>
                          </a:solidFill>
                        </a:rPr>
                        <a:t>AI</a:t>
                      </a:r>
                      <a:r>
                        <a:rPr lang="zh-CN" altLang="en-US" sz="1400" b="1" kern="1200" dirty="0">
                          <a:solidFill>
                            <a:schemeClr val="dk1"/>
                          </a:solidFill>
                        </a:rPr>
                        <a:t>训练平台（集成数据、算法、算力）</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444030047"/>
                  </a:ext>
                </a:extLst>
              </a:tr>
              <a:tr h="463383">
                <a:tc>
                  <a:txBody>
                    <a:bodyPr/>
                    <a:lstStyle/>
                    <a:p>
                      <a:pPr algn="ctr"/>
                      <a:r>
                        <a:rPr lang="zh-CN" altLang="en-US" sz="1400" b="1" kern="1200" dirty="0">
                          <a:solidFill>
                            <a:schemeClr val="dk1"/>
                          </a:solidFill>
                        </a:rPr>
                        <a:t>便捷的云端一键部署与算法适配功能</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948912812"/>
                  </a:ext>
                </a:extLst>
              </a:tr>
              <a:tr h="463383">
                <a:tc>
                  <a:txBody>
                    <a:bodyPr/>
                    <a:lstStyle/>
                    <a:p>
                      <a:pPr algn="ctr"/>
                      <a:r>
                        <a:rPr lang="zh-CN" altLang="en-US" sz="1400" b="1" kern="1200" dirty="0">
                          <a:solidFill>
                            <a:schemeClr val="dk1"/>
                          </a:solidFill>
                        </a:rPr>
                        <a:t>灵活的算力资源配置和租赁服务</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88598729"/>
                  </a:ext>
                </a:extLst>
              </a:tr>
              <a:tr h="463383">
                <a:tc>
                  <a:txBody>
                    <a:bodyPr/>
                    <a:lstStyle/>
                    <a:p>
                      <a:pPr algn="ctr"/>
                      <a:r>
                        <a:rPr lang="zh-CN" altLang="en-US" sz="1400" b="1" kern="1200" dirty="0">
                          <a:solidFill>
                            <a:schemeClr val="dk1"/>
                          </a:solidFill>
                        </a:rPr>
                        <a:t>用户友好界面和快速上手体验</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47982241"/>
                  </a:ext>
                </a:extLst>
              </a:tr>
              <a:tr h="463383">
                <a:tc>
                  <a:txBody>
                    <a:bodyPr/>
                    <a:lstStyle/>
                    <a:p>
                      <a:pPr algn="ctr"/>
                      <a:r>
                        <a:rPr lang="zh-CN" altLang="en-US" sz="1400" b="1" kern="1200" dirty="0">
                          <a:solidFill>
                            <a:schemeClr val="dk1"/>
                          </a:solidFill>
                        </a:rPr>
                        <a:t>广泛的社区资源和模型共享平台</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7100282"/>
                  </a:ext>
                </a:extLst>
              </a:tr>
              <a:tr h="463383">
                <a:tc>
                  <a:txBody>
                    <a:bodyPr/>
                    <a:lstStyle/>
                    <a:p>
                      <a:pPr algn="ctr"/>
                      <a:r>
                        <a:rPr lang="zh-CN" altLang="en-US" sz="1400" b="1" kern="1200" dirty="0">
                          <a:solidFill>
                            <a:schemeClr val="dk1"/>
                          </a:solidFill>
                        </a:rPr>
                        <a:t>丰富的教程、案例和学习资源</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84507123"/>
                  </a:ext>
                </a:extLst>
              </a:tr>
              <a:tr h="463383">
                <a:tc>
                  <a:txBody>
                    <a:bodyPr/>
                    <a:lstStyle/>
                    <a:p>
                      <a:pPr algn="ctr"/>
                      <a:r>
                        <a:rPr lang="zh-CN" altLang="en-US" sz="1400" b="1" kern="1200" dirty="0">
                          <a:solidFill>
                            <a:schemeClr val="dk1"/>
                          </a:solidFill>
                        </a:rPr>
                        <a:t>自然语言处理（</a:t>
                      </a:r>
                      <a:r>
                        <a:rPr lang="en-US" altLang="zh-CN" sz="1400" b="1" kern="1200" dirty="0">
                          <a:solidFill>
                            <a:schemeClr val="dk1"/>
                          </a:solidFill>
                        </a:rPr>
                        <a:t>NLP</a:t>
                      </a:r>
                      <a:r>
                        <a:rPr lang="zh-CN" altLang="en-US" sz="1400" b="1" kern="1200" dirty="0">
                          <a:solidFill>
                            <a:schemeClr val="dk1"/>
                          </a:solidFill>
                        </a:rPr>
                        <a:t>）领域的强大支持</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74984229"/>
                  </a:ext>
                </a:extLst>
              </a:tr>
              <a:tr h="463383">
                <a:tc>
                  <a:txBody>
                    <a:bodyPr/>
                    <a:lstStyle/>
                    <a:p>
                      <a:pPr algn="ctr"/>
                      <a:r>
                        <a:rPr lang="zh-CN" altLang="en-US" sz="1400" b="1" kern="1200" dirty="0">
                          <a:solidFill>
                            <a:schemeClr val="dk1"/>
                          </a:solidFill>
                        </a:rPr>
                        <a:t>自动化数据处理和标注工具开发计划</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97123886"/>
                  </a:ext>
                </a:extLst>
              </a:tr>
              <a:tr h="463383">
                <a:tc>
                  <a:txBody>
                    <a:bodyPr/>
                    <a:lstStyle/>
                    <a:p>
                      <a:pPr algn="ctr"/>
                      <a:r>
                        <a:rPr lang="zh-CN" altLang="en-US" sz="1400" b="1" kern="1200" dirty="0">
                          <a:solidFill>
                            <a:schemeClr val="dk1"/>
                          </a:solidFill>
                        </a:rPr>
                        <a:t>多领域扩展（如智能医疗、资源监测）</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387778538"/>
                  </a:ext>
                </a:extLst>
              </a:tr>
            </a:tbl>
          </a:graphicData>
        </a:graphic>
      </p:graphicFrame>
      <p:sp>
        <p:nvSpPr>
          <p:cNvPr id="7" name="标题 1">
            <a:extLst>
              <a:ext uri="{FF2B5EF4-FFF2-40B4-BE49-F238E27FC236}">
                <a16:creationId xmlns:a16="http://schemas.microsoft.com/office/drawing/2014/main" id="{D78EA451-01BF-A7F6-CD4D-870A12BDE0FF}"/>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竞品分析</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Tree>
    <p:extLst>
      <p:ext uri="{BB962C8B-B14F-4D97-AF65-F5344CB8AC3E}">
        <p14:creationId xmlns:p14="http://schemas.microsoft.com/office/powerpoint/2010/main" val="421903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a:extLst>
              <a:ext uri="{FF2B5EF4-FFF2-40B4-BE49-F238E27FC236}">
                <a16:creationId xmlns:a16="http://schemas.microsoft.com/office/drawing/2014/main" id="{5254B89D-06D4-4C41-0C68-630679E25572}"/>
              </a:ext>
            </a:extLst>
          </p:cNvPr>
          <p:cNvSpPr>
            <a:spLocks noGrp="1"/>
          </p:cNvSpPr>
          <p:nvPr>
            <p:ph type="body" sz="quarter" idx="17"/>
          </p:nvPr>
        </p:nvSpPr>
        <p:spPr>
          <a:xfrm>
            <a:off x="1081932" y="1799085"/>
            <a:ext cx="2682213" cy="422071"/>
          </a:xfrm>
        </p:spPr>
        <p:txBody>
          <a:bodyPr rtlCol="0"/>
          <a:lstStyle>
            <a:defPPr>
              <a:defRPr lang="zh-CN"/>
            </a:defPPr>
          </a:lstStyle>
          <a:p>
            <a:pPr rtl="0"/>
            <a:r>
              <a:rPr lang="zh-CN" altLang="en-US" sz="2200" b="1" dirty="0"/>
              <a:t>研究项目支持</a:t>
            </a:r>
          </a:p>
        </p:txBody>
      </p:sp>
      <p:grpSp>
        <p:nvGrpSpPr>
          <p:cNvPr id="32" name="组 31">
            <a:extLst>
              <a:ext uri="{FF2B5EF4-FFF2-40B4-BE49-F238E27FC236}">
                <a16:creationId xmlns:a16="http://schemas.microsoft.com/office/drawing/2014/main" id="{702B416A-5CC3-AAD8-A807-AF528A9D2912}"/>
              </a:ext>
              <a:ext uri="{C183D7F6-B498-43B3-948B-1728B52AA6E4}">
                <adec:decorative xmlns:adec="http://schemas.microsoft.com/office/drawing/2017/decorative" val="1"/>
              </a:ext>
            </a:extLst>
          </p:cNvPr>
          <p:cNvGrpSpPr/>
          <p:nvPr/>
        </p:nvGrpSpPr>
        <p:grpSpPr>
          <a:xfrm>
            <a:off x="6742483" y="1556792"/>
            <a:ext cx="5446341" cy="4320479"/>
            <a:chOff x="7797665" y="1891626"/>
            <a:chExt cx="4655628" cy="3898950"/>
          </a:xfrm>
        </p:grpSpPr>
        <p:sp>
          <p:nvSpPr>
            <p:cNvPr id="25" name="任意多边形(F) 32">
              <a:extLst>
                <a:ext uri="{FF2B5EF4-FFF2-40B4-BE49-F238E27FC236}">
                  <a16:creationId xmlns:a16="http://schemas.microsoft.com/office/drawing/2014/main" id="{F0AB3AFD-88C0-FA96-192B-E2DBE72DBE44}"/>
                </a:ext>
              </a:extLst>
            </p:cNvPr>
            <p:cNvSpPr>
              <a:spLocks/>
            </p:cNvSpPr>
            <p:nvPr/>
          </p:nvSpPr>
          <p:spPr bwMode="auto">
            <a:xfrm>
              <a:off x="7797665" y="3986074"/>
              <a:ext cx="2892193" cy="1804502"/>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5221DD42-2189-CD61-4221-73FE895CE147}"/>
                </a:ext>
              </a:extLst>
            </p:cNvPr>
            <p:cNvSpPr>
              <a:spLocks/>
            </p:cNvSpPr>
            <p:nvPr/>
          </p:nvSpPr>
          <p:spPr bwMode="auto">
            <a:xfrm>
              <a:off x="9103898" y="3158451"/>
              <a:ext cx="1585963" cy="1294747"/>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3E983D41-A928-D0C3-7064-C0858D7602BD}"/>
                </a:ext>
              </a:extLst>
            </p:cNvPr>
            <p:cNvSpPr>
              <a:spLocks/>
            </p:cNvSpPr>
            <p:nvPr/>
          </p:nvSpPr>
          <p:spPr bwMode="auto">
            <a:xfrm>
              <a:off x="10689854" y="1891626"/>
              <a:ext cx="943285" cy="1518157"/>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0DE47216-0491-B472-A3AE-40C73D0F9DDC}"/>
                </a:ext>
              </a:extLst>
            </p:cNvPr>
            <p:cNvSpPr>
              <a:spLocks/>
            </p:cNvSpPr>
            <p:nvPr/>
          </p:nvSpPr>
          <p:spPr bwMode="auto">
            <a:xfrm>
              <a:off x="9750026" y="1891626"/>
              <a:ext cx="939828" cy="1518155"/>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37C6FE48-A2E1-8A35-D7D6-968BE3129183}"/>
                </a:ext>
              </a:extLst>
            </p:cNvPr>
            <p:cNvSpPr/>
            <p:nvPr/>
          </p:nvSpPr>
          <p:spPr>
            <a:xfrm>
              <a:off x="10689859" y="4029644"/>
              <a:ext cx="1763434" cy="1760932"/>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E31E1B3E-9455-732C-C8CD-62A81668872A}"/>
                </a:ext>
              </a:extLst>
            </p:cNvPr>
            <p:cNvSpPr/>
            <p:nvPr/>
          </p:nvSpPr>
          <p:spPr>
            <a:xfrm>
              <a:off x="10689862" y="3158452"/>
              <a:ext cx="1498963" cy="1294747"/>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15422162-4105-06AC-555E-7D2DD7D9A81C}"/>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54AE37B3-4848-652F-00ED-415D01D703B2}"/>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E884D427-C491-E6AC-8581-FCA470E466DD}"/>
              </a:ext>
            </a:extLst>
          </p:cNvPr>
          <p:cNvSpPr>
            <a:spLocks noGrp="1"/>
          </p:cNvSpPr>
          <p:nvPr>
            <p:ph type="body" sz="quarter" idx="22"/>
          </p:nvPr>
        </p:nvSpPr>
        <p:spPr>
          <a:xfrm>
            <a:off x="5566706" y="4177223"/>
            <a:ext cx="2606452" cy="885967"/>
          </a:xfrm>
          <a:solidFill>
            <a:schemeClr val="bg1"/>
          </a:solidFill>
          <a:ln w="38100">
            <a:solidFill>
              <a:srgbClr val="E78980"/>
            </a:solidFill>
          </a:ln>
        </p:spPr>
        <p:txBody>
          <a:bodyPr rtlCol="0"/>
          <a:lstStyle>
            <a:defPPr>
              <a:defRPr lang="zh-CN"/>
            </a:defPPr>
          </a:lstStyle>
          <a:p>
            <a:pPr rtl="0"/>
            <a:r>
              <a:rPr lang="zh-CN" altLang="en-US" sz="2400" dirty="0"/>
              <a:t>第一阶段</a:t>
            </a:r>
            <a:endParaRPr lang="en-US" altLang="zh-CN" sz="2400" dirty="0"/>
          </a:p>
          <a:p>
            <a:pPr rtl="0"/>
            <a:r>
              <a:rPr lang="zh-CN" altLang="en-US" sz="2400" dirty="0">
                <a:solidFill>
                  <a:schemeClr val="accent1">
                    <a:lumMod val="75000"/>
                  </a:schemeClr>
                </a:solidFill>
              </a:rPr>
              <a:t>供高校学生使用</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833A257A-6200-EC4E-C467-72BB2532E7D3}"/>
              </a:ext>
            </a:extLst>
          </p:cNvPr>
          <p:cNvSpPr/>
          <p:nvPr/>
        </p:nvSpPr>
        <p:spPr>
          <a:xfrm>
            <a:off x="4692174" y="1799085"/>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E850DD2F-36A5-85AB-D761-648652AFF7D8}"/>
              </a:ext>
            </a:extLst>
          </p:cNvPr>
          <p:cNvSpPr txBox="1">
            <a:spLocks/>
          </p:cNvSpPr>
          <p:nvPr/>
        </p:nvSpPr>
        <p:spPr>
          <a:xfrm>
            <a:off x="1077515" y="2638060"/>
            <a:ext cx="358050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便捷的数据管理和处理</a:t>
            </a:r>
          </a:p>
        </p:txBody>
      </p:sp>
      <p:sp>
        <p:nvSpPr>
          <p:cNvPr id="48" name="文本占位符 14">
            <a:extLst>
              <a:ext uri="{FF2B5EF4-FFF2-40B4-BE49-F238E27FC236}">
                <a16:creationId xmlns:a16="http://schemas.microsoft.com/office/drawing/2014/main" id="{D64F4BD4-862B-40AE-8AE3-238040025D6A}"/>
              </a:ext>
            </a:extLst>
          </p:cNvPr>
          <p:cNvSpPr txBox="1">
            <a:spLocks/>
          </p:cNvSpPr>
          <p:nvPr/>
        </p:nvSpPr>
        <p:spPr>
          <a:xfrm>
            <a:off x="1081932" y="3523616"/>
            <a:ext cx="2284358"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数据共享和协作</a:t>
            </a:r>
          </a:p>
        </p:txBody>
      </p:sp>
      <p:sp>
        <p:nvSpPr>
          <p:cNvPr id="49" name="文本占位符 14">
            <a:extLst>
              <a:ext uri="{FF2B5EF4-FFF2-40B4-BE49-F238E27FC236}">
                <a16:creationId xmlns:a16="http://schemas.microsoft.com/office/drawing/2014/main" id="{88FE75C1-65FF-7798-D957-435FDA401A95}"/>
              </a:ext>
            </a:extLst>
          </p:cNvPr>
          <p:cNvSpPr txBox="1">
            <a:spLocks/>
          </p:cNvSpPr>
          <p:nvPr/>
        </p:nvSpPr>
        <p:spPr>
          <a:xfrm>
            <a:off x="1081932" y="4409172"/>
            <a:ext cx="3932359"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专属优惠与套餐定制</a:t>
            </a:r>
          </a:p>
        </p:txBody>
      </p:sp>
      <p:sp>
        <p:nvSpPr>
          <p:cNvPr id="50" name="文本占位符 14">
            <a:extLst>
              <a:ext uri="{FF2B5EF4-FFF2-40B4-BE49-F238E27FC236}">
                <a16:creationId xmlns:a16="http://schemas.microsoft.com/office/drawing/2014/main" id="{6B683D9D-3A97-84E1-FB87-73B81D7A450F}"/>
              </a:ext>
            </a:extLst>
          </p:cNvPr>
          <p:cNvSpPr txBox="1">
            <a:spLocks/>
          </p:cNvSpPr>
          <p:nvPr/>
        </p:nvSpPr>
        <p:spPr>
          <a:xfrm>
            <a:off x="1081932" y="5294728"/>
            <a:ext cx="4076375"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优化使用体验，提高留存率</a:t>
            </a:r>
          </a:p>
        </p:txBody>
      </p:sp>
    </p:spTree>
    <p:extLst>
      <p:ext uri="{BB962C8B-B14F-4D97-AF65-F5344CB8AC3E}">
        <p14:creationId xmlns:p14="http://schemas.microsoft.com/office/powerpoint/2010/main" val="58487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43E3D-7AF2-CEDA-F509-C4184062D7F0}"/>
            </a:ext>
          </a:extLst>
        </p:cNvPr>
        <p:cNvGrpSpPr/>
        <p:nvPr/>
      </p:nvGrpSpPr>
      <p:grpSpPr>
        <a:xfrm>
          <a:off x="0" y="0"/>
          <a:ext cx="0" cy="0"/>
          <a:chOff x="0" y="0"/>
          <a:chExt cx="0" cy="0"/>
        </a:xfrm>
      </p:grpSpPr>
      <p:sp>
        <p:nvSpPr>
          <p:cNvPr id="15" name="文本占位符 14">
            <a:extLst>
              <a:ext uri="{FF2B5EF4-FFF2-40B4-BE49-F238E27FC236}">
                <a16:creationId xmlns:a16="http://schemas.microsoft.com/office/drawing/2014/main" id="{5210E3EC-D0CE-B08D-77F8-49DCFE50A992}"/>
              </a:ext>
            </a:extLst>
          </p:cNvPr>
          <p:cNvSpPr>
            <a:spLocks noGrp="1"/>
          </p:cNvSpPr>
          <p:nvPr>
            <p:ph type="body" sz="quarter" idx="17"/>
          </p:nvPr>
        </p:nvSpPr>
        <p:spPr>
          <a:xfrm>
            <a:off x="1201862" y="1939637"/>
            <a:ext cx="2682213" cy="422071"/>
          </a:xfrm>
        </p:spPr>
        <p:txBody>
          <a:bodyPr rtlCol="0"/>
          <a:lstStyle>
            <a:defPPr>
              <a:defRPr lang="zh-CN"/>
            </a:defPPr>
          </a:lstStyle>
          <a:p>
            <a:pPr rtl="0"/>
            <a:r>
              <a:rPr lang="zh-CN" altLang="en-US" sz="2200" b="1" dirty="0"/>
              <a:t>数据挖掘服务</a:t>
            </a:r>
          </a:p>
        </p:txBody>
      </p:sp>
      <p:grpSp>
        <p:nvGrpSpPr>
          <p:cNvPr id="32" name="组 31">
            <a:extLst>
              <a:ext uri="{FF2B5EF4-FFF2-40B4-BE49-F238E27FC236}">
                <a16:creationId xmlns:a16="http://schemas.microsoft.com/office/drawing/2014/main" id="{14EE1E91-A107-BAC8-75D9-9B5D1502AD03}"/>
              </a:ext>
              <a:ext uri="{C183D7F6-B498-43B3-948B-1728B52AA6E4}">
                <adec:decorative xmlns:adec="http://schemas.microsoft.com/office/drawing/2017/decorative" val="1"/>
              </a:ext>
            </a:extLst>
          </p:cNvPr>
          <p:cNvGrpSpPr/>
          <p:nvPr/>
        </p:nvGrpSpPr>
        <p:grpSpPr>
          <a:xfrm>
            <a:off x="7390553" y="1556792"/>
            <a:ext cx="4938268" cy="4436372"/>
            <a:chOff x="8351648" y="1891626"/>
            <a:chExt cx="4221319" cy="4003536"/>
          </a:xfrm>
        </p:grpSpPr>
        <p:sp>
          <p:nvSpPr>
            <p:cNvPr id="25" name="任意多边形(F) 32">
              <a:extLst>
                <a:ext uri="{FF2B5EF4-FFF2-40B4-BE49-F238E27FC236}">
                  <a16:creationId xmlns:a16="http://schemas.microsoft.com/office/drawing/2014/main" id="{EB0DA1D1-9519-E588-2A40-58713997A438}"/>
                </a:ext>
              </a:extLst>
            </p:cNvPr>
            <p:cNvSpPr>
              <a:spLocks/>
            </p:cNvSpPr>
            <p:nvPr/>
          </p:nvSpPr>
          <p:spPr bwMode="auto">
            <a:xfrm>
              <a:off x="8360480" y="4377007"/>
              <a:ext cx="2338209" cy="1518155"/>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FC3102DE-D9F4-0D92-1021-ECA69B069355}"/>
                </a:ext>
              </a:extLst>
            </p:cNvPr>
            <p:cNvSpPr>
              <a:spLocks/>
            </p:cNvSpPr>
            <p:nvPr/>
          </p:nvSpPr>
          <p:spPr bwMode="auto">
            <a:xfrm>
              <a:off x="8351648" y="3158451"/>
              <a:ext cx="2338213" cy="1565061"/>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C04677F0-8CC6-7562-2B54-DDAF05D2724B}"/>
                </a:ext>
              </a:extLst>
            </p:cNvPr>
            <p:cNvSpPr>
              <a:spLocks/>
            </p:cNvSpPr>
            <p:nvPr/>
          </p:nvSpPr>
          <p:spPr bwMode="auto">
            <a:xfrm>
              <a:off x="10689854" y="1891626"/>
              <a:ext cx="943285" cy="1518157"/>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C9E27592-283C-4C45-FEB8-7193599DE79B}"/>
                </a:ext>
              </a:extLst>
            </p:cNvPr>
            <p:cNvSpPr>
              <a:spLocks/>
            </p:cNvSpPr>
            <p:nvPr/>
          </p:nvSpPr>
          <p:spPr bwMode="auto">
            <a:xfrm>
              <a:off x="9750026" y="1891626"/>
              <a:ext cx="939828" cy="1518155"/>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1FD2D427-D28B-E8CF-11B0-E6790D2CC40F}"/>
                </a:ext>
              </a:extLst>
            </p:cNvPr>
            <p:cNvSpPr/>
            <p:nvPr/>
          </p:nvSpPr>
          <p:spPr>
            <a:xfrm>
              <a:off x="10680466" y="4420577"/>
              <a:ext cx="1559056" cy="1474585"/>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4474463F-6E14-B155-8C2B-A70A5B2F6768}"/>
                </a:ext>
              </a:extLst>
            </p:cNvPr>
            <p:cNvSpPr/>
            <p:nvPr/>
          </p:nvSpPr>
          <p:spPr>
            <a:xfrm>
              <a:off x="10689862" y="3158452"/>
              <a:ext cx="1883105" cy="1565059"/>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25B3AE42-5047-9D2F-4D0B-D405AA2030D1}"/>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BED1D9C3-15CC-F94E-7782-ADF6F8C08D2D}"/>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B7B3F718-F1B2-1E5B-1078-A4705EB0086F}"/>
              </a:ext>
            </a:extLst>
          </p:cNvPr>
          <p:cNvSpPr>
            <a:spLocks noGrp="1"/>
          </p:cNvSpPr>
          <p:nvPr>
            <p:ph type="body" sz="quarter" idx="22"/>
          </p:nvPr>
        </p:nvSpPr>
        <p:spPr>
          <a:xfrm>
            <a:off x="6022125" y="3139320"/>
            <a:ext cx="2606452" cy="885967"/>
          </a:xfrm>
          <a:solidFill>
            <a:schemeClr val="bg1"/>
          </a:solidFill>
          <a:ln w="38100">
            <a:solidFill>
              <a:srgbClr val="E78980"/>
            </a:solidFill>
          </a:ln>
        </p:spPr>
        <p:txBody>
          <a:bodyPr rtlCol="0"/>
          <a:lstStyle>
            <a:defPPr>
              <a:defRPr lang="zh-CN"/>
            </a:defPPr>
          </a:lstStyle>
          <a:p>
            <a:pPr rtl="0"/>
            <a:r>
              <a:rPr lang="zh-CN" altLang="en-US" sz="2400" dirty="0"/>
              <a:t>第二阶段</a:t>
            </a:r>
            <a:endParaRPr lang="en-US" altLang="zh-CN" sz="2400" dirty="0"/>
          </a:p>
          <a:p>
            <a:pPr rtl="0"/>
            <a:r>
              <a:rPr lang="zh-CN" altLang="en-US" sz="2400" dirty="0">
                <a:solidFill>
                  <a:schemeClr val="accent1">
                    <a:lumMod val="75000"/>
                  </a:schemeClr>
                </a:solidFill>
              </a:rPr>
              <a:t>扩展数据服务</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1496AB1C-327D-209B-FA7D-739AD6162D12}"/>
              </a:ext>
            </a:extLst>
          </p:cNvPr>
          <p:cNvSpPr/>
          <p:nvPr/>
        </p:nvSpPr>
        <p:spPr>
          <a:xfrm>
            <a:off x="4692174" y="1799085"/>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710F3157-201E-1BDA-3ADE-F951EAED86A4}"/>
              </a:ext>
            </a:extLst>
          </p:cNvPr>
          <p:cNvSpPr txBox="1">
            <a:spLocks/>
          </p:cNvSpPr>
          <p:nvPr/>
        </p:nvSpPr>
        <p:spPr>
          <a:xfrm>
            <a:off x="1201862" y="2843426"/>
            <a:ext cx="358050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数据清洗服务</a:t>
            </a:r>
          </a:p>
        </p:txBody>
      </p:sp>
      <p:sp>
        <p:nvSpPr>
          <p:cNvPr id="48" name="文本占位符 14">
            <a:extLst>
              <a:ext uri="{FF2B5EF4-FFF2-40B4-BE49-F238E27FC236}">
                <a16:creationId xmlns:a16="http://schemas.microsoft.com/office/drawing/2014/main" id="{51EC0823-D59C-2B8F-B44E-A9252351064D}"/>
              </a:ext>
            </a:extLst>
          </p:cNvPr>
          <p:cNvSpPr txBox="1">
            <a:spLocks/>
          </p:cNvSpPr>
          <p:nvPr/>
        </p:nvSpPr>
        <p:spPr>
          <a:xfrm>
            <a:off x="1201862" y="3706736"/>
            <a:ext cx="2284358"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数据标注服务</a:t>
            </a:r>
          </a:p>
        </p:txBody>
      </p:sp>
      <p:sp>
        <p:nvSpPr>
          <p:cNvPr id="49" name="文本占位符 14">
            <a:extLst>
              <a:ext uri="{FF2B5EF4-FFF2-40B4-BE49-F238E27FC236}">
                <a16:creationId xmlns:a16="http://schemas.microsoft.com/office/drawing/2014/main" id="{37696949-85BB-C5AE-D180-966258259A14}"/>
              </a:ext>
            </a:extLst>
          </p:cNvPr>
          <p:cNvSpPr txBox="1">
            <a:spLocks/>
          </p:cNvSpPr>
          <p:nvPr/>
        </p:nvSpPr>
        <p:spPr>
          <a:xfrm>
            <a:off x="1201862" y="4768154"/>
            <a:ext cx="3932359"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灵活算力与数据服务组合</a:t>
            </a:r>
          </a:p>
        </p:txBody>
      </p:sp>
    </p:spTree>
    <p:extLst>
      <p:ext uri="{BB962C8B-B14F-4D97-AF65-F5344CB8AC3E}">
        <p14:creationId xmlns:p14="http://schemas.microsoft.com/office/powerpoint/2010/main" val="4247787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Microsoft YaHei UI"/>
        <a:ea typeface=""/>
        <a:cs typeface="Microsoft YaHei UI"/>
      </a:majorFont>
      <a:minorFont>
        <a:latin typeface="Microsoft YaHei UI"/>
        <a:ea typeface=""/>
        <a:cs typeface="Microsoft YaHei U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_71026973_TF22759897_Win32" id="{5471F9A1-CB92-4622-8C09-C0B895CB2397}" vid="{72F15FDE-6A20-4832-922A-96E4B610BF9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Microsoft YaHei UI"/>
        <a:ea typeface=""/>
        <a:cs typeface="Microsoft YaHei UI"/>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Microsoft YaHei UI"/>
        <a:ea typeface=""/>
        <a:cs typeface="Microsoft YaHei UI"/>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Microsoft YaHei UI Light"/>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Microsoft YaHei UI"/>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C9D45F-5AE4-4696-AF8F-9050FAA71438}">
  <ds:schemaRefs>
    <ds:schemaRef ds:uri="http://schemas.microsoft.com/sharepoint/v3/contenttype/forms"/>
  </ds:schemaRefs>
</ds:datastoreItem>
</file>

<file path=customXml/itemProps2.xml><?xml version="1.0" encoding="utf-8"?>
<ds:datastoreItem xmlns:ds="http://schemas.openxmlformats.org/officeDocument/2006/customXml" ds:itemID="{A8D42FEB-2214-4507-AEBF-7AC9BFC4A1C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A98ECCF-2628-4286-8535-6374B1F0F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白皮书提案演示文稿</Template>
  <TotalTime>333</TotalTime>
  <Words>1336</Words>
  <Application>Microsoft Office PowerPoint</Application>
  <PresentationFormat>自定义</PresentationFormat>
  <Paragraphs>194</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Microsoft YaHei UI</vt:lpstr>
      <vt:lpstr>华文中宋</vt:lpstr>
      <vt:lpstr>宋体</vt:lpstr>
      <vt:lpstr>微软雅黑</vt:lpstr>
      <vt:lpstr>Arial</vt:lpstr>
      <vt:lpstr>Calibri</vt:lpstr>
      <vt:lpstr>Calibri Light</vt:lpstr>
      <vt:lpstr>Times New Roman</vt:lpstr>
      <vt:lpstr>Office 主题</vt:lpstr>
      <vt:lpstr>U</vt:lpstr>
      <vt:lpstr>产品介绍</vt:lpstr>
      <vt:lpstr>行业现状与痛点</vt:lpstr>
      <vt:lpstr>公司目标</vt:lpstr>
      <vt:lpstr>市场潜力</vt:lpstr>
      <vt:lpstr>政策情况</vt:lpstr>
      <vt:lpstr>竞品分析</vt:lpstr>
      <vt:lpstr>商业模式</vt:lpstr>
      <vt:lpstr>商业模式</vt:lpstr>
      <vt:lpstr>商业模式</vt:lpstr>
      <vt:lpstr>团队成果</vt:lpstr>
      <vt:lpstr>团队成果</vt:lpstr>
      <vt:lpstr>人才队伍</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zy z</dc:creator>
  <cp:keywords/>
  <dc:description/>
  <cp:lastModifiedBy>zy z</cp:lastModifiedBy>
  <cp:revision>3</cp:revision>
  <dcterms:created xsi:type="dcterms:W3CDTF">2024-09-14T07:24:20Z</dcterms:created>
  <dcterms:modified xsi:type="dcterms:W3CDTF">2024-09-14T14:04:21Z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