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6" r:id="rId4"/>
    <p:sldId id="267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0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1" autoAdjust="0"/>
  </p:normalViewPr>
  <p:slideViewPr>
    <p:cSldViewPr snapToGrid="0">
      <p:cViewPr varScale="1">
        <p:scale>
          <a:sx n="79" d="100"/>
          <a:sy n="79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19773-6FF0-4347-98C1-BBFADD7865FA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07BFB-35D0-4000-B823-9A28ED278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6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E7A4B-7B0B-4903-A16F-DCE9EFBDEC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4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3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2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2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6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7BFB-35D0-4000-B823-9A28ED2788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C4E-1463-415E-A4F7-7D1AF653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3426C-21B8-4D5E-9A67-B58EFFFC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20F8-E4D5-4AB2-BD92-D9E6A80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50D7-628A-4D79-B38D-D8B09EA5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D6DA-44AE-484A-9880-820DFFC7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F8EC-CAF2-4814-BC7F-1654B70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E7E0-EDB8-496D-B474-03FFFA54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006-A938-49D3-924E-B58713C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D746-09D5-46BF-BB1B-EF72D0A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0156-DEC9-4F1C-A9A4-EBE32A1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0EFEA-579D-41B9-8172-7538F63A4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0E509-2C95-4A3F-80DF-D3C87097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621-EA54-4D5B-8FCF-EDCED52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ACBD-4EBC-4CBA-9AED-D71029B4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B771-599B-48CF-AAD7-99CE3C1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5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974" y="3191455"/>
            <a:ext cx="9144000" cy="115284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#HASHTAG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35974" y="636822"/>
            <a:ext cx="4895850" cy="376237"/>
          </a:xfrm>
        </p:spPr>
        <p:txBody>
          <a:bodyPr anchor="ctr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itle 3"/>
          <p:cNvSpPr txBox="1">
            <a:spLocks/>
          </p:cNvSpPr>
          <p:nvPr userDrawn="1"/>
        </p:nvSpPr>
        <p:spPr>
          <a:xfrm>
            <a:off x="0" y="1114977"/>
            <a:ext cx="12192000" cy="18004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288000" tIns="288000" rIns="288000" bIns="28800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cap="all" dirty="0">
                <a:ln>
                  <a:solidFill>
                    <a:schemeClr val="bg1"/>
                  </a:solidFill>
                </a:ln>
              </a:rPr>
              <a:t>SAMPLE</a:t>
            </a:r>
            <a:r>
              <a:rPr lang="en-GB" cap="all" baseline="0" dirty="0">
                <a:ln>
                  <a:solidFill>
                    <a:schemeClr val="bg1"/>
                  </a:solidFill>
                </a:ln>
              </a:rPr>
              <a:t> THEMES AND DESIGNS FOR </a:t>
            </a:r>
          </a:p>
          <a:p>
            <a:r>
              <a:rPr lang="en-GB" cap="all" baseline="0" dirty="0">
                <a:ln>
                  <a:solidFill>
                    <a:srgbClr val="4870B1"/>
                  </a:solidFill>
                </a:ln>
                <a:solidFill>
                  <a:srgbClr val="4870B1"/>
                </a:solidFill>
              </a:rPr>
              <a:t>ELASTACLOUD</a:t>
            </a:r>
            <a:r>
              <a:rPr lang="en-GB" cap="all" baseline="0" dirty="0">
                <a:ln>
                  <a:solidFill>
                    <a:srgbClr val="4870B1"/>
                  </a:solidFill>
                </a:ln>
              </a:rPr>
              <a:t> </a:t>
            </a:r>
            <a:r>
              <a:rPr lang="en-GB" cap="all" baseline="0" dirty="0">
                <a:ln>
                  <a:solidFill>
                    <a:schemeClr val="bg1"/>
                  </a:solidFill>
                </a:ln>
              </a:rPr>
              <a:t>PRESENTATIONS</a:t>
            </a:r>
            <a:endParaRPr lang="en-GB" cap="all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042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2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9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7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96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lIns="9000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3AB0-FEB9-4345-A282-5F721D75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C69E-12B8-4F50-92AD-6254036C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D36-6D91-4F1D-A9D1-3575D9DB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66B-2981-4D8D-8480-DF62CB9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30DA-6F02-45E0-B8D5-098DCDB5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8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lIns="9000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71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7" y="335356"/>
            <a:ext cx="2476873" cy="14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0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ED03-0087-4466-B5D4-678BDC90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0943-2EE4-449B-B533-8D9BD337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E639-0283-4207-9016-80ACF35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C74C-AC42-4806-8F63-38F0BDC2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880E-9089-4151-9534-EE2AEE21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164C-C00E-4341-BDB2-1104393D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AD1B-346A-459F-81BC-D1BB94761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FE3CB-5C29-42E5-9C04-6058C76D0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32FB-4978-4D76-82CF-6C0BA2CE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978F-64FF-4FA8-AA86-89BF350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635E-AF27-4261-8865-8A0947EB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6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03EB-1419-429C-BAB4-AA66F50E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3D5C-9378-4582-8935-6FC46961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D38E7-DE72-4993-B314-BC7613C1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C7BA4-FA12-40CD-8870-5E4A12F2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03E4-6F82-4689-9C51-772DF83C7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95E7E-C4C4-4C8E-A410-A7365731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F39A-E799-41D0-84AB-DA21A8D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37CF2-871A-4DB4-9C7B-75E2DF14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7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2828-103E-41FF-8933-54F54BF9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7A590-9AA6-45E4-AAF5-B4628C9E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C6CB8-B42E-48A3-B49E-592C54F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BB60-9E50-4A4B-9FB3-AB9D6ABD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30E0B-496F-490C-8EFA-81F2DE2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C3A9B-77BD-4BA4-9077-AF890604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6866-2998-43FA-B16A-C2D4C588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259A-8392-4FA5-9C18-4A9A6BFD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A6A1-6707-4281-9C63-6BC41CB0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2A2B-C698-41FE-8896-F93FA771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1A6E-F4DF-4ED2-A679-D303CB1D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9E2C-7F7D-42E3-96C9-DCC7066A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A41C-0F0E-46A1-8961-6652AA9E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F11-12BA-40C7-AC61-536AA8F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E848-33F0-46E2-B96B-1C8F0C505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81AA7-14A6-4888-9EC1-D902DC19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D2BC-502A-42F6-ADEA-183AC4F5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F2E01-8239-4659-9372-32B279F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3EA2-8217-4716-89EB-068F25A3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9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51C54-06B6-4743-9F3E-78C130D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8972-A579-499C-9623-19F08C6F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1681-BAC8-4C0E-9231-C96400CE5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4846-0A9D-4C15-B868-E098E53E8F3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B3FA-73F7-49A9-8975-45242801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4A80-9E23-4EE2-BD7E-06AA94421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1CA9-03CE-4B0F-BD8F-ACD38AF69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324000" tIns="324000" rIns="288000" bIns="324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3EE9-1BC0-46A6-B7FD-63A3601716E5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0515-3B6F-4599-9899-78F0F5961EE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42" y="5036058"/>
            <a:ext cx="3352558" cy="1761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 flipV="1">
            <a:off x="-3083388" y="2967602"/>
            <a:ext cx="5036230" cy="3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chemeClr val="bg1"/>
            </a:solidFill>
          </a:ln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974" y="3191453"/>
            <a:ext cx="9375274" cy="3576111"/>
          </a:xfrm>
        </p:spPr>
        <p:txBody>
          <a:bodyPr>
            <a:normAutofit/>
          </a:bodyPr>
          <a:lstStyle/>
          <a:p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Bianca Furtuna @</a:t>
            </a:r>
            <a:r>
              <a:rPr lang="en-GB" sz="2800" b="1" dirty="0" err="1"/>
              <a:t>Fur_Bi</a:t>
            </a:r>
            <a:endParaRPr lang="en-GB" sz="2800" b="1" dirty="0"/>
          </a:p>
          <a:p>
            <a:r>
              <a:rPr lang="en-GB" dirty="0"/>
              <a:t>Data Scientist at </a:t>
            </a:r>
            <a:r>
              <a:rPr lang="en-GB" dirty="0" err="1"/>
              <a:t>Elastacloud</a:t>
            </a:r>
            <a:endParaRPr lang="en-GB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114977"/>
            <a:ext cx="12192000" cy="1800420"/>
          </a:xfrm>
          <a:prstGeom prst="rect">
            <a:avLst/>
          </a:prstGeom>
          <a:solidFill>
            <a:srgbClr val="4870B1"/>
          </a:solidFill>
        </p:spPr>
        <p:txBody>
          <a:bodyPr vert="horz" wrap="square" lIns="288000" tIns="288000" rIns="288000" bIns="28800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all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</a:rPr>
              <a:t>Machine Learning for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all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</a:rPr>
              <a:t>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413960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489FC-166D-40D8-9C8A-94BD00BF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1690688"/>
            <a:ext cx="5755684" cy="5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Neural networks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76506B-31EA-4E02-B9FB-48CA0F3AD17B}"/>
              </a:ext>
            </a:extLst>
          </p:cNvPr>
          <p:cNvGrpSpPr/>
          <p:nvPr/>
        </p:nvGrpSpPr>
        <p:grpSpPr>
          <a:xfrm>
            <a:off x="2917060" y="2107253"/>
            <a:ext cx="6566056" cy="3857542"/>
            <a:chOff x="1778601" y="859793"/>
            <a:chExt cx="8634798" cy="51384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42C4C9-129E-45D5-9579-6330DFE2DD88}"/>
                </a:ext>
              </a:extLst>
            </p:cNvPr>
            <p:cNvGrpSpPr/>
            <p:nvPr/>
          </p:nvGrpSpPr>
          <p:grpSpPr>
            <a:xfrm>
              <a:off x="3516235" y="859793"/>
              <a:ext cx="5570128" cy="4877021"/>
              <a:chOff x="3272140" y="1525967"/>
              <a:chExt cx="5570128" cy="487702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49A0E4-4D9D-4E94-81F2-8E508F09C326}"/>
                  </a:ext>
                </a:extLst>
              </p:cNvPr>
              <p:cNvSpPr/>
              <p:nvPr/>
            </p:nvSpPr>
            <p:spPr>
              <a:xfrm>
                <a:off x="3272140" y="3240609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C5F3C30-2D53-41F7-9C05-0D0A747FDF4D}"/>
                  </a:ext>
                </a:extLst>
              </p:cNvPr>
              <p:cNvSpPr/>
              <p:nvPr/>
            </p:nvSpPr>
            <p:spPr>
              <a:xfrm>
                <a:off x="3272140" y="1525967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CF71D8-2C9E-461C-A9D6-0D25408026E1}"/>
                  </a:ext>
                </a:extLst>
              </p:cNvPr>
              <p:cNvSpPr/>
              <p:nvPr/>
            </p:nvSpPr>
            <p:spPr>
              <a:xfrm>
                <a:off x="3272140" y="5862988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F69E13-E9BA-475A-9101-A3E9F8A1DEB2}"/>
                  </a:ext>
                </a:extLst>
              </p:cNvPr>
              <p:cNvSpPr/>
              <p:nvPr/>
            </p:nvSpPr>
            <p:spPr>
              <a:xfrm>
                <a:off x="3272140" y="2383288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35A08EC-29C6-4A26-8807-57C14EE5437E}"/>
                  </a:ext>
                </a:extLst>
              </p:cNvPr>
              <p:cNvSpPr/>
              <p:nvPr/>
            </p:nvSpPr>
            <p:spPr>
              <a:xfrm>
                <a:off x="3272140" y="4097752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3182418-8545-41EC-B4F3-E07FA49BEAB5}"/>
                  </a:ext>
                </a:extLst>
              </p:cNvPr>
              <p:cNvSpPr/>
              <p:nvPr/>
            </p:nvSpPr>
            <p:spPr>
              <a:xfrm>
                <a:off x="3272140" y="4980370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A54609-BB54-47C1-B6D8-67280EA6BC7C}"/>
                  </a:ext>
                </a:extLst>
              </p:cNvPr>
              <p:cNvSpPr/>
              <p:nvPr/>
            </p:nvSpPr>
            <p:spPr>
              <a:xfrm>
                <a:off x="8302268" y="4097752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0175D38-FA44-4FF3-B978-80B175C81BD6}"/>
                  </a:ext>
                </a:extLst>
              </p:cNvPr>
              <p:cNvSpPr/>
              <p:nvPr/>
            </p:nvSpPr>
            <p:spPr>
              <a:xfrm>
                <a:off x="8302268" y="3245188"/>
                <a:ext cx="540000" cy="54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BF29879-701B-4997-9E63-9AE6610385FD}"/>
                  </a:ext>
                </a:extLst>
              </p:cNvPr>
              <p:cNvSpPr/>
              <p:nvPr/>
            </p:nvSpPr>
            <p:spPr>
              <a:xfrm>
                <a:off x="5403112" y="238328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1F9FBF-202A-4275-B74A-6E7841D49077}"/>
                  </a:ext>
                </a:extLst>
              </p:cNvPr>
              <p:cNvSpPr/>
              <p:nvPr/>
            </p:nvSpPr>
            <p:spPr>
              <a:xfrm>
                <a:off x="5403112" y="324060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527943-3034-48AC-927F-860928C35F28}"/>
                  </a:ext>
                </a:extLst>
              </p:cNvPr>
              <p:cNvSpPr/>
              <p:nvPr/>
            </p:nvSpPr>
            <p:spPr>
              <a:xfrm>
                <a:off x="5403112" y="4097752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BDBBF9B-C4D1-4ACF-9E75-9812C16CD5CD}"/>
                  </a:ext>
                </a:extLst>
              </p:cNvPr>
              <p:cNvSpPr/>
              <p:nvPr/>
            </p:nvSpPr>
            <p:spPr>
              <a:xfrm>
                <a:off x="5403112" y="49548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1DC23D-6C5B-42B5-8AAF-7E520060D67D}"/>
                  </a:ext>
                </a:extLst>
              </p:cNvPr>
              <p:cNvSpPr/>
              <p:nvPr/>
            </p:nvSpPr>
            <p:spPr>
              <a:xfrm>
                <a:off x="6644261" y="282869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000532D-2A47-46EF-8B9B-CCC1DFD6B2A3}"/>
                  </a:ext>
                </a:extLst>
              </p:cNvPr>
              <p:cNvSpPr/>
              <p:nvPr/>
            </p:nvSpPr>
            <p:spPr>
              <a:xfrm>
                <a:off x="6638652" y="368712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2B12CB-AEF9-479E-A36D-B7433947C904}"/>
                  </a:ext>
                </a:extLst>
              </p:cNvPr>
              <p:cNvSpPr/>
              <p:nvPr/>
            </p:nvSpPr>
            <p:spPr>
              <a:xfrm>
                <a:off x="6638652" y="453968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F5EA5C-0E22-498D-9199-BB7E24F8D784}"/>
                  </a:ext>
                </a:extLst>
              </p:cNvPr>
              <p:cNvCxnSpPr>
                <a:stCxn id="8" idx="6"/>
                <a:endCxn id="15" idx="2"/>
              </p:cNvCxnSpPr>
              <p:nvPr/>
            </p:nvCxnSpPr>
            <p:spPr>
              <a:xfrm>
                <a:off x="3812140" y="1795967"/>
                <a:ext cx="1590972" cy="8573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FE36009-B6BD-4D00-8C95-F550C8853F6A}"/>
                  </a:ext>
                </a:extLst>
              </p:cNvPr>
              <p:cNvCxnSpPr>
                <a:stCxn id="10" idx="6"/>
                <a:endCxn id="15" idx="2"/>
              </p:cNvCxnSpPr>
              <p:nvPr/>
            </p:nvCxnSpPr>
            <p:spPr>
              <a:xfrm>
                <a:off x="3812140" y="2653288"/>
                <a:ext cx="159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2E58E3C-09A3-4441-97E1-F7F9979BE8BD}"/>
                  </a:ext>
                </a:extLst>
              </p:cNvPr>
              <p:cNvCxnSpPr>
                <a:stCxn id="7" idx="6"/>
                <a:endCxn id="15" idx="2"/>
              </p:cNvCxnSpPr>
              <p:nvPr/>
            </p:nvCxnSpPr>
            <p:spPr>
              <a:xfrm flipV="1">
                <a:off x="3812140" y="2653288"/>
                <a:ext cx="1590972" cy="8573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ADE548C-A011-4DB3-8D7B-9C92D5733E8E}"/>
                  </a:ext>
                </a:extLst>
              </p:cNvPr>
              <p:cNvCxnSpPr>
                <a:stCxn id="11" idx="6"/>
                <a:endCxn id="15" idx="2"/>
              </p:cNvCxnSpPr>
              <p:nvPr/>
            </p:nvCxnSpPr>
            <p:spPr>
              <a:xfrm flipV="1">
                <a:off x="3812140" y="2653288"/>
                <a:ext cx="1590972" cy="17144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B4B0542-8BF1-4FFC-A2CF-6A6D1B375225}"/>
                  </a:ext>
                </a:extLst>
              </p:cNvPr>
              <p:cNvCxnSpPr>
                <a:stCxn id="12" idx="6"/>
                <a:endCxn id="15" idx="2"/>
              </p:cNvCxnSpPr>
              <p:nvPr/>
            </p:nvCxnSpPr>
            <p:spPr>
              <a:xfrm flipV="1">
                <a:off x="3812140" y="2653288"/>
                <a:ext cx="1590972" cy="25970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EEC468C-ABEA-47FA-BA85-2BA42EBD7549}"/>
                  </a:ext>
                </a:extLst>
              </p:cNvPr>
              <p:cNvCxnSpPr>
                <a:stCxn id="9" idx="6"/>
                <a:endCxn id="15" idx="2"/>
              </p:cNvCxnSpPr>
              <p:nvPr/>
            </p:nvCxnSpPr>
            <p:spPr>
              <a:xfrm flipV="1">
                <a:off x="3812140" y="2653288"/>
                <a:ext cx="1590972" cy="3479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8494CA9-4B38-4030-BDCF-B23C413B22DA}"/>
                  </a:ext>
                </a:extLst>
              </p:cNvPr>
              <p:cNvCxnSpPr>
                <a:stCxn id="8" idx="6"/>
                <a:endCxn id="16" idx="2"/>
              </p:cNvCxnSpPr>
              <p:nvPr/>
            </p:nvCxnSpPr>
            <p:spPr>
              <a:xfrm>
                <a:off x="3812140" y="1795967"/>
                <a:ext cx="1590972" cy="1714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407579-671C-414B-96BD-C3AF8EA7685A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812140" y="1795967"/>
                <a:ext cx="1590972" cy="25717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23F438B-D682-400B-825A-2444164AA52A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>
                <a:off x="3812140" y="1795967"/>
                <a:ext cx="1590972" cy="34289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B799D79-4776-4D35-94E5-869AC6871198}"/>
                  </a:ext>
                </a:extLst>
              </p:cNvPr>
              <p:cNvCxnSpPr>
                <a:stCxn id="10" idx="6"/>
                <a:endCxn id="16" idx="2"/>
              </p:cNvCxnSpPr>
              <p:nvPr/>
            </p:nvCxnSpPr>
            <p:spPr>
              <a:xfrm>
                <a:off x="3812140" y="2653288"/>
                <a:ext cx="1590972" cy="8573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F5CAA92-2D30-4916-BDE1-30D19B0ECBB8}"/>
                  </a:ext>
                </a:extLst>
              </p:cNvPr>
              <p:cNvCxnSpPr>
                <a:stCxn id="10" idx="6"/>
                <a:endCxn id="17" idx="2"/>
              </p:cNvCxnSpPr>
              <p:nvPr/>
            </p:nvCxnSpPr>
            <p:spPr>
              <a:xfrm>
                <a:off x="3812140" y="2653288"/>
                <a:ext cx="1590972" cy="17144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274A46F-57FF-43EB-AEAB-C659DDAE1032}"/>
                  </a:ext>
                </a:extLst>
              </p:cNvPr>
              <p:cNvCxnSpPr>
                <a:stCxn id="10" idx="6"/>
                <a:endCxn id="18" idx="2"/>
              </p:cNvCxnSpPr>
              <p:nvPr/>
            </p:nvCxnSpPr>
            <p:spPr>
              <a:xfrm>
                <a:off x="3812140" y="2653288"/>
                <a:ext cx="1590972" cy="25716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2A0827-46F2-4C12-9B49-DB880603B4F1}"/>
                  </a:ext>
                </a:extLst>
              </p:cNvPr>
              <p:cNvCxnSpPr>
                <a:stCxn id="7" idx="6"/>
                <a:endCxn id="16" idx="2"/>
              </p:cNvCxnSpPr>
              <p:nvPr/>
            </p:nvCxnSpPr>
            <p:spPr>
              <a:xfrm>
                <a:off x="3812140" y="3510609"/>
                <a:ext cx="159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85A9C05-2E4F-4EDB-BE2A-EE7A3CB207E0}"/>
                  </a:ext>
                </a:extLst>
              </p:cNvPr>
              <p:cNvCxnSpPr>
                <a:stCxn id="7" idx="6"/>
                <a:endCxn id="17" idx="2"/>
              </p:cNvCxnSpPr>
              <p:nvPr/>
            </p:nvCxnSpPr>
            <p:spPr>
              <a:xfrm>
                <a:off x="3812140" y="3510609"/>
                <a:ext cx="1590972" cy="8571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C3D0A1-7C31-439C-A0D8-889E03202F37}"/>
                  </a:ext>
                </a:extLst>
              </p:cNvPr>
              <p:cNvCxnSpPr>
                <a:stCxn id="7" idx="6"/>
                <a:endCxn id="18" idx="2"/>
              </p:cNvCxnSpPr>
              <p:nvPr/>
            </p:nvCxnSpPr>
            <p:spPr>
              <a:xfrm>
                <a:off x="3812140" y="3510609"/>
                <a:ext cx="1590972" cy="1714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98D4107-F64A-4C24-B3CB-DB0A6F026D2B}"/>
                  </a:ext>
                </a:extLst>
              </p:cNvPr>
              <p:cNvCxnSpPr>
                <a:stCxn id="11" idx="6"/>
                <a:endCxn id="16" idx="2"/>
              </p:cNvCxnSpPr>
              <p:nvPr/>
            </p:nvCxnSpPr>
            <p:spPr>
              <a:xfrm flipV="1">
                <a:off x="3812140" y="3510609"/>
                <a:ext cx="1590972" cy="8571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4853CA2-C678-413C-9AFB-CD2345C6EC33}"/>
                  </a:ext>
                </a:extLst>
              </p:cNvPr>
              <p:cNvCxnSpPr>
                <a:stCxn id="11" idx="6"/>
                <a:endCxn id="17" idx="2"/>
              </p:cNvCxnSpPr>
              <p:nvPr/>
            </p:nvCxnSpPr>
            <p:spPr>
              <a:xfrm>
                <a:off x="3812140" y="4367752"/>
                <a:ext cx="15909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251C624-DEAD-4F32-B176-9D12C5F60AA4}"/>
                  </a:ext>
                </a:extLst>
              </p:cNvPr>
              <p:cNvCxnSpPr>
                <a:stCxn id="11" idx="6"/>
                <a:endCxn id="18" idx="2"/>
              </p:cNvCxnSpPr>
              <p:nvPr/>
            </p:nvCxnSpPr>
            <p:spPr>
              <a:xfrm>
                <a:off x="3812140" y="4367752"/>
                <a:ext cx="1590972" cy="8571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424D73-7E95-4136-8BB2-62259E6C4A36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 flipV="1">
                <a:off x="3812140" y="3510609"/>
                <a:ext cx="1590972" cy="17397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A791533-4B59-4522-9082-9A40D6D8A813}"/>
                  </a:ext>
                </a:extLst>
              </p:cNvPr>
              <p:cNvCxnSpPr>
                <a:stCxn id="12" idx="6"/>
                <a:endCxn id="17" idx="2"/>
              </p:cNvCxnSpPr>
              <p:nvPr/>
            </p:nvCxnSpPr>
            <p:spPr>
              <a:xfrm flipV="1">
                <a:off x="3812140" y="4367752"/>
                <a:ext cx="1590972" cy="8826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6AF3F31-5738-49D4-9596-F845168B251D}"/>
                  </a:ext>
                </a:extLst>
              </p:cNvPr>
              <p:cNvCxnSpPr>
                <a:stCxn id="12" idx="6"/>
                <a:endCxn id="18" idx="2"/>
              </p:cNvCxnSpPr>
              <p:nvPr/>
            </p:nvCxnSpPr>
            <p:spPr>
              <a:xfrm flipV="1">
                <a:off x="3812140" y="5224895"/>
                <a:ext cx="1590972" cy="254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D2AB48-75FF-4380-AE61-1B03CAA57AF1}"/>
                  </a:ext>
                </a:extLst>
              </p:cNvPr>
              <p:cNvCxnSpPr>
                <a:stCxn id="9" idx="6"/>
                <a:endCxn id="16" idx="2"/>
              </p:cNvCxnSpPr>
              <p:nvPr/>
            </p:nvCxnSpPr>
            <p:spPr>
              <a:xfrm flipV="1">
                <a:off x="3812140" y="3510609"/>
                <a:ext cx="1590972" cy="2622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7B7939-0693-40BC-99FD-0C0D75C7E923}"/>
                  </a:ext>
                </a:extLst>
              </p:cNvPr>
              <p:cNvCxnSpPr>
                <a:stCxn id="9" idx="6"/>
                <a:endCxn id="17" idx="2"/>
              </p:cNvCxnSpPr>
              <p:nvPr/>
            </p:nvCxnSpPr>
            <p:spPr>
              <a:xfrm flipV="1">
                <a:off x="3812140" y="4367752"/>
                <a:ext cx="1590972" cy="17652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3E84651-4BF2-4888-AB2A-3CB9C75CCE4B}"/>
                  </a:ext>
                </a:extLst>
              </p:cNvPr>
              <p:cNvCxnSpPr>
                <a:stCxn id="9" idx="6"/>
                <a:endCxn id="18" idx="2"/>
              </p:cNvCxnSpPr>
              <p:nvPr/>
            </p:nvCxnSpPr>
            <p:spPr>
              <a:xfrm flipV="1">
                <a:off x="3812140" y="5224895"/>
                <a:ext cx="1590972" cy="9080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A35E9D-4785-4C40-A4F4-D34CAF84EF79}"/>
                  </a:ext>
                </a:extLst>
              </p:cNvPr>
              <p:cNvCxnSpPr>
                <a:stCxn id="15" idx="6"/>
                <a:endCxn id="19" idx="2"/>
              </p:cNvCxnSpPr>
              <p:nvPr/>
            </p:nvCxnSpPr>
            <p:spPr>
              <a:xfrm>
                <a:off x="5943112" y="2653288"/>
                <a:ext cx="701149" cy="4454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E6C7AB-50B3-4501-BC54-F2A9A9ABEC22}"/>
                  </a:ext>
                </a:extLst>
              </p:cNvPr>
              <p:cNvCxnSpPr>
                <a:stCxn id="15" idx="6"/>
                <a:endCxn id="20" idx="2"/>
              </p:cNvCxnSpPr>
              <p:nvPr/>
            </p:nvCxnSpPr>
            <p:spPr>
              <a:xfrm>
                <a:off x="5943112" y="2653288"/>
                <a:ext cx="695540" cy="13038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B2724CD-77A7-4D2C-B44B-506080D456DC}"/>
                  </a:ext>
                </a:extLst>
              </p:cNvPr>
              <p:cNvCxnSpPr>
                <a:stCxn id="15" idx="6"/>
                <a:endCxn id="21" idx="2"/>
              </p:cNvCxnSpPr>
              <p:nvPr/>
            </p:nvCxnSpPr>
            <p:spPr>
              <a:xfrm>
                <a:off x="5943112" y="2653288"/>
                <a:ext cx="695540" cy="2156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0A3D0B1-298F-45A4-A46F-55CA71D9CDB5}"/>
                  </a:ext>
                </a:extLst>
              </p:cNvPr>
              <p:cNvCxnSpPr>
                <a:stCxn id="16" idx="6"/>
                <a:endCxn id="19" idx="2"/>
              </p:cNvCxnSpPr>
              <p:nvPr/>
            </p:nvCxnSpPr>
            <p:spPr>
              <a:xfrm flipV="1">
                <a:off x="5943112" y="3098695"/>
                <a:ext cx="701149" cy="4119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367AB1D-9E58-46F4-96B9-719131283058}"/>
                  </a:ext>
                </a:extLst>
              </p:cNvPr>
              <p:cNvCxnSpPr>
                <a:stCxn id="17" idx="6"/>
                <a:endCxn id="19" idx="2"/>
              </p:cNvCxnSpPr>
              <p:nvPr/>
            </p:nvCxnSpPr>
            <p:spPr>
              <a:xfrm flipV="1">
                <a:off x="5943112" y="3098695"/>
                <a:ext cx="701149" cy="1269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42528-2DCC-4890-BBA0-884DB8ADF275}"/>
                  </a:ext>
                </a:extLst>
              </p:cNvPr>
              <p:cNvCxnSpPr>
                <a:stCxn id="16" idx="6"/>
                <a:endCxn id="20" idx="2"/>
              </p:cNvCxnSpPr>
              <p:nvPr/>
            </p:nvCxnSpPr>
            <p:spPr>
              <a:xfrm>
                <a:off x="5943112" y="3510609"/>
                <a:ext cx="695540" cy="4465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234A31-375B-4BB8-9437-BF77D53D3DC4}"/>
                  </a:ext>
                </a:extLst>
              </p:cNvPr>
              <p:cNvCxnSpPr>
                <a:stCxn id="16" idx="6"/>
                <a:endCxn id="21" idx="2"/>
              </p:cNvCxnSpPr>
              <p:nvPr/>
            </p:nvCxnSpPr>
            <p:spPr>
              <a:xfrm>
                <a:off x="5943112" y="3510609"/>
                <a:ext cx="695540" cy="129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A301-AD65-45BB-AA4E-68527975C9E3}"/>
                  </a:ext>
                </a:extLst>
              </p:cNvPr>
              <p:cNvCxnSpPr>
                <a:stCxn id="17" idx="6"/>
                <a:endCxn id="20" idx="2"/>
              </p:cNvCxnSpPr>
              <p:nvPr/>
            </p:nvCxnSpPr>
            <p:spPr>
              <a:xfrm flipV="1">
                <a:off x="5943112" y="3957125"/>
                <a:ext cx="695540" cy="410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E7CCC13-9A6F-449A-8086-64EE5709DFE7}"/>
                  </a:ext>
                </a:extLst>
              </p:cNvPr>
              <p:cNvCxnSpPr>
                <a:stCxn id="17" idx="6"/>
                <a:endCxn id="21" idx="2"/>
              </p:cNvCxnSpPr>
              <p:nvPr/>
            </p:nvCxnSpPr>
            <p:spPr>
              <a:xfrm>
                <a:off x="5943112" y="4367752"/>
                <a:ext cx="695540" cy="4419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8CC39B3-1491-4A0F-A331-1BD5E32BD49C}"/>
                  </a:ext>
                </a:extLst>
              </p:cNvPr>
              <p:cNvCxnSpPr>
                <a:stCxn id="18" idx="6"/>
                <a:endCxn id="19" idx="2"/>
              </p:cNvCxnSpPr>
              <p:nvPr/>
            </p:nvCxnSpPr>
            <p:spPr>
              <a:xfrm flipV="1">
                <a:off x="5943112" y="3098695"/>
                <a:ext cx="701149" cy="212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BB7E1CC-D82F-4D42-963D-EFEB044D5AB3}"/>
                  </a:ext>
                </a:extLst>
              </p:cNvPr>
              <p:cNvCxnSpPr>
                <a:stCxn id="18" idx="6"/>
                <a:endCxn id="20" idx="2"/>
              </p:cNvCxnSpPr>
              <p:nvPr/>
            </p:nvCxnSpPr>
            <p:spPr>
              <a:xfrm flipV="1">
                <a:off x="5943112" y="3957125"/>
                <a:ext cx="695540" cy="126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FE6B658-F5DE-47F6-AAAB-679EDCCAD65B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943112" y="4809689"/>
                <a:ext cx="695540" cy="4152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B436739-4DE7-4BB1-A9F0-90E8BAB72C16}"/>
                  </a:ext>
                </a:extLst>
              </p:cNvPr>
              <p:cNvCxnSpPr>
                <a:stCxn id="19" idx="6"/>
                <a:endCxn id="14" idx="2"/>
              </p:cNvCxnSpPr>
              <p:nvPr/>
            </p:nvCxnSpPr>
            <p:spPr>
              <a:xfrm>
                <a:off x="7184261" y="3098695"/>
                <a:ext cx="1118007" cy="4164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5245E40-1EFB-4C41-B3C9-DEFC1A745726}"/>
                  </a:ext>
                </a:extLst>
              </p:cNvPr>
              <p:cNvCxnSpPr>
                <a:stCxn id="19" idx="6"/>
                <a:endCxn id="13" idx="2"/>
              </p:cNvCxnSpPr>
              <p:nvPr/>
            </p:nvCxnSpPr>
            <p:spPr>
              <a:xfrm>
                <a:off x="7184261" y="3098695"/>
                <a:ext cx="1118007" cy="12690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FDEB34-5138-4761-875E-007F22217F28}"/>
                  </a:ext>
                </a:extLst>
              </p:cNvPr>
              <p:cNvCxnSpPr>
                <a:stCxn id="20" idx="6"/>
                <a:endCxn id="14" idx="2"/>
              </p:cNvCxnSpPr>
              <p:nvPr/>
            </p:nvCxnSpPr>
            <p:spPr>
              <a:xfrm flipV="1">
                <a:off x="7178652" y="3515188"/>
                <a:ext cx="1123616" cy="4419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E3508C0-C01B-48A8-988C-1569DDD48623}"/>
                  </a:ext>
                </a:extLst>
              </p:cNvPr>
              <p:cNvCxnSpPr>
                <a:stCxn id="20" idx="6"/>
                <a:endCxn id="13" idx="2"/>
              </p:cNvCxnSpPr>
              <p:nvPr/>
            </p:nvCxnSpPr>
            <p:spPr>
              <a:xfrm>
                <a:off x="7178652" y="3957125"/>
                <a:ext cx="1123616" cy="410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D97300A-E3EF-45C5-BE46-B1700C02CEC8}"/>
                  </a:ext>
                </a:extLst>
              </p:cNvPr>
              <p:cNvCxnSpPr>
                <a:stCxn id="21" idx="6"/>
                <a:endCxn id="14" idx="2"/>
              </p:cNvCxnSpPr>
              <p:nvPr/>
            </p:nvCxnSpPr>
            <p:spPr>
              <a:xfrm flipV="1">
                <a:off x="7178652" y="3515188"/>
                <a:ext cx="1123616" cy="12945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A86F9B5-F5EB-440B-94DC-A8BD414DAD0F}"/>
                  </a:ext>
                </a:extLst>
              </p:cNvPr>
              <p:cNvCxnSpPr>
                <a:stCxn id="21" idx="6"/>
                <a:endCxn id="13" idx="2"/>
              </p:cNvCxnSpPr>
              <p:nvPr/>
            </p:nvCxnSpPr>
            <p:spPr>
              <a:xfrm flipV="1">
                <a:off x="7178652" y="4367752"/>
                <a:ext cx="1123616" cy="4419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BE28F6EC-4F4A-479D-9391-09FA5C178D57}"/>
                </a:ext>
              </a:extLst>
            </p:cNvPr>
            <p:cNvSpPr txBox="1"/>
            <p:nvPr/>
          </p:nvSpPr>
          <p:spPr>
            <a:xfrm>
              <a:off x="7979814" y="4341649"/>
              <a:ext cx="2433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4870B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Output</a:t>
              </a:r>
              <a:r>
                <a:rPr lang="en-GB" sz="1200" b="1" dirty="0">
                  <a:solidFill>
                    <a:srgbClr val="4870B1"/>
                  </a:solidFill>
                </a:rPr>
                <a:t> </a:t>
              </a:r>
              <a:r>
                <a:rPr lang="en-GB" sz="2400" dirty="0">
                  <a:solidFill>
                    <a:srgbClr val="4870B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Layer</a:t>
              </a:r>
              <a:endParaRPr lang="en-GB" sz="2800" dirty="0">
                <a:solidFill>
                  <a:srgbClr val="4870B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5" name="TextBox 63">
              <a:extLst>
                <a:ext uri="{FF2B5EF4-FFF2-40B4-BE49-F238E27FC236}">
                  <a16:creationId xmlns:a16="http://schemas.microsoft.com/office/drawing/2014/main" id="{39272D23-BA6D-4996-BDE6-54EC7A566D8E}"/>
                </a:ext>
              </a:extLst>
            </p:cNvPr>
            <p:cNvSpPr txBox="1"/>
            <p:nvPr/>
          </p:nvSpPr>
          <p:spPr>
            <a:xfrm>
              <a:off x="1778601" y="5536543"/>
              <a:ext cx="1917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4870B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Layer</a:t>
              </a:r>
            </a:p>
          </p:txBody>
        </p:sp>
        <p:sp>
          <p:nvSpPr>
            <p:cNvPr id="6" name="TextBox 64">
              <a:extLst>
                <a:ext uri="{FF2B5EF4-FFF2-40B4-BE49-F238E27FC236}">
                  <a16:creationId xmlns:a16="http://schemas.microsoft.com/office/drawing/2014/main" id="{F1FBE9AE-7A47-453E-9614-3F39EF5F19DA}"/>
                </a:ext>
              </a:extLst>
            </p:cNvPr>
            <p:cNvSpPr txBox="1"/>
            <p:nvPr/>
          </p:nvSpPr>
          <p:spPr>
            <a:xfrm>
              <a:off x="5597640" y="5366150"/>
              <a:ext cx="2570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4870B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Hidden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0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Neural networks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C0D609-7F42-42BA-9FA8-4A464C354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30" y="1690688"/>
            <a:ext cx="5673540" cy="50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8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599" y="760169"/>
            <a:ext cx="10693609" cy="4264007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870B1"/>
                </a:solidFill>
                <a:latin typeface="+mn-lt"/>
              </a:rPr>
              <a:t>Thank you for listening!</a:t>
            </a:r>
            <a:br>
              <a:rPr lang="en-US" dirty="0">
                <a:solidFill>
                  <a:srgbClr val="4870B1"/>
                </a:solidFill>
                <a:latin typeface="+mn-lt"/>
              </a:rPr>
            </a:br>
            <a:br>
              <a:rPr lang="en-US" dirty="0">
                <a:solidFill>
                  <a:srgbClr val="4870B1"/>
                </a:solidFill>
                <a:latin typeface="+mn-lt"/>
              </a:rPr>
            </a:br>
            <a:r>
              <a:rPr lang="en-US" dirty="0">
                <a:solidFill>
                  <a:srgbClr val="4870B1"/>
                </a:solidFill>
                <a:latin typeface="+mn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95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What is time series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BD395-3D24-4C73-9284-CD4CEAF37243}"/>
              </a:ext>
            </a:extLst>
          </p:cNvPr>
          <p:cNvSpPr txBox="1"/>
          <p:nvPr/>
        </p:nvSpPr>
        <p:spPr>
          <a:xfrm>
            <a:off x="838200" y="3055857"/>
            <a:ext cx="5502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Examples of time series:</a:t>
            </a:r>
          </a:p>
          <a:p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Stock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Temperature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House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4B0A5-6AC0-444F-935B-007F7BB722C7}"/>
              </a:ext>
            </a:extLst>
          </p:cNvPr>
          <p:cNvSpPr txBox="1"/>
          <p:nvPr/>
        </p:nvSpPr>
        <p:spPr>
          <a:xfrm>
            <a:off x="838200" y="2159918"/>
            <a:ext cx="590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Data points ordered by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DAC84-6D56-44B6-921A-8791391B3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82" b="1004"/>
          <a:stretch/>
        </p:blipFill>
        <p:spPr>
          <a:xfrm>
            <a:off x="8126316" y="1792821"/>
            <a:ext cx="3227484" cy="4971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7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870B1"/>
          </a:solidFill>
        </p:spPr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 What is time series data?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B91D-0F11-4048-9F82-B8F9CBC0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88" y="1690688"/>
            <a:ext cx="5638225" cy="50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870B1"/>
          </a:solidFill>
        </p:spPr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 What is time series data?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0F008-AD57-4221-8E4E-7209257B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4" y="1690688"/>
            <a:ext cx="5689072" cy="50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870B1"/>
          </a:solidFill>
        </p:spPr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 What is time series data?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15547-BCFF-488F-A230-9BB46474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92" y="1690687"/>
            <a:ext cx="5683016" cy="50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Characteristics of time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1704-A85B-41B5-BD19-D344FDC41C11}"/>
              </a:ext>
            </a:extLst>
          </p:cNvPr>
          <p:cNvSpPr txBox="1"/>
          <p:nvPr/>
        </p:nvSpPr>
        <p:spPr>
          <a:xfrm>
            <a:off x="838200" y="1997839"/>
            <a:ext cx="5502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Trend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Seasonality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Cycles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Outliers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9144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Decomposition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E0F11-318B-48CC-9E2C-8CE5FB00B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" y="1821809"/>
            <a:ext cx="5443687" cy="4833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9065B-B7D5-407A-ABEE-85124E170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86" y="1690688"/>
            <a:ext cx="5591366" cy="49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Methods of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776CE-3AD0-4338-A993-7B2DF03CF7CB}"/>
              </a:ext>
            </a:extLst>
          </p:cNvPr>
          <p:cNvSpPr txBox="1"/>
          <p:nvPr/>
        </p:nvSpPr>
        <p:spPr>
          <a:xfrm>
            <a:off x="838200" y="2519141"/>
            <a:ext cx="5649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4000" dirty="0"/>
              <a:t> ARIMA</a:t>
            </a:r>
          </a:p>
          <a:p>
            <a:endParaRPr lang="en-GB" sz="4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4000" dirty="0"/>
              <a:t> Exponential Smoothing</a:t>
            </a:r>
          </a:p>
          <a:p>
            <a:endParaRPr lang="en-GB" sz="4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4000" dirty="0"/>
              <a:t>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4262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F78-E975-4FF3-BA4B-F8B4071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870B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ARIMA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2F525-96B7-4239-9F46-AC1D55277FC6}"/>
              </a:ext>
            </a:extLst>
          </p:cNvPr>
          <p:cNvSpPr txBox="1"/>
          <p:nvPr/>
        </p:nvSpPr>
        <p:spPr>
          <a:xfrm>
            <a:off x="8919941" y="5831571"/>
            <a:ext cx="3221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ARIMA(p,d,q ) model</a:t>
            </a:r>
          </a:p>
          <a:p>
            <a:endParaRPr lang="it-I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F5B5-7B85-4A1A-B084-015AE119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81" y="1690689"/>
            <a:ext cx="581983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Elastaclou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0B1"/>
      </a:accent1>
      <a:accent2>
        <a:srgbClr val="B14A7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B14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123</Words>
  <Application>Microsoft Office PowerPoint</Application>
  <PresentationFormat>Widescreen</PresentationFormat>
  <Paragraphs>50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Segoe UI Light</vt:lpstr>
      <vt:lpstr>Wingdings</vt:lpstr>
      <vt:lpstr>Office Theme</vt:lpstr>
      <vt:lpstr>1_Office Theme</vt:lpstr>
      <vt:lpstr>PowerPoint Presentation</vt:lpstr>
      <vt:lpstr> What is time series data?</vt:lpstr>
      <vt:lpstr> What is time series data?</vt:lpstr>
      <vt:lpstr> What is time series data?</vt:lpstr>
      <vt:lpstr> What is time series data?</vt:lpstr>
      <vt:lpstr> Characteristics of time series</vt:lpstr>
      <vt:lpstr> Decomposition</vt:lpstr>
      <vt:lpstr> Methods of forecasting</vt:lpstr>
      <vt:lpstr> ARIMA</vt:lpstr>
      <vt:lpstr> Exponential smoothing</vt:lpstr>
      <vt:lpstr> Neural networks</vt:lpstr>
      <vt:lpstr> Neural networks</vt:lpstr>
      <vt:lpstr>Thank you for listening!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Furtuna</dc:creator>
  <cp:lastModifiedBy>Bianca Furtuna</cp:lastModifiedBy>
  <cp:revision>19</cp:revision>
  <dcterms:created xsi:type="dcterms:W3CDTF">2017-09-19T21:24:33Z</dcterms:created>
  <dcterms:modified xsi:type="dcterms:W3CDTF">2017-09-21T07:52:50Z</dcterms:modified>
</cp:coreProperties>
</file>