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dventPr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AdventProSemiBold-italic.fntdata"/><Relationship Id="rId12" Type="http://schemas.openxmlformats.org/officeDocument/2006/relationships/font" Target="fonts/AdventProSemiBold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74af13b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674af13b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74af13b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2674af13b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74af13b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2674af13b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74af13b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2674af13b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4" name="Google Shape;17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1" name="Google Shape;181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4" name="Google Shape;184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7" name="Google Shape;187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0" name="Google Shape;190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5" name="Google Shape;19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0" name="Google Shape;200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3" name="Google Shape;203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7" name="Google Shape;207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0" name="Google Shape;210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3" name="Google Shape;21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1" name="Google Shape;221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2" name="Google Shape;222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7" name="Google Shape;227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1" name="Google Shape;241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6" name="Google Shape;246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9" name="Google Shape;249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2" name="Google Shape;252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9" name="Google Shape;259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3" name="Google Shape;263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8" name="Google Shape;26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1" name="Google Shape;271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0" name="Google Shape;320;p16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21" name="Google Shape;321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2" name="Google Shape;362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6" name="Google Shape;376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1" name="Google Shape;381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7" name="Google Shape;387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8" name="Google Shape;388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98" name="Google Shape;398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9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1" name="Google Shape;401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6" name="Google Shape;406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2" name="Google Shape;412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19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5" name="Google Shape;41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9" name="Google Shape;419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3" name="Google Shape;4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4" name="Google Shape;4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11900" y="31066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PART - 2</a:t>
            </a:r>
            <a:endParaRPr sz="23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175150" y="761825"/>
            <a:ext cx="6903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DATA </a:t>
            </a:r>
            <a:r>
              <a:rPr lang="en" sz="5700">
                <a:solidFill>
                  <a:schemeClr val="accent2"/>
                </a:solidFill>
              </a:rPr>
              <a:t>SPHERE </a:t>
            </a:r>
            <a:endParaRPr sz="57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ACCELERATED DATA SCIENCE BOOTCAMP</a:t>
            </a:r>
            <a:endParaRPr sz="3300"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23"/>
          <p:cNvSpPr txBox="1"/>
          <p:nvPr/>
        </p:nvSpPr>
        <p:spPr>
          <a:xfrm>
            <a:off x="3072000" y="37994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Migration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1" type="body"/>
          </p:nvPr>
        </p:nvSpPr>
        <p:spPr>
          <a:xfrm>
            <a:off x="597375" y="1192360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migration refers to the process of transferring data from one storage system to another, or from one format to another, while ensuring data integrity and consistency.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Definition</a:t>
            </a:r>
            <a:endParaRPr/>
          </a:p>
        </p:txBody>
      </p:sp>
      <p:pic>
        <p:nvPicPr>
          <p:cNvPr id="465" name="Google Shape;4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625" y="2454471"/>
            <a:ext cx="4136920" cy="23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idx="1" type="body"/>
          </p:nvPr>
        </p:nvSpPr>
        <p:spPr>
          <a:xfrm>
            <a:off x="597375" y="1192350"/>
            <a:ext cx="43599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Business Continuity: </a:t>
            </a:r>
            <a:r>
              <a:rPr lang="en" sz="1500"/>
              <a:t>Data migration facilitates seamless operations during system upgrades or migrations, ensuring minimal disruption to business processes and continuity of services</a:t>
            </a:r>
            <a:r>
              <a:rPr lang="en" sz="1500"/>
              <a:t>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Compliance and Governance: </a:t>
            </a:r>
            <a:r>
              <a:rPr lang="en" sz="1500"/>
              <a:t>Proper data migration processes help organizations adhere to regulatory requirements by ensuring data privacy, security, and integrity are maintained throughout the transition.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471" name="Google Shape;471;p25"/>
          <p:cNvSpPr txBox="1"/>
          <p:nvPr>
            <p:ph type="ctrTitle"/>
          </p:nvPr>
        </p:nvSpPr>
        <p:spPr>
          <a:xfrm>
            <a:off x="618825" y="411675"/>
            <a:ext cx="3882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Importance and Benefit</a:t>
            </a:r>
            <a:endParaRPr/>
          </a:p>
        </p:txBody>
      </p:sp>
      <p:pic>
        <p:nvPicPr>
          <p:cNvPr id="472" name="Google Shape;4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00" y="1225175"/>
            <a:ext cx="3881925" cy="289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idx="1" type="body"/>
          </p:nvPr>
        </p:nvSpPr>
        <p:spPr>
          <a:xfrm>
            <a:off x="557750" y="989475"/>
            <a:ext cx="49941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SQL Toolkit and ORM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High-level Interface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Connecting to Databases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Executing SQL Queries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Managing Database Transactions</a:t>
            </a:r>
            <a:endParaRPr sz="2100"/>
          </a:p>
        </p:txBody>
      </p:sp>
      <p:sp>
        <p:nvSpPr>
          <p:cNvPr id="478" name="Google Shape;478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SQLAlchemy</a:t>
            </a:r>
            <a:endParaRPr/>
          </a:p>
        </p:txBody>
      </p:sp>
      <p:pic>
        <p:nvPicPr>
          <p:cNvPr id="479" name="Google Shape;4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525" y="18145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1" type="body"/>
          </p:nvPr>
        </p:nvSpPr>
        <p:spPr>
          <a:xfrm>
            <a:off x="618825" y="1312125"/>
            <a:ext cx="5151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Lightweight Database Migration Tool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Define and Manage Database Schema Changes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Automation of Migration Scripts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Integration with SQLAlchemy</a:t>
            </a:r>
            <a:endParaRPr sz="2200"/>
          </a:p>
        </p:txBody>
      </p:sp>
      <p:sp>
        <p:nvSpPr>
          <p:cNvPr id="485" name="Google Shape;485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ALEMBIC</a:t>
            </a:r>
            <a:endParaRPr/>
          </a:p>
        </p:txBody>
      </p:sp>
      <p:pic>
        <p:nvPicPr>
          <p:cNvPr id="486" name="Google Shape;4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25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idx="1" type="subTitle"/>
          </p:nvPr>
        </p:nvSpPr>
        <p:spPr>
          <a:xfrm>
            <a:off x="2419650" y="2160738"/>
            <a:ext cx="4304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5200"/>
              <a:t>THANK YOU</a:t>
            </a:r>
            <a:endParaRPr b="1" sz="5500"/>
          </a:p>
        </p:txBody>
      </p:sp>
      <p:sp>
        <p:nvSpPr>
          <p:cNvPr id="492" name="Google Shape;492;p28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8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99" name="Google Shape;499;p28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28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02" name="Google Shape;502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8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05" name="Google Shape;505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8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8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511" name="Google Shape;511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514" name="Google Shape;514;p28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