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A761-C2FE-D446-80FF-BD4B91F74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1F5CB-25A6-8543-813B-C9873B52D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CC90-E19B-7841-9285-7312C0AB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E8D0-32F4-3D44-AA5F-16A50C45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0DAA-84D8-0B45-A137-D9C23990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320B-1B6B-5843-A094-68574ACE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E8374-4B4A-8A49-B47A-5CEE40EF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266D-3AF1-1C4A-BFDF-D25DD9A3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2A53-E2D5-714A-AC0D-7B48563C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09B9-7313-2B4A-994E-883B8FDD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413A1-7753-5743-A1C6-4601169DD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6B014-3079-5945-9A9B-ABA7A46C2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F12C-1326-C447-A95B-8D4012C7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08E4-3FC7-234C-BE3B-4728461D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5E9C-AAD5-6A4E-8E3E-7675344C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C1E-9BE0-FD4F-9A61-47B79E62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31C7-2E3D-9A41-B399-8609F9A4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F3D2-6CE7-DF4E-AE39-6395749C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DF9B-0C64-F44D-8586-0B41D98A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1EC6-3FCD-C749-AF0F-3144DC35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DF49-C2C7-3D4A-B372-F239630C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42C1-F7D4-FF47-883B-9483F4A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28E92-7B66-B548-8CA3-DD4BE8A5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95EC-3393-9F47-AEF4-EB38D8B5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16A7-B8A0-A349-B668-1D0CAFED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C81D-AEA4-044C-AD1D-6DDE4EC8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17F4-739D-814D-9113-5E08ABB33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1A76-DA3E-2C4D-A239-07DF68CF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B546-2481-B841-8E7D-7A4C3631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AFDB-BAA0-0E44-B3F9-CD7A2F0D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FCFB-C8DB-2042-907A-777C3D62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5652-4FF4-1448-8370-FD05AAEB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519A-18A4-4A4A-AD52-F5F1CEB0B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E726C-0019-FB48-8885-25412178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F715A-C3AF-7149-8C30-8FC8C5EEC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C44E8-8D47-D045-BBA4-29904D827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9E367-EEA0-1F46-B4A2-A0060143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AA946-7B57-B948-AA6E-2444C378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63E30-C1D2-AB40-AA44-DEBBC180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F1A7-EE27-594B-B92D-9C86A925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746B8-A288-C94B-8275-0A6265D8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B6750-91B2-7149-A702-4D29762B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5B9F1-ACEF-8447-B68D-9E248246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429FF-F9ED-C743-A5A1-C9F8F2DD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B3B32-874B-1F42-B191-470B1363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C3E8E-9688-1E42-A79A-F61D9900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9B48-934A-F440-80B3-7F91559F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039F-A566-774C-A7C5-C8718350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8E13-C97C-AD42-9A93-D4EC69B64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15D7-4AD6-7346-B98C-FE0EB8E7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CDB3D-F4BC-A343-A028-E0110CA1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D38D1-B387-4F4C-A5D4-CB560BBA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D582-F4D6-7A46-9563-3C142DE8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F6821-86AB-1949-9CCE-838DA7E6F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71FF3-DB61-1E4A-8134-9FEEACFF8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DDCF2-DB74-6448-9D3B-ABB39428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F549E-5C88-2B46-AC7C-14D31493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9FED-30E1-1345-AF76-40D684DD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ED01D-12BA-DC43-AA9E-80E127F7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D0C56-4148-8948-8241-DBD7E27E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8029-5C75-5D4B-B099-A659BBE9C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836F-9A6E-F64C-98D8-5DDCF93304FC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24EE-BA9F-ED41-9776-74FEBF583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26C2-8704-8941-BB6F-2D2368776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A41D-C6D9-7E47-B708-FDA8FA07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131356E-854A-EF43-A0E1-9EB37ADA335D}"/>
              </a:ext>
            </a:extLst>
          </p:cNvPr>
          <p:cNvGrpSpPr/>
          <p:nvPr/>
        </p:nvGrpSpPr>
        <p:grpSpPr>
          <a:xfrm>
            <a:off x="1433265" y="474321"/>
            <a:ext cx="6482791" cy="5909358"/>
            <a:chOff x="1433265" y="474321"/>
            <a:chExt cx="6482791" cy="5909358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D8FAFE3-C644-7741-B096-921A62F07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3102" y="474321"/>
              <a:ext cx="5022954" cy="590935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68408-AACA-484D-9FF7-9D82F8CE8EF1}"/>
                </a:ext>
              </a:extLst>
            </p:cNvPr>
            <p:cNvSpPr/>
            <p:nvPr/>
          </p:nvSpPr>
          <p:spPr>
            <a:xfrm>
              <a:off x="4616970" y="869430"/>
              <a:ext cx="614597" cy="254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D400B5-2AC0-6B47-A8FB-9A53BBE0D635}"/>
                </a:ext>
              </a:extLst>
            </p:cNvPr>
            <p:cNvSpPr/>
            <p:nvPr/>
          </p:nvSpPr>
          <p:spPr>
            <a:xfrm rot="3353706">
              <a:off x="3313749" y="624968"/>
              <a:ext cx="518945" cy="292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521192-4F7F-2F40-B6E8-AE73B10E74E2}"/>
                </a:ext>
              </a:extLst>
            </p:cNvPr>
            <p:cNvSpPr/>
            <p:nvPr/>
          </p:nvSpPr>
          <p:spPr>
            <a:xfrm rot="19588066">
              <a:off x="6245090" y="858027"/>
              <a:ext cx="1522293" cy="597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24CEDA-1087-614F-B889-AC16BFD679C9}"/>
                </a:ext>
              </a:extLst>
            </p:cNvPr>
            <p:cNvSpPr/>
            <p:nvPr/>
          </p:nvSpPr>
          <p:spPr>
            <a:xfrm>
              <a:off x="2976440" y="2383971"/>
              <a:ext cx="863281" cy="334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E101BC-A45A-1842-8371-0C624812B064}"/>
                </a:ext>
              </a:extLst>
            </p:cNvPr>
            <p:cNvSpPr txBox="1"/>
            <p:nvPr/>
          </p:nvSpPr>
          <p:spPr>
            <a:xfrm>
              <a:off x="2976440" y="627514"/>
              <a:ext cx="9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Sunlight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44396E-05A4-2D42-890B-9EDCC4F245AB}"/>
                </a:ext>
              </a:extLst>
            </p:cNvPr>
            <p:cNvSpPr txBox="1"/>
            <p:nvPr/>
          </p:nvSpPr>
          <p:spPr>
            <a:xfrm>
              <a:off x="4097327" y="489014"/>
              <a:ext cx="1599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Photosynthesis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CO</a:t>
              </a:r>
              <a:r>
                <a:rPr lang="en-US" baseline="-25000" dirty="0">
                  <a:highlight>
                    <a:srgbClr val="00FF00"/>
                  </a:highlight>
                </a:rPr>
                <a:t>2</a:t>
              </a:r>
              <a:r>
                <a:rPr lang="en-US" dirty="0">
                  <a:highlight>
                    <a:srgbClr val="00FF00"/>
                  </a:highlight>
                </a:rPr>
                <a:t> Uptake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F3EBB9-768C-D646-955D-031E6B8A402A}"/>
                </a:ext>
              </a:extLst>
            </p:cNvPr>
            <p:cNvSpPr txBox="1"/>
            <p:nvPr/>
          </p:nvSpPr>
          <p:spPr>
            <a:xfrm>
              <a:off x="6384751" y="1193102"/>
              <a:ext cx="14537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</a:t>
              </a:r>
            </a:p>
            <a:p>
              <a:r>
                <a:rPr lang="en-US" dirty="0"/>
                <a:t>Respiration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CO</a:t>
              </a:r>
              <a:r>
                <a:rPr lang="en-US" baseline="-25000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2</a:t>
              </a:r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 Emission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6D7496-2DB3-6545-858C-F3C78674484E}"/>
                </a:ext>
              </a:extLst>
            </p:cNvPr>
            <p:cNvSpPr txBox="1"/>
            <p:nvPr/>
          </p:nvSpPr>
          <p:spPr>
            <a:xfrm>
              <a:off x="6096000" y="3326725"/>
              <a:ext cx="14537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Soil</a:t>
              </a:r>
            </a:p>
            <a:p>
              <a:r>
                <a:rPr lang="en-US" dirty="0"/>
                <a:t>Respiration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CO</a:t>
              </a:r>
              <a:r>
                <a:rPr lang="en-US" baseline="-25000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2</a:t>
              </a:r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 Emission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DA6CAA-F026-EF49-B7E3-40AE97577116}"/>
                </a:ext>
              </a:extLst>
            </p:cNvPr>
            <p:cNvSpPr txBox="1"/>
            <p:nvPr/>
          </p:nvSpPr>
          <p:spPr>
            <a:xfrm>
              <a:off x="2358257" y="2228054"/>
              <a:ext cx="982898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Net</a:t>
              </a:r>
            </a:p>
            <a:p>
              <a:pPr algn="ctr"/>
              <a:r>
                <a:rPr lang="en-US" b="1" dirty="0"/>
                <a:t>CO</a:t>
              </a:r>
              <a:r>
                <a:rPr lang="en-US" b="1" baseline="-25000" dirty="0"/>
                <a:t>2</a:t>
              </a:r>
              <a:r>
                <a:rPr lang="en-US" b="1" dirty="0"/>
                <a:t> Flux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175197-F6D0-F449-9678-DF6EF910A67B}"/>
                </a:ext>
              </a:extLst>
            </p:cNvPr>
            <p:cNvSpPr txBox="1"/>
            <p:nvPr/>
          </p:nvSpPr>
          <p:spPr>
            <a:xfrm>
              <a:off x="1518199" y="3003559"/>
              <a:ext cx="1288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highlight>
                    <a:srgbClr val="00FF00"/>
                  </a:highlight>
                </a:rPr>
                <a:t>Net </a:t>
              </a:r>
              <a:r>
                <a:rPr lang="en-US" b="1" dirty="0">
                  <a:highlight>
                    <a:srgbClr val="00FF00"/>
                  </a:highlight>
                </a:rPr>
                <a:t>uptake</a:t>
              </a:r>
              <a:r>
                <a:rPr lang="en-US" dirty="0">
                  <a:highlight>
                    <a:srgbClr val="00FF00"/>
                  </a:highlight>
                </a:rPr>
                <a:t> </a:t>
              </a:r>
            </a:p>
            <a:p>
              <a:pPr algn="r"/>
              <a:r>
                <a:rPr lang="en-US" dirty="0">
                  <a:highlight>
                    <a:srgbClr val="00FF00"/>
                  </a:highlight>
                </a:rPr>
                <a:t>(- negative)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C70C5C-8C89-F841-846C-B25D00C91905}"/>
                </a:ext>
              </a:extLst>
            </p:cNvPr>
            <p:cNvSpPr txBox="1"/>
            <p:nvPr/>
          </p:nvSpPr>
          <p:spPr>
            <a:xfrm>
              <a:off x="1433265" y="1503287"/>
              <a:ext cx="1475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Net </a:t>
              </a:r>
              <a:r>
                <a:rPr lang="en-US" b="1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emission</a:t>
              </a:r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 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(+ positive)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28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McNicol, Gavin</dc:creator>
  <cp:lastModifiedBy>McNicol, Gavin</cp:lastModifiedBy>
  <cp:revision>1</cp:revision>
  <dcterms:created xsi:type="dcterms:W3CDTF">2021-11-14T19:30:44Z</dcterms:created>
  <dcterms:modified xsi:type="dcterms:W3CDTF">2021-11-15T15:35:45Z</dcterms:modified>
</cp:coreProperties>
</file>