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78" r:id="rId2"/>
  </p:sldIdLst>
  <p:sldSz cx="10058400" cy="7543800"/>
  <p:notesSz cx="7315200" cy="9601200"/>
  <p:custDataLst>
    <p:tags r:id="rId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3" autoAdjust="0"/>
    <p:restoredTop sz="86418" autoAdjust="0"/>
  </p:normalViewPr>
  <p:slideViewPr>
    <p:cSldViewPr snapToGrid="0">
      <p:cViewPr varScale="1">
        <p:scale>
          <a:sx n="119" d="100"/>
          <a:sy n="119" d="100"/>
        </p:scale>
        <p:origin x="488" y="200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4/21/20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1B3-6AA0-A44D-85EA-B243DD0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-10758"/>
            <a:ext cx="8653463" cy="941388"/>
          </a:xfrm>
        </p:spPr>
        <p:txBody>
          <a:bodyPr/>
          <a:lstStyle/>
          <a:p>
            <a:r>
              <a:rPr lang="en-US" dirty="0"/>
              <a:t>Traditional Model Flow Example – Financial Merger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C69BB-CBB6-E649-AAF0-CA068FDE5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0</a:t>
            </a:fld>
            <a:endParaRPr lang="en-US" altLang="zh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180531-7878-2C48-BE75-20A4C261821A}"/>
              </a:ext>
            </a:extLst>
          </p:cNvPr>
          <p:cNvSpPr/>
          <p:nvPr/>
        </p:nvSpPr>
        <p:spPr bwMode="auto">
          <a:xfrm>
            <a:off x="7693827" y="1785768"/>
            <a:ext cx="1633781" cy="12801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B358244-4126-4243-B34B-C92B4A92D8FF}"/>
              </a:ext>
            </a:extLst>
          </p:cNvPr>
          <p:cNvSpPr/>
          <p:nvPr/>
        </p:nvSpPr>
        <p:spPr bwMode="auto">
          <a:xfrm>
            <a:off x="6548232" y="1844935"/>
            <a:ext cx="978946" cy="1161827"/>
          </a:xfrm>
          <a:prstGeom prst="rightBrace">
            <a:avLst/>
          </a:prstGeom>
          <a:noFill/>
          <a:ln w="317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6801D4-83AB-874E-89DA-0AC6AEA0900E}"/>
              </a:ext>
            </a:extLst>
          </p:cNvPr>
          <p:cNvSpPr/>
          <p:nvPr/>
        </p:nvSpPr>
        <p:spPr bwMode="auto">
          <a:xfrm>
            <a:off x="6548232" y="3722147"/>
            <a:ext cx="978946" cy="2452744"/>
          </a:xfrm>
          <a:prstGeom prst="rightBrace">
            <a:avLst/>
          </a:prstGeom>
          <a:noFill/>
          <a:ln w="317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E5153-54FA-1F48-9F4B-4C445D8DBB9F}"/>
              </a:ext>
            </a:extLst>
          </p:cNvPr>
          <p:cNvSpPr/>
          <p:nvPr/>
        </p:nvSpPr>
        <p:spPr bwMode="auto">
          <a:xfrm>
            <a:off x="7602797" y="3996466"/>
            <a:ext cx="1815841" cy="181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MODEL: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USER-DEFINED FORMULAS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0C4DBD-9BB4-F545-88B4-8A760161DFD3}"/>
              </a:ext>
            </a:extLst>
          </p:cNvPr>
          <p:cNvSpPr/>
          <p:nvPr/>
        </p:nvSpPr>
        <p:spPr bwMode="auto">
          <a:xfrm>
            <a:off x="7693827" y="5994807"/>
            <a:ext cx="1633781" cy="1280160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0F75FDE-7040-2447-96B1-87B2427B1E03}"/>
              </a:ext>
            </a:extLst>
          </p:cNvPr>
          <p:cNvSpPr/>
          <p:nvPr/>
        </p:nvSpPr>
        <p:spPr bwMode="auto">
          <a:xfrm>
            <a:off x="6548232" y="6350534"/>
            <a:ext cx="978946" cy="568706"/>
          </a:xfrm>
          <a:prstGeom prst="rightBrace">
            <a:avLst/>
          </a:prstGeom>
          <a:noFill/>
          <a:ln w="317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17E9197-2897-5A48-A093-93419E1AA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20090"/>
              </p:ext>
            </p:extLst>
          </p:nvPr>
        </p:nvGraphicFramePr>
        <p:xfrm>
          <a:off x="827438" y="1427331"/>
          <a:ext cx="5543387" cy="560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19" name="Worksheet" r:id="rId3" imgW="4724400" imgH="4775200" progId="Excel.Sheet.8">
                  <p:embed/>
                </p:oleObj>
              </mc:Choice>
              <mc:Fallback>
                <p:oleObj name="Worksheet" r:id="rId3" imgW="4724400" imgH="4775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438" y="1427331"/>
                        <a:ext cx="5543387" cy="5602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93840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8061</TotalTime>
  <Words>15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Times New Roman</vt:lpstr>
      <vt:lpstr>UBSHeadline</vt:lpstr>
      <vt:lpstr>Arial Unicode MS</vt:lpstr>
      <vt:lpstr>Frutiger 45 Light</vt:lpstr>
      <vt:lpstr>Symbol</vt:lpstr>
      <vt:lpstr>Arial</vt:lpstr>
      <vt:lpstr>Default Design</vt:lpstr>
      <vt:lpstr>Microsoft Excel 97 - 2004 Worksheet</vt:lpstr>
      <vt:lpstr>Traditional Model Flow Example – Financial Merger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841</cp:revision>
  <cp:lastPrinted>2020-04-21T20:52:41Z</cp:lastPrinted>
  <dcterms:created xsi:type="dcterms:W3CDTF">2002-05-03T03:00:09Z</dcterms:created>
  <dcterms:modified xsi:type="dcterms:W3CDTF">2020-04-22T14:47:09Z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