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74939"/>
    <a:srgbClr val="7C7F62"/>
    <a:srgbClr val="E0E2D5"/>
    <a:srgbClr val="44546A"/>
    <a:srgbClr val="00001B"/>
    <a:srgbClr val="01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5D631-3B2D-3C40-B04B-F52191DC0900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D419-EDCC-3B49-A1AC-FBE3EC8B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Pixabay</a:t>
            </a:r>
            <a:r>
              <a:rPr lang="en-US" dirty="0"/>
              <a:t>, CC0</a:t>
            </a:r>
          </a:p>
          <a:p>
            <a:r>
              <a:rPr lang="en-US" dirty="0"/>
              <a:t>https://</a:t>
            </a:r>
            <a:r>
              <a:rPr lang="en-US" dirty="0" err="1"/>
              <a:t>www.pexels.com</a:t>
            </a:r>
            <a:r>
              <a:rPr lang="en-US" dirty="0"/>
              <a:t>/photo/black-textile-41949/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4D419-EDCC-3B49-A1AC-FBE3EC8BB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828E-DD9C-2F43-BBE2-C706E80A4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F1651-B2EF-6840-835F-CD272FB52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1A73-1228-6341-8921-13AF0CB2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11E8-DDCC-B44A-B522-14C730BE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7C25-32D0-564D-8A88-72E7FFE0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9E12-40C1-B14F-8EE2-5225D464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CBC9F-7AD7-7A41-AB8E-D4A76B6E5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B988-DCD2-0946-B326-116836B1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E27B-349F-3349-9B1C-7A7F7B1A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071ED-D2B4-2044-B6BA-CFCE9C20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5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AD253-151A-A947-A7E3-F02462DAE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B52AF-67C6-884C-ABF8-5AB6B1BA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512B-AF9C-4048-B88D-DFD8238B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FA3E0-7372-FE45-AD14-43FA06B1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D170-371F-E448-9260-96077F48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3AC1-434B-404F-9971-5CD68C4C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07D9-27A7-1D4C-9B52-877B71E4A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4F77-12A7-F247-B6C8-65E2DF4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62C9-EB12-6748-90CB-86F34002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FA00-F1B3-1B47-B078-58BD3B2D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2F58-76A8-3047-BA70-D45CBFC3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E82C0-58C0-7340-84BE-10450172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7234-A454-7B4F-9A3E-0AFCBBAC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465F-5A35-2C46-B978-C35AE70A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19FF-1D56-4A49-822A-B9A3890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B1B8-6B6D-8C44-B46B-72B818F3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54BE-C277-0F46-A065-0A3451653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0CBBB-19A1-7647-BB83-A01AE509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BB4D9-89A1-714D-BE5C-57908B77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83975-207B-6447-A545-C58912A0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2960-C38B-FC45-AF72-1B3F0C9A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7EAD-9699-E044-AF0A-52DC8A67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F0CF6-CB22-1F48-9047-5A56F27F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DF148-4B83-AB4E-A34F-5775DE9B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59761-C8B6-824E-A7C3-B6C868781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D1D8F-C592-F141-8892-5D3DD1222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02C64-C9AF-384F-8FBA-46AF717F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53FD9-ABA1-D04B-A549-1D9A0467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74818-0F52-0A41-ADBD-F8CFC704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1009-466D-A84D-ADAD-C153E6B0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49140-D882-134D-BAFB-95E62BF4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7501-301F-C446-821D-70CFABF9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2CE2E-5E9F-CF44-BDE1-30265CEC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BF5A1-6BC2-F040-96F4-1F8148BA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481C4-9364-1C4A-9A64-49F569BC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8E17-2D19-BC44-B811-4B6AD928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02B5-C3E4-6E43-AC2D-2AB756D2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2CDE-F51B-7944-A6A0-613F7896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56AA1-93D6-FE4A-9D6C-4F451A0FB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A99E-7B76-484C-AB20-DE530E67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608A-FB9D-1342-AD8D-3F43D37D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1790-D368-FC43-BE69-F69EDE81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2631-6F00-734C-BD1D-C5C47E8C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07AFB-7741-BD49-BEF8-EECB66DC0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2DA25-540D-2D40-8055-60AA666BF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CEC07-4B22-504A-BA98-E725B4D1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91E6-B524-FE49-8474-828D464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2F60C-0CC8-B340-899F-96310BDA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13920-1369-4B40-BA5B-2B0CE1F7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DB47E-A77E-8044-AC44-AF470F46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F28C-BE60-AB48-81C1-066BA133B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A596-ED95-154F-AF70-4DF6BB0E28C5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BC124-A277-6849-B995-18D8D3526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5BF7-2785-3A4E-BCB5-6B6B90DB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31C5-A497-8247-80BE-372BC0CC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3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7C152-3671-3B41-AD11-74BD2C16D0F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0D6D0-8031-1149-A90A-F2E9EF640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2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0E2D5"/>
                </a:solidFill>
              </a:rPr>
              <a:t>Automatic Language Identification and Relatedness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2DCA0-9F66-EC42-9040-8BC68F1CB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8078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E0E2D5"/>
                </a:solidFill>
              </a:rPr>
              <a:t>Sonia </a:t>
            </a:r>
            <a:r>
              <a:rPr lang="en-US" dirty="0" err="1">
                <a:solidFill>
                  <a:srgbClr val="E0E2D5"/>
                </a:solidFill>
              </a:rPr>
              <a:t>Cromp</a:t>
            </a:r>
            <a:endParaRPr lang="en-US" dirty="0">
              <a:solidFill>
                <a:srgbClr val="E0E2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9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A1EC-1F16-C349-A3FB-21A48F08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3696-8068-674C-BBE8-88543C50B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</a:rPr>
              <a:t>248 languages’ Wikipedia article texts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</a:rPr>
              <a:t>Cleaning: Remove punctuation, non-text characters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</a:rPr>
              <a:t>Result: Random 500-character “chunks”</a:t>
            </a:r>
          </a:p>
          <a:p>
            <a:pPr>
              <a:lnSpc>
                <a:spcPct val="15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Acknowledgement: Compute resources from University of Pittsburgh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Center for Research Computing (CRC) offered through LING 1340 coursework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860DA60-09B8-EF44-812D-C09F1798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01" y="1477280"/>
            <a:ext cx="3961139" cy="265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F5A6C-FDA7-1C4D-BE1C-E5B3D0FB0329}"/>
              </a:ext>
            </a:extLst>
          </p:cNvPr>
          <p:cNvSpPr txBox="1"/>
          <p:nvPr/>
        </p:nvSpPr>
        <p:spPr>
          <a:xfrm>
            <a:off x="8122001" y="4128739"/>
            <a:ext cx="39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Chunks per Language</a:t>
            </a:r>
          </a:p>
        </p:txBody>
      </p:sp>
    </p:spTree>
    <p:extLst>
      <p:ext uri="{BB962C8B-B14F-4D97-AF65-F5344CB8AC3E}">
        <p14:creationId xmlns:p14="http://schemas.microsoft.com/office/powerpoint/2010/main" val="136014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5079-CFA4-DA43-80F1-1F51B3CF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Classification,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358C-A5D9-4741-A357-C9E5958E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069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Language Identification</a:t>
            </a:r>
          </a:p>
          <a:p>
            <a:r>
              <a:rPr lang="en-US" dirty="0">
                <a:solidFill>
                  <a:schemeClr val="bg1"/>
                </a:solidFill>
              </a:rPr>
              <a:t>Naïve Bayes on character bigrams</a:t>
            </a:r>
          </a:p>
          <a:p>
            <a:r>
              <a:rPr lang="en-US">
                <a:solidFill>
                  <a:schemeClr val="bg1"/>
                </a:solidFill>
              </a:rPr>
              <a:t>90.6% </a:t>
            </a:r>
            <a:r>
              <a:rPr lang="en-US" dirty="0">
                <a:solidFill>
                  <a:schemeClr val="bg1"/>
                </a:solidFill>
              </a:rPr>
              <a:t>accuracy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Mapping Relatedness</a:t>
            </a:r>
          </a:p>
          <a:p>
            <a:pPr lvl="0"/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-means clustering, </a:t>
            </a:r>
            <a:r>
              <a:rPr lang="en-US" i="1" dirty="0">
                <a:solidFill>
                  <a:schemeClr val="bg1"/>
                </a:solidFill>
              </a:rPr>
              <a:t>k=150</a:t>
            </a:r>
          </a:p>
          <a:p>
            <a:pPr lvl="0"/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Future Work</a:t>
            </a:r>
          </a:p>
          <a:p>
            <a:r>
              <a:rPr lang="en-US" dirty="0">
                <a:solidFill>
                  <a:schemeClr val="bg1"/>
                </a:solidFill>
              </a:rPr>
              <a:t>Anonymize writing systems</a:t>
            </a:r>
          </a:p>
          <a:p>
            <a:r>
              <a:rPr lang="en-US" dirty="0">
                <a:solidFill>
                  <a:schemeClr val="bg1"/>
                </a:solidFill>
              </a:rPr>
              <a:t>Fine-tune Naïve Bayes, implement Convolutional Neural Net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B92B0D-B4B2-8946-A9A7-5A5F7ADD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82" y="873618"/>
            <a:ext cx="3717718" cy="3986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55BF47-888A-0041-B05F-4D2A6CC1041A}"/>
              </a:ext>
            </a:extLst>
          </p:cNvPr>
          <p:cNvSpPr txBox="1"/>
          <p:nvPr/>
        </p:nvSpPr>
        <p:spPr>
          <a:xfrm>
            <a:off x="8154661" y="4503970"/>
            <a:ext cx="39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Predicted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C4B3B-AD0E-0B43-BD00-C8F3B44D9DE0}"/>
              </a:ext>
            </a:extLst>
          </p:cNvPr>
          <p:cNvSpPr txBox="1"/>
          <p:nvPr/>
        </p:nvSpPr>
        <p:spPr>
          <a:xfrm rot="16200000">
            <a:off x="6232847" y="2823809"/>
            <a:ext cx="39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True Language</a:t>
            </a:r>
          </a:p>
        </p:txBody>
      </p:sp>
    </p:spTree>
    <p:extLst>
      <p:ext uri="{BB962C8B-B14F-4D97-AF65-F5344CB8AC3E}">
        <p14:creationId xmlns:p14="http://schemas.microsoft.com/office/powerpoint/2010/main" val="331891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A788-8808-D64C-ACB6-B9A720B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B5E50-D71E-A348-A213-C89FDE411CC2}"/>
              </a:ext>
            </a:extLst>
          </p:cNvPr>
          <p:cNvSpPr txBox="1"/>
          <p:nvPr/>
        </p:nvSpPr>
        <p:spPr>
          <a:xfrm>
            <a:off x="630476" y="1707464"/>
            <a:ext cx="11561524" cy="423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Swahili, Tsonga, Xhosa, Chewa, Kinyarwanda (Bantu)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French, Norman, Picard (</a:t>
            </a:r>
            <a:r>
              <a:rPr lang="en-US" sz="2600" dirty="0" err="1">
                <a:solidFill>
                  <a:schemeClr val="bg1"/>
                </a:solidFill>
              </a:rPr>
              <a:t>Oïl</a:t>
            </a:r>
            <a:r>
              <a:rPr lang="en-US" sz="2600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Persian, Gilaki, Mazanderani (Western Iranian)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Central </a:t>
            </a:r>
            <a:r>
              <a:rPr lang="en-US" sz="2600" dirty="0" err="1">
                <a:solidFill>
                  <a:schemeClr val="bg1"/>
                </a:solidFill>
              </a:rPr>
              <a:t>Bikol</a:t>
            </a:r>
            <a:r>
              <a:rPr lang="en-US" sz="2600" dirty="0">
                <a:solidFill>
                  <a:schemeClr val="bg1"/>
                </a:solidFill>
              </a:rPr>
              <a:t>, Cebuano, Javanese, Pangasinan, Tagalog (Malayo-Polynesian),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</a:rPr>
              <a:t>    Tok Pisin (English creole)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Alemannic, Ripuarian, Pennsylvania German, Palatine German (High German)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Romanian (Balkan Romance), Silesian (West Slavic), </a:t>
            </a:r>
            <a:r>
              <a:rPr lang="en-US" sz="2600" dirty="0" err="1">
                <a:solidFill>
                  <a:schemeClr val="bg1"/>
                </a:solidFill>
              </a:rPr>
              <a:t>Kotava</a:t>
            </a:r>
            <a:r>
              <a:rPr lang="en-US" sz="2600" dirty="0">
                <a:solidFill>
                  <a:schemeClr val="bg1"/>
                </a:solidFill>
              </a:rPr>
              <a:t>, Lojban (constructed)</a:t>
            </a:r>
          </a:p>
        </p:txBody>
      </p:sp>
    </p:spTree>
    <p:extLst>
      <p:ext uri="{BB962C8B-B14F-4D97-AF65-F5344CB8AC3E}">
        <p14:creationId xmlns:p14="http://schemas.microsoft.com/office/powerpoint/2010/main" val="189721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185</Words>
  <Application>Microsoft Macintosh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Automatic Language Identification and Relatedness Mapping</vt:lpstr>
      <vt:lpstr>Dataset</vt:lpstr>
      <vt:lpstr>Classification, Clustering</vt:lpstr>
      <vt:lpstr>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Language Identification and Relatedness Mapping</dc:title>
  <dc:creator>Cromp, Sonia</dc:creator>
  <cp:lastModifiedBy>Cromp, Sonia</cp:lastModifiedBy>
  <cp:revision>23</cp:revision>
  <dcterms:created xsi:type="dcterms:W3CDTF">2021-03-27T16:25:06Z</dcterms:created>
  <dcterms:modified xsi:type="dcterms:W3CDTF">2021-03-29T18:01:57Z</dcterms:modified>
</cp:coreProperties>
</file>