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85a3ab6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e85a3ab6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85a3ab6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85a3ab6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e85a3ab6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e85a3ab6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85a3ab6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85a3ab6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e85a3ab6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e85a3ab6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e85a3ab6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e85a3ab6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e85a3ab6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e85a3ab6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e85a3ab6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e85a3ab6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e85a3ab6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e85a3ab6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e85a3ab6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e85a3ab6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e85a3ab6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e85a3ab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e85a3ab6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e85a3ab6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e85a3ab6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e85a3ab6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e85a3ab6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e85a3ab6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e85a3ab6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e85a3ab6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e85a3ab6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e85a3ab6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e85a3ab6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e85a3ab6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e85a3ab6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e85a3ab6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e85a3ab6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e85a3ab6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85a3ab6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e85a3ab6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edditinc.com/blog/reddit-recap-2022-globa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Blame Shifting on AITA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Ocampo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Who do their stories focalize?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Practically: Do the most common subjects of sentences vary between rulings?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spaCy to extract dependencies within sentences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all nominal subjects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top 30 subjects per ruling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3675250"/>
            <a:ext cx="8839204" cy="51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 by Ruling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the A-hole:  I, she, he, it, we, they, that, you, me, this, who, mom, which, her, dad, sister, parents, him, one, husband, friend, brother, what, mother, family, people, everyone, wife,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Asshole:  I, she, he, it, we, they, that, this, you, me, who, her, mom, which, parents, wife, him, friend, one, sister, dad, what, husband, people, brother, everyone, son, daughter, family,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A-holes here: I, she, he, we, it, they, that, this, me, you, who, which, her, mom, him, friend, dad, one, parents, husband, wife, sister, family, brother, people, what, them, everyone, mother, boyfriend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Everyone Sucks:  I, she, he, we, it, they, you, that, me, this, who, which, her, mom, sister, husband, him, friend, what, one, parents, dad, people, everyone, family, brother, mother, friends, them, 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 by Ruling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the A-hole:  I, she, he, it, we, they, that, you, me, this, who, mom, which, her, dad, sister, parents, him, one, husband, friend, brother, what, mother, family, people, everyone, </a:t>
            </a:r>
            <a:r>
              <a:rPr lang="en">
                <a:highlight>
                  <a:srgbClr val="FFFF00"/>
                </a:highlight>
              </a:rPr>
              <a:t>wife</a:t>
            </a:r>
            <a:r>
              <a:rPr lang="en"/>
              <a:t>,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Asshole:  I, she, he, it, we, they, that, this, you, me, who, her, mom, which, parents, </a:t>
            </a:r>
            <a:r>
              <a:rPr lang="en">
                <a:highlight>
                  <a:srgbClr val="FFFF00"/>
                </a:highlight>
              </a:rPr>
              <a:t>wife</a:t>
            </a:r>
            <a:r>
              <a:rPr lang="en"/>
              <a:t>, him, friend, one, sister, dad, what, husband, people, brother, everyone, </a:t>
            </a:r>
            <a:r>
              <a:rPr lang="en">
                <a:highlight>
                  <a:srgbClr val="FFFF00"/>
                </a:highlight>
              </a:rPr>
              <a:t>son</a:t>
            </a:r>
            <a:r>
              <a:rPr lang="en"/>
              <a:t>, </a:t>
            </a:r>
            <a:r>
              <a:rPr lang="en">
                <a:highlight>
                  <a:srgbClr val="FFFF00"/>
                </a:highlight>
              </a:rPr>
              <a:t>daughter</a:t>
            </a:r>
            <a:r>
              <a:rPr lang="en"/>
              <a:t>, family,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A-holes here: I, she, he, </a:t>
            </a:r>
            <a:r>
              <a:rPr lang="en">
                <a:highlight>
                  <a:srgbClr val="FFFF00"/>
                </a:highlight>
              </a:rPr>
              <a:t>we</a:t>
            </a:r>
            <a:r>
              <a:rPr lang="en"/>
              <a:t>, it, they, that, this, me, you, who, which, her, mom, him, friend, dad, one, parents, husband, wife, sister, family, brother, people, what, them, everyone, mother, boyfriend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Everyone Sucks:  I, she, he, </a:t>
            </a:r>
            <a:r>
              <a:rPr lang="en">
                <a:highlight>
                  <a:srgbClr val="FFFF00"/>
                </a:highlight>
              </a:rPr>
              <a:t>we</a:t>
            </a:r>
            <a:r>
              <a:rPr lang="en"/>
              <a:t>, it, they, you, that, me, this, who, which, her, mom, sister, husband, him, friend, what, one, parents, dad, people, everyone, family, brother, mother, friends, them, 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How much agency does the writer express?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Practically: What proportion of sentences is written in passive voice? And, who are the subjects of active versus passive sentences?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ratio of passive versus active subjects to determine how much passive or active voice a given post uses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SpaCy: "nsubj" vs. "nsubjpass"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a ruling's passive versus active subjects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420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Passive/Active Ratio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7650" y="1902175"/>
            <a:ext cx="39051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Practically: How does post length vary between rulings?</a:t>
            </a:r>
            <a:endParaRPr i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NTA use most passive voice on average, followed by YTA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Might be a coincidence but the ratio of passive versus active voice is in the same order as total number of posts in the data set (NTA, YTA, NAH, ESH)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873" y="692400"/>
            <a:ext cx="4366575" cy="42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AITA for telling my mom I don’t care about my little brothers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(..</a:t>
            </a:r>
            <a:r>
              <a:rPr lang="en"/>
              <a:t>.) I don’t hate them nor resent them I just don’t care for them, I’m 16 and I have a ton of things I’d rather be doing and hanging out with babies that I have no care for is not one of them. What’s worse is how much my mother demands that I watch them and take care of their needs, these are not my kids and not my responsibility however </a:t>
            </a:r>
            <a:r>
              <a:rPr lang="en">
                <a:highlight>
                  <a:srgbClr val="FFFF00"/>
                </a:highlight>
              </a:rPr>
              <a:t>I am constantly yelled at by her</a:t>
            </a:r>
            <a:r>
              <a:rPr lang="en"/>
              <a:t>, my step father, and my biological father that I need to take care of them. Today was the final straw, I was just relaxing when they barged in,I told the, to get out but was met by a rotten scowl from my mother and she yelled at me to keep them in, immediately </a:t>
            </a:r>
            <a:r>
              <a:rPr lang="en">
                <a:highlight>
                  <a:srgbClr val="FFFF00"/>
                </a:highlight>
              </a:rPr>
              <a:t>my switch was thrown of the floor</a:t>
            </a:r>
            <a:r>
              <a:rPr lang="en"/>
              <a:t>, </a:t>
            </a:r>
            <a:r>
              <a:rPr lang="en">
                <a:highlight>
                  <a:srgbClr val="FFFF00"/>
                </a:highlight>
              </a:rPr>
              <a:t>my desk was completely trashed</a:t>
            </a:r>
            <a:r>
              <a:rPr lang="en"/>
              <a:t>, and </a:t>
            </a:r>
            <a:r>
              <a:rPr lang="en">
                <a:highlight>
                  <a:srgbClr val="FFFF00"/>
                </a:highlight>
              </a:rPr>
              <a:t>my phone was being yanked out of my hands by my toddler brother</a:t>
            </a:r>
            <a:r>
              <a:rPr lang="en"/>
              <a:t>, I was fed up and yelled at my mom to just leave because I don’t have any desire to spend time with them and to stop forcing me to love them. She gave me another scowl and told me that I no longer get my allowance or my console because I’m being cruel and heartless. So tell me, Am I the Asshole?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AITA for telling my mom I don’t care about my little brothers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(...) I don’t hate them nor resent them I just don’t care for them, I’m 16 and I have a ton of things I’d rather be doing and hanging out with babies that I have no care for is not one of them. What’s worse is how much my mother demands that I watch them and take care of their needs, these are not my kids and not my responsibility however </a:t>
            </a:r>
            <a:r>
              <a:rPr lang="en">
                <a:highlight>
                  <a:srgbClr val="FFFF00"/>
                </a:highlight>
              </a:rPr>
              <a:t>I am constantly yelled at by her</a:t>
            </a:r>
            <a:r>
              <a:rPr lang="en"/>
              <a:t>, my step father, and my biological father that I need to take care of them. Today was the final straw, I was just relaxing when they barged in,I told the, to get out but was met by a rotten scowl from my mother and she yelled at me to keep them in, immediately </a:t>
            </a:r>
            <a:r>
              <a:rPr lang="en">
                <a:highlight>
                  <a:srgbClr val="FFFF00"/>
                </a:highlight>
              </a:rPr>
              <a:t>my switch was thrown of the floor</a:t>
            </a:r>
            <a:r>
              <a:rPr lang="en"/>
              <a:t>, </a:t>
            </a:r>
            <a:r>
              <a:rPr lang="en">
                <a:highlight>
                  <a:srgbClr val="FFFF00"/>
                </a:highlight>
              </a:rPr>
              <a:t>my desk was completely trashed</a:t>
            </a:r>
            <a:r>
              <a:rPr lang="en"/>
              <a:t>, and </a:t>
            </a:r>
            <a:r>
              <a:rPr lang="en">
                <a:highlight>
                  <a:srgbClr val="FFFF00"/>
                </a:highlight>
              </a:rPr>
              <a:t>my phone was being yanked out of my hands by my toddler brother</a:t>
            </a:r>
            <a:r>
              <a:rPr lang="en"/>
              <a:t>, I was fed up and yelled at my mom to just leave because I don’t have any desire to spend time with them and to stop forcing me to love them. She gave me another scowl and told me that I no longer get my allowance or my console because I’m being cruel and heartless. So tell me, Am I the Asshole?</a:t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2272200" y="2571750"/>
            <a:ext cx="4603200" cy="73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NOT THE ASSHOLE</a:t>
            </a:r>
            <a:endParaRPr b="1" sz="36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Passive/Active Subjects by Ruling: NTA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the A-hole Passive: I, she, he, it, we, they, that, who, which, this, you, what, sister, me, mom, </a:t>
            </a:r>
            <a:r>
              <a:rPr lang="en">
                <a:highlight>
                  <a:srgbClr val="FFFF00"/>
                </a:highlight>
              </a:rPr>
              <a:t>everything</a:t>
            </a:r>
            <a:r>
              <a:rPr lang="en"/>
              <a:t>, parents, brother, </a:t>
            </a:r>
            <a:r>
              <a:rPr lang="en">
                <a:highlight>
                  <a:srgbClr val="FFFF00"/>
                </a:highlight>
              </a:rPr>
              <a:t>all</a:t>
            </a:r>
            <a:r>
              <a:rPr lang="en"/>
              <a:t>, dad, husband, </a:t>
            </a:r>
            <a:r>
              <a:rPr lang="en">
                <a:highlight>
                  <a:srgbClr val="FFFF00"/>
                </a:highlight>
              </a:rPr>
              <a:t>car</a:t>
            </a:r>
            <a:r>
              <a:rPr lang="en"/>
              <a:t>, things, one, mother, </a:t>
            </a:r>
            <a:r>
              <a:rPr lang="en">
                <a:highlight>
                  <a:srgbClr val="FFFF00"/>
                </a:highlight>
              </a:rPr>
              <a:t>son</a:t>
            </a:r>
            <a:r>
              <a:rPr lang="en"/>
              <a:t>, friend, </a:t>
            </a:r>
            <a:r>
              <a:rPr lang="en">
                <a:highlight>
                  <a:srgbClr val="FFFF00"/>
                </a:highlight>
              </a:rPr>
              <a:t>baby</a:t>
            </a:r>
            <a:r>
              <a:rPr lang="en"/>
              <a:t>, wife, 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 the A-hole Active: I, she, he, it, we, they, that, you, me, this, who, mom, which, her, dad, sister, parents, </a:t>
            </a:r>
            <a:r>
              <a:rPr lang="en">
                <a:highlight>
                  <a:srgbClr val="FFFF00"/>
                </a:highlight>
              </a:rPr>
              <a:t>him</a:t>
            </a:r>
            <a:r>
              <a:rPr lang="en"/>
              <a:t>, one, husband, friend, brother, what, mother, </a:t>
            </a:r>
            <a:r>
              <a:rPr lang="en">
                <a:highlight>
                  <a:srgbClr val="FFFF00"/>
                </a:highlight>
              </a:rPr>
              <a:t>family</a:t>
            </a:r>
            <a:r>
              <a:rPr lang="en"/>
              <a:t>, </a:t>
            </a:r>
            <a:r>
              <a:rPr lang="en">
                <a:highlight>
                  <a:srgbClr val="FFFF00"/>
                </a:highlight>
              </a:rPr>
              <a:t>people</a:t>
            </a:r>
            <a:r>
              <a:rPr lang="en"/>
              <a:t>, </a:t>
            </a:r>
            <a:r>
              <a:rPr lang="en">
                <a:highlight>
                  <a:srgbClr val="FFFF00"/>
                </a:highlight>
              </a:rPr>
              <a:t>everyone</a:t>
            </a:r>
            <a:r>
              <a:rPr lang="en"/>
              <a:t>, </a:t>
            </a:r>
            <a:r>
              <a:rPr lang="en">
                <a:highlight>
                  <a:srgbClr val="FFFF00"/>
                </a:highlight>
              </a:rPr>
              <a:t>them</a:t>
            </a:r>
            <a:r>
              <a:rPr lang="en"/>
              <a:t>, wife, things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Passive/Active Subjects by Ruling: YTA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Asshole Passive: I, she, he, it, we, they, that, this, who, wife, brother, which, you, what, one, husband, son, </a:t>
            </a:r>
            <a:r>
              <a:rPr lang="en">
                <a:highlight>
                  <a:srgbClr val="FFFF00"/>
                </a:highlight>
              </a:rPr>
              <a:t>nothing</a:t>
            </a:r>
            <a:r>
              <a:rPr lang="en"/>
              <a:t>, people, me, mom, family, sister, daughter, </a:t>
            </a:r>
            <a:r>
              <a:rPr lang="en">
                <a:highlight>
                  <a:srgbClr val="FFFF00"/>
                </a:highlight>
              </a:rPr>
              <a:t>kids</a:t>
            </a:r>
            <a:r>
              <a:rPr lang="en"/>
              <a:t>, </a:t>
            </a:r>
            <a:r>
              <a:rPr lang="en">
                <a:highlight>
                  <a:srgbClr val="FFFF00"/>
                </a:highlight>
              </a:rPr>
              <a:t>money</a:t>
            </a:r>
            <a:r>
              <a:rPr lang="en"/>
              <a:t>, parents, dad, </a:t>
            </a:r>
            <a:r>
              <a:rPr lang="en">
                <a:highlight>
                  <a:srgbClr val="FFFF00"/>
                </a:highlight>
              </a:rPr>
              <a:t>car</a:t>
            </a:r>
            <a:r>
              <a:rPr lang="en"/>
              <a:t>, 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Asshole Active: I, she, he, it, we, they, that, this, you, me, who, her, mom, which, </a:t>
            </a:r>
            <a:r>
              <a:rPr lang="en">
                <a:highlight>
                  <a:srgbClr val="FFFF00"/>
                </a:highlight>
              </a:rPr>
              <a:t>him</a:t>
            </a:r>
            <a:r>
              <a:rPr lang="en"/>
              <a:t>, parents, </a:t>
            </a:r>
            <a:r>
              <a:rPr lang="en">
                <a:highlight>
                  <a:srgbClr val="FFFF00"/>
                </a:highlight>
              </a:rPr>
              <a:t>friend</a:t>
            </a:r>
            <a:r>
              <a:rPr lang="en"/>
              <a:t>, wife, sister, dad, one, what, husband, people, brother, </a:t>
            </a:r>
            <a:r>
              <a:rPr lang="en">
                <a:highlight>
                  <a:srgbClr val="FFFF00"/>
                </a:highlight>
              </a:rPr>
              <a:t>everyone</a:t>
            </a:r>
            <a:r>
              <a:rPr lang="en"/>
              <a:t>, son, daughter, family, </a:t>
            </a:r>
            <a:r>
              <a:rPr lang="en">
                <a:highlight>
                  <a:srgbClr val="FFFF00"/>
                </a:highlight>
              </a:rPr>
              <a:t>them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Gendering of Passive/Active Subjects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the A-hole Passive: </a:t>
            </a:r>
            <a:r>
              <a:rPr lang="en">
                <a:highlight>
                  <a:srgbClr val="F4CCCC"/>
                </a:highlight>
              </a:rPr>
              <a:t>she, </a:t>
            </a:r>
            <a:r>
              <a:rPr lang="en">
                <a:highlight>
                  <a:srgbClr val="C9DAF8"/>
                </a:highlight>
              </a:rPr>
              <a:t>he, </a:t>
            </a:r>
            <a:r>
              <a:rPr lang="en">
                <a:highlight>
                  <a:srgbClr val="F4CCCC"/>
                </a:highlight>
              </a:rPr>
              <a:t>sister, mom, </a:t>
            </a:r>
            <a:r>
              <a:rPr lang="en">
                <a:highlight>
                  <a:srgbClr val="C9DAF8"/>
                </a:highlight>
              </a:rPr>
              <a:t>brother, dad, husband, </a:t>
            </a:r>
            <a:r>
              <a:rPr lang="en">
                <a:highlight>
                  <a:srgbClr val="F4CCCC"/>
                </a:highlight>
              </a:rPr>
              <a:t>mother, </a:t>
            </a:r>
            <a:r>
              <a:rPr lang="en">
                <a:highlight>
                  <a:srgbClr val="C9DAF8"/>
                </a:highlight>
              </a:rPr>
              <a:t>son, </a:t>
            </a:r>
            <a:r>
              <a:rPr lang="en">
                <a:highlight>
                  <a:srgbClr val="F4CCCC"/>
                </a:highlight>
              </a:rPr>
              <a:t>wife, her</a:t>
            </a:r>
            <a:endParaRPr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the A-hole Active: </a:t>
            </a:r>
            <a:r>
              <a:rPr lang="en">
                <a:highlight>
                  <a:srgbClr val="F4CCCC"/>
                </a:highlight>
              </a:rPr>
              <a:t>she, </a:t>
            </a:r>
            <a:r>
              <a:rPr lang="en">
                <a:highlight>
                  <a:srgbClr val="C9DAF8"/>
                </a:highlight>
              </a:rPr>
              <a:t>he, </a:t>
            </a:r>
            <a:r>
              <a:rPr lang="en">
                <a:highlight>
                  <a:srgbClr val="F4CCCC"/>
                </a:highlight>
              </a:rPr>
              <a:t>mom, her, </a:t>
            </a:r>
            <a:r>
              <a:rPr lang="en">
                <a:highlight>
                  <a:srgbClr val="C9DAF8"/>
                </a:highlight>
              </a:rPr>
              <a:t>dad, </a:t>
            </a:r>
            <a:r>
              <a:rPr lang="en">
                <a:highlight>
                  <a:srgbClr val="F4CCCC"/>
                </a:highlight>
              </a:rPr>
              <a:t>sister, </a:t>
            </a:r>
            <a:r>
              <a:rPr lang="en">
                <a:highlight>
                  <a:srgbClr val="C9DAF8"/>
                </a:highlight>
              </a:rPr>
              <a:t>him, husband, brother, </a:t>
            </a:r>
            <a:r>
              <a:rPr lang="en">
                <a:highlight>
                  <a:srgbClr val="F4CCCC"/>
                </a:highlight>
              </a:rPr>
              <a:t>mother, wife</a:t>
            </a:r>
            <a:endParaRPr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Asshole Passive: </a:t>
            </a:r>
            <a:r>
              <a:rPr lang="en">
                <a:highlight>
                  <a:srgbClr val="F4CCCC"/>
                </a:highlight>
              </a:rPr>
              <a:t>she, </a:t>
            </a:r>
            <a:r>
              <a:rPr lang="en">
                <a:highlight>
                  <a:srgbClr val="C9DAF8"/>
                </a:highlight>
              </a:rPr>
              <a:t>h</a:t>
            </a:r>
            <a:r>
              <a:rPr lang="en">
                <a:highlight>
                  <a:srgbClr val="C9DAF8"/>
                </a:highlight>
              </a:rPr>
              <a:t>e, </a:t>
            </a:r>
            <a:r>
              <a:rPr lang="en">
                <a:highlight>
                  <a:srgbClr val="F4CCCC"/>
                </a:highlight>
              </a:rPr>
              <a:t>wife, </a:t>
            </a:r>
            <a:r>
              <a:rPr lang="en">
                <a:highlight>
                  <a:srgbClr val="C9DAF8"/>
                </a:highlight>
              </a:rPr>
              <a:t>brother, husband, son, </a:t>
            </a:r>
            <a:r>
              <a:rPr lang="en">
                <a:highlight>
                  <a:srgbClr val="F4CCCC"/>
                </a:highlight>
              </a:rPr>
              <a:t>mom, sister, daughter, </a:t>
            </a:r>
            <a:r>
              <a:rPr lang="en">
                <a:highlight>
                  <a:srgbClr val="C9DAF8"/>
                </a:highlight>
              </a:rPr>
              <a:t>dad, </a:t>
            </a:r>
            <a:r>
              <a:rPr lang="en">
                <a:highlight>
                  <a:srgbClr val="F4CCCC"/>
                </a:highlight>
              </a:rPr>
              <a:t>her</a:t>
            </a:r>
            <a:endParaRPr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Asshole Active: </a:t>
            </a:r>
            <a:r>
              <a:rPr lang="en">
                <a:highlight>
                  <a:srgbClr val="F4CCCC"/>
                </a:highlight>
              </a:rPr>
              <a:t>she, </a:t>
            </a:r>
            <a:r>
              <a:rPr lang="en">
                <a:highlight>
                  <a:srgbClr val="C9DAF8"/>
                </a:highlight>
              </a:rPr>
              <a:t>he, </a:t>
            </a:r>
            <a:r>
              <a:rPr lang="en">
                <a:highlight>
                  <a:srgbClr val="F4CCCC"/>
                </a:highlight>
              </a:rPr>
              <a:t>her, mom, </a:t>
            </a:r>
            <a:r>
              <a:rPr lang="en">
                <a:highlight>
                  <a:srgbClr val="C9DAF8"/>
                </a:highlight>
              </a:rPr>
              <a:t>him, </a:t>
            </a:r>
            <a:r>
              <a:rPr lang="en">
                <a:highlight>
                  <a:srgbClr val="F4CCCC"/>
                </a:highlight>
              </a:rPr>
              <a:t>wife, sister, </a:t>
            </a:r>
            <a:r>
              <a:rPr lang="en">
                <a:highlight>
                  <a:srgbClr val="C9DAF8"/>
                </a:highlight>
              </a:rPr>
              <a:t>dad, husband, brother, son, </a:t>
            </a:r>
            <a:r>
              <a:rPr lang="en">
                <a:highlight>
                  <a:srgbClr val="F4CCCC"/>
                </a:highlight>
              </a:rPr>
              <a:t>daughter</a:t>
            </a:r>
            <a:endParaRPr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r/AmITheAsshole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viewed community on Reddit (</a:t>
            </a:r>
            <a:r>
              <a:rPr lang="en" u="sng">
                <a:solidFill>
                  <a:schemeClr val="hlink"/>
                </a:solidFill>
                <a:hlinkClick r:id="rId3"/>
              </a:rPr>
              <a:t>2022 Reddit Recap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"a place to finally find out if you were wrong in an argument that's been bothering you"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submit posts explaining some conflict in their life and commenters vote on whether the user was justified in their behavior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Rigid posting guidelines on both form and content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3000 characters max, no violence, no medical conflicts, no cheating/divorcing/etc.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Strictly interpersonal drama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Up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machine learning to try and predict the verdict on these posts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the information built up my the ML model to find any further patterns in writing style across the rulings and consider why those patterns might be present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50" y="583400"/>
            <a:ext cx="7632475" cy="44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Rulings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You're the Asshole (YTA), "Asshole"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the Asshole (NTA)</a:t>
            </a:r>
            <a:r>
              <a:rPr lang="en"/>
              <a:t>, "Not the A-hole"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Everyone Sucks Here (ESH), "Everyone Sucks"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Assholes Here (NAH), "No A-holes here"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Enough Information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Left out of analysis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Question:</a:t>
            </a:r>
            <a:r>
              <a:rPr lang="en"/>
              <a:t> How does language vary between rulings? How do posters frame their narratives, and what does that make us think about their role in the conflict?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Collection: Problems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Reddit API does not allow you to scrape more than 1000 posts from a single subreddit and this project revolves around one subreddit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Pushshift API – Third party database of Reddit posts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PMAW – Python wrapper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Currently undergoing migration, no data available from before November 2022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PMAW bugged so that any attempt to scrape over 1000 posts will scrape all posts available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Cannot filter search to only contain posts with link flairs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Solution</a:t>
            </a:r>
            <a:r>
              <a:rPr lang="en"/>
              <a:t>: Scrape 1000 posts per day in a large range and then pare down the data set to only applicable posts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38" y="2685875"/>
            <a:ext cx="869211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9414 Posts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the A-hole: 7180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Asshole: 1399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A-holes here: 471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Everyone Sucks: 364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625" y="1627575"/>
            <a:ext cx="4716374" cy="316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1325"/>
            <a:ext cx="8839200" cy="39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420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How much context and justification do the posters give?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7650" y="2466925"/>
            <a:ext cx="415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NTA write the most on average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NAH have shortest stories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YTA widest variance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425" y="680300"/>
            <a:ext cx="4151375" cy="427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