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2d85dc69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2d85dc69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2d85dc69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2d85dc69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with a good old multinomial naive bayes classifier for these experiments.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2d85dc69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2d85dc69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2d85dc69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2d85dc69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2d85dc69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2d85dc69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2d85dc69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2d85dc69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2d85dc69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2d85dc69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2d85dc69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2d85dc69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2d85dc69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2d85dc69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2d85dc69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2d85dc69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2d85dc69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2d85dc69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2d85dc6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2d85dc6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&lt;and feel free to stop me at any point if you have questions&gt;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&lt;so let’s get into the data&gt;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2d85dc6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2d85dc6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how did this project idea start?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&lt;found blog authorship corpus online on a list of datasets&gt;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&lt;impressed&gt;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&lt;practical use case&gt; -&gt; &lt;age classification&gt;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most of the bloggers are their teenage years, their twenties, or their thirties,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became my target domain, or labels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2d85dc69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2d85dc69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there was an issue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already found, no added data work except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i looked for a way to form new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only would this add value to the data aspect of the project, it would be helpful to see if my findings were dataset-specific or if they hold true across a different context,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2d85dc69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2d85dc69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I had to find a way to use reddit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somehow get primarily age locked data to the domain that I was looking for, which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Teens, twenties, and thirties.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how would i do that?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2d85dc69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2d85dc69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 … yeah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2d85dc69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2d85dc69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anyway, I ran my data pipeline on those subreddits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made sure to scrape the comments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(since the poster doesn’t necessarily belong to that age group)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eventually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did obtain a blog-authorship-corpus like dataset that I am able to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now that we’ve got our data sorted out, let’s move onto analysis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2d85dc69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2d85dc69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emojipedia.org/emoji/%F0%9F%98%8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Text-Based Age Classification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Varun Venkatesh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Preprocessing → does it matter?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Capitalizations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Punctuation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Spacing (whitespace)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Feature Engineering </a:t>
            </a:r>
            <a:r>
              <a:rPr lang="en"/>
              <a:t>→ does it matter?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Syntactic features?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Lexical features?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N-grams or Bag-of-Words?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	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 variable = keep everything else constant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No Preprocessing vs Preprocessing (BoW)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Blog data:</a:t>
            </a:r>
            <a:endParaRPr sz="18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Accuracy</a:t>
            </a:r>
            <a:endParaRPr sz="1400"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0.635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Some of the most significant features</a:t>
            </a:r>
            <a:endParaRPr sz="1400"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'concommitent', 'Porthcawl', 'Mazaa', 'Republispeak', 'غیرت', 'alcanza', 'tabindex', 'compañia', 'wangouette'</a:t>
            </a:r>
            <a:endParaRPr sz="14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Reddit data</a:t>
            </a:r>
            <a:endParaRPr sz="18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Accuracy</a:t>
            </a:r>
            <a:endParaRPr sz="1400"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0.700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Some significant features</a:t>
            </a:r>
            <a:endParaRPr sz="1400"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'workup', 'tradesman', 'flintstone', 'pessimisticpotatoe', 'REQUIS', 'zelda', 'futuristic'</a:t>
            </a:r>
            <a:endParaRPr/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Reddit data:</a:t>
            </a:r>
            <a:endParaRPr sz="18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Accuracy</a:t>
            </a:r>
            <a:endParaRPr sz="1400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0.638</a:t>
            </a:r>
            <a:endParaRPr sz="14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Some of the most significant features</a:t>
            </a:r>
            <a:endParaRPr sz="1400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'waorcaaknvidutazhimtwy', 'pinangatawanan', 'responsiblity', 'squashesmelonszucchiniscucumbers', 'dotnessyness', 'wigglemunch'</a:t>
            </a:r>
            <a:endParaRPr sz="14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Reddit data</a:t>
            </a:r>
            <a:endParaRPr sz="18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Accuracy</a:t>
            </a:r>
            <a:endParaRPr sz="1400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0.698</a:t>
            </a:r>
            <a:endParaRPr sz="14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Some significant features</a:t>
            </a:r>
            <a:endParaRPr sz="1400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'bridle', 'bruised', 'two', 'glovers', 'greyhound', 'sende', 'celtics'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No Preprocessing vs Preprocessing (bigram)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Blog data: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Accuracy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0.469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Some significant features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' 嘻', 'ce', '仲想', '同聲', ' g', '聲話', '但偏', '是向', '^6', "n'", ' 嘻'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Reddit data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Accuracy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0.608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Some significant features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'̱̬', 'ut', 'g(', 'ca', 'MJ', 'bp', '&gt;&lt;', '̦͇', 't7', 'ho', '̱̬', 'ut', 'g('</a:t>
            </a:r>
            <a:endParaRPr sz="1800"/>
          </a:p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4832400" y="1225225"/>
            <a:ext cx="39999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Blog</a:t>
            </a:r>
            <a:r>
              <a:rPr lang="en" sz="1800"/>
              <a:t> data: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Accuracy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0.467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Some significant features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'pu', 'of', 'vu', 'he', 'zr', 'vd', 'ai', 'oc', 'nn', 'eo', 'pu', 'of', 'vu',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Reddit data: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Accuracy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0.570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Some significant features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' l', 'yh', ' h', 'm ', 'xx', 'wu', 'r ', 'ry', 'kl', 'zg'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Partial preprocessing?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Feature Engineering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looking at features that might be relevant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"punct_count"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"punct_density"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"exclamation_ratio"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"question_ratio"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"Double_spaces"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didn’t really help, for both blog and reddit data (low accuracy)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ensemble and SelectKBest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 do worse than just BoW or N-grams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That doesn’t 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N-grams vs Bag-of-Words 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949" y="1299625"/>
            <a:ext cx="4530651" cy="352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0" y="1462100"/>
            <a:ext cx="4156150" cy="3201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what I learned from testing my hypotheses, ie.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Engineered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Vectorizer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N-gram (~5)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Benchmark </a:t>
            </a:r>
            <a:r>
              <a:rPr lang="en"/>
              <a:t>accuracy</a:t>
            </a:r>
            <a:r>
              <a:rPr lang="en"/>
              <a:t> / try it on a couple of models and compile results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Goal 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 sz="1400"/>
              <a:t>ind linguistic markers of age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Roadmap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Findings?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Further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4906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906300" cy="28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780200" y="1910075"/>
            <a:ext cx="1860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1A0DA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😍</a:t>
            </a:r>
            <a:endParaRPr sz="5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Data, Pt. 2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9525"/>
            <a:ext cx="2472600" cy="24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3543900" y="2546425"/>
            <a:ext cx="1028100" cy="71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625" y="1879629"/>
            <a:ext cx="3254151" cy="2045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Data, Pt. 2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3746"/>
            <a:ext cx="2966274" cy="11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155" y="2273847"/>
            <a:ext cx="4305948" cy="12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24875"/>
            <a:ext cx="3860251" cy="14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4375" y="522825"/>
            <a:ext cx="4773900" cy="217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4725" y="2340350"/>
            <a:ext cx="4973949" cy="24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7550" y="2571750"/>
            <a:ext cx="6010092" cy="2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Data, Pt 2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1159"/>
            <a:ext cx="8520602" cy="134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Punctuation matters, </a:t>
            </a:r>
            <a:r>
              <a:rPr lang="en"/>
              <a:t>and</a:t>
            </a:r>
            <a:r>
              <a:rPr lang="en"/>
              <a:t> it helps classification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 engineering doesn’t help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N-grams &gt; </a:t>
            </a:r>
            <a:r>
              <a:rPr lang="en"/>
              <a:t>Bag-of-Words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