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for Scientists ATL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30,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that helps scientists two ways: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acquire scientific computing skills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for data science positions in academia / industry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by Sarah Takushi (immunology) and Tamara Hutto (BEST program co-ordinator)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inclusive: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mainly graduate students at Emory but </a:t>
            </a:r>
            <a:r>
              <a:rPr i="1" lang="en"/>
              <a:t>need</a:t>
            </a:r>
            <a:r>
              <a:rPr lang="en"/>
              <a:t> to work with everyone else </a:t>
            </a:r>
            <a:r>
              <a:rPr lang="en" u="sng"/>
              <a:t>because that's what data scientists do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post-docs, undergrads, lab techs, professors, Georgia Tech, Georgia State, in future: industry collabs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bootcamps, workshops, short courses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Scientific computing course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workshop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databases workshop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 with invited speakers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scraping / mining for biomedical research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 methods clinics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going to do?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every scientists basic computational literacy we need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 whoever wants it to achieve expertise in computational methods / data science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help?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Join us!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 us show (all) faculty the continued need for this kind of training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