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Mackerel_Garlic</c:v>
                </c:pt>
                <c:pt idx="1">
                  <c:v>Saury_Garlic</c:v>
                </c:pt>
                <c:pt idx="2">
                  <c:v>Blue Runner_Squid_Garlic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10.9</c:v>
                </c:pt>
                <c:pt idx="1">
                  <c:v>14</c:v>
                </c:pt>
                <c:pt idx="2">
                  <c:v>15.8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2-4F63-A1DD-E749E5763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7213568"/>
        <c:axId val="377209304"/>
      </c:barChart>
      <c:catAx>
        <c:axId val="37721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09304"/>
        <c:crosses val="autoZero"/>
        <c:auto val="1"/>
        <c:lblAlgn val="ctr"/>
        <c:lblOffset val="100"/>
        <c:noMultiLvlLbl val="0"/>
      </c:catAx>
      <c:valAx>
        <c:axId val="377209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1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Ross_Chandler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Ross_Chandler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5.5</c:v>
                </c:pt>
                <c:pt idx="1">
                  <c:v>5.9</c:v>
                </c:pt>
                <c:pt idx="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9-4C11-93BD-9561CAA87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6884168"/>
        <c:axId val="436887120"/>
      </c:barChart>
      <c:catAx>
        <c:axId val="436884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7120"/>
        <c:crosses val="autoZero"/>
        <c:auto val="1"/>
        <c:lblAlgn val="ctr"/>
        <c:lblOffset val="100"/>
        <c:noMultiLvlLbl val="0"/>
      </c:catAx>
      <c:valAx>
        <c:axId val="43688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4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Herring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7.8</c:v>
                </c:pt>
                <c:pt idx="2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1-4A48-A7B8-89C43156A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6862520"/>
        <c:axId val="436858584"/>
      </c:barChart>
      <c:catAx>
        <c:axId val="436862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58584"/>
        <c:crosses val="autoZero"/>
        <c:auto val="1"/>
        <c:lblAlgn val="ctr"/>
        <c:lblOffset val="100"/>
        <c:noMultiLvlLbl val="0"/>
      </c:catAx>
      <c:valAx>
        <c:axId val="436858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6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Eaten per Instance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3.3880597014925371</c:v>
                </c:pt>
                <c:pt idx="1">
                  <c:v>3.3009708737864076</c:v>
                </c:pt>
                <c:pt idx="2">
                  <c:v>4.2452830188679247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6-424B-A8AF-541549263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Chandler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2.0746268656716418</c:v>
                </c:pt>
                <c:pt idx="1">
                  <c:v>2.5533980582524274</c:v>
                </c:pt>
                <c:pt idx="2">
                  <c:v>4.4811320754716979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46-424B-A8AF-541549263F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6888104"/>
        <c:axId val="436886136"/>
      </c:barChart>
      <c:catAx>
        <c:axId val="436888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6136"/>
        <c:crosses val="autoZero"/>
        <c:auto val="1"/>
        <c:lblAlgn val="ctr"/>
        <c:lblOffset val="100"/>
        <c:noMultiLvlLbl val="0"/>
      </c:catAx>
      <c:valAx>
        <c:axId val="43688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88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227</c:v>
                </c:pt>
                <c:pt idx="1">
                  <c:v>340</c:v>
                </c:pt>
                <c:pt idx="2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2-4815-A7C2-19B6A576B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Chandler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Blue Runner_Squid_Garlic</c:v>
                </c:pt>
                <c:pt idx="1">
                  <c:v>Saury_Garlic</c:v>
                </c:pt>
                <c:pt idx="2">
                  <c:v>Mackerel_Garlic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139</c:v>
                </c:pt>
                <c:pt idx="1">
                  <c:v>263</c:v>
                </c:pt>
                <c:pt idx="2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E2-4815-A7C2-19B6A576B8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77228984"/>
        <c:axId val="377232920"/>
      </c:barChart>
      <c:catAx>
        <c:axId val="377228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32920"/>
        <c:crosses val="autoZero"/>
        <c:auto val="1"/>
        <c:lblAlgn val="ctr"/>
        <c:lblOffset val="100"/>
        <c:noMultiLvlLbl val="0"/>
      </c:catAx>
      <c:valAx>
        <c:axId val="37723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228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3BBE-4D0F-469E-A21F-F5DA03C2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993E-624A-4159-AAED-5BEF9BD1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33B0-EC6B-45F6-B858-CB1D5974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5AB61-6D7A-4802-B8AB-BE3A0DD0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94BC-0C29-4659-B11A-B73029B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948-BE6C-439C-A762-8A10AC1B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74710-D2C7-426E-98E4-1BEE369C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58C6-118B-420F-A15B-96496A7D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4731-E1B4-474B-B98B-CD75DD31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1A6D-7EBC-4BA5-8991-B8AA37BF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9C01C-0F44-4E4A-9EC7-E92DC754A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BB429-F86E-4CBB-9F23-609D5B3E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81BD-C919-461B-B8AF-70B02C46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E027-984D-4A22-B322-A3B05E86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630D-76FD-4C40-A2C9-0D1C40CD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8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DA5A-9A21-4F82-A5D3-442EC28C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7EAE-A616-4FA4-A5BB-1E2031C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5E20-7222-415A-AB10-5C16A60B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27F3-C01E-4EBB-8C5C-D31D51A9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E3B5-E626-4BD5-9B8F-8623FD49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1BB4-4CBC-42EB-AEB5-44D6C8CC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B06D-B521-4723-BC8C-7CC9A018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316C-2C68-4BA3-9DAE-C2E028BC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B836-2A96-407D-87CD-AD163839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F4-A274-410B-88A1-C329110B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DF13-8FA1-44EF-8FBC-282342A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1D0F-F2B1-4C79-BB0A-C0F4F8ACC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06454-3735-4274-A037-AC270AC01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2B8E-2D50-4E47-AF76-AD9088C7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DB23-B632-44BB-AFB9-8ACECFAB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FA35-14E2-4FA1-B10D-F91E08FA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566E-BBE2-4831-ACF7-56B34CC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4F662-4885-4A42-9931-C7B2EAC8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CE67-5ADB-4DE0-8046-39744275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0FF62-2A9B-461B-9808-11925003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275ED-819B-40CE-8DC2-14FEF09DF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7C7F2-A57C-4265-A8F4-2317CC76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F5838-5CF1-4EB4-AECE-94A139BC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F37BC-FD2A-45FA-8DF6-38DBA63F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02D9-FE69-4EA9-92DB-20846FE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5A68-FBE1-4EAF-8141-2FE18F31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9A293-6710-4BB8-8B2D-8DF8CFE9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64D9D-58C9-4117-9733-EB499B1B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1D735-FCBF-4A29-8AFA-075F1F4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25D0F-41DF-420F-A8EF-29301A1F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A1290-CB14-4CEE-8433-6C707D6B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08EE-93D3-40C7-8124-6264DC21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9F71-180E-4181-99F7-91494507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0560-35B1-425F-8F34-AC6662E9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BDC92-9BDD-4A98-9FD9-C08444C5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BE50A-A9E3-4C0C-A05E-677B9BB6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FE29-7F34-4FFA-9BDE-5FA0B8B3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2B7E-79A7-414C-B5BE-33F54E89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430F8-EC82-468A-B26E-FAEF1CE66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24A4-A95F-479B-9166-A1712D9B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F7B8B-090E-4925-859F-E1BB4AFD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408F-DE12-4D99-884E-F64CE3D0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C33B-BB71-4388-A658-F5B8838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F7385-C6C5-4E8D-AD45-CD8C4DF2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2920-BAE7-4196-9EF6-65CF7DA1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4961-47FD-4F83-A377-10665F46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7879-E81E-43C1-9796-3544A08D306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C1ED-AC89-45DE-9AC5-38F6D9946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D67F-4BE7-4860-93F0-BF102F92E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C769-774E-4966-865B-BAD9F7D9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CAC0-972B-4B92-996F-7C88CB2D6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Carcharhinid Analysis:</a:t>
            </a:r>
            <a:br>
              <a:rPr lang="en-US" dirty="0"/>
            </a:br>
            <a:r>
              <a:rPr lang="en-US" dirty="0"/>
              <a:t>Shark Groups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BCC9-980C-452E-A2F1-E3581C83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9174"/>
            <a:ext cx="9144000" cy="1655762"/>
          </a:xfrm>
        </p:spPr>
        <p:txBody>
          <a:bodyPr/>
          <a:lstStyle/>
          <a:p>
            <a:r>
              <a:rPr lang="en-US" dirty="0"/>
              <a:t>Chris, Spencer, Parker</a:t>
            </a:r>
          </a:p>
        </p:txBody>
      </p:sp>
    </p:spTree>
    <p:extLst>
      <p:ext uri="{BB962C8B-B14F-4D97-AF65-F5344CB8AC3E}">
        <p14:creationId xmlns:p14="http://schemas.microsoft.com/office/powerpoint/2010/main" val="321657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43FAB7-97FA-4FEE-8603-0DB6E3BE5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63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A42730-89B9-4EF8-8D2C-0FC5A6D81EF1}"/>
              </a:ext>
            </a:extLst>
          </p:cNvPr>
          <p:cNvSpPr txBox="1"/>
          <p:nvPr/>
        </p:nvSpPr>
        <p:spPr>
          <a:xfrm>
            <a:off x="2752725" y="535000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Food Eaten per Instance of top 3 food combos (Black Tips)</a:t>
            </a:r>
          </a:p>
        </p:txBody>
      </p:sp>
    </p:spTree>
    <p:extLst>
      <p:ext uri="{BB962C8B-B14F-4D97-AF65-F5344CB8AC3E}">
        <p14:creationId xmlns:p14="http://schemas.microsoft.com/office/powerpoint/2010/main" val="237323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E500BE-6F9C-424B-8934-30CE52DD7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3608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FF6924-3583-4FE8-BFE2-903D1156CCF8}"/>
              </a:ext>
            </a:extLst>
          </p:cNvPr>
          <p:cNvSpPr txBox="1"/>
          <p:nvPr/>
        </p:nvSpPr>
        <p:spPr>
          <a:xfrm>
            <a:off x="2609849" y="535000"/>
            <a:ext cx="697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Food Eaten per Instance of top 3 food combos (Ross &amp; Chandler)</a:t>
            </a:r>
          </a:p>
        </p:txBody>
      </p:sp>
    </p:spTree>
    <p:extLst>
      <p:ext uri="{BB962C8B-B14F-4D97-AF65-F5344CB8AC3E}">
        <p14:creationId xmlns:p14="http://schemas.microsoft.com/office/powerpoint/2010/main" val="155717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296008-4417-4161-A697-D96367AD9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8331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0A4A94-2577-4A27-A2E6-1D2D3DC7F6EA}"/>
              </a:ext>
            </a:extLst>
          </p:cNvPr>
          <p:cNvSpPr txBox="1"/>
          <p:nvPr/>
        </p:nvSpPr>
        <p:spPr>
          <a:xfrm>
            <a:off x="2909887" y="535000"/>
            <a:ext cx="63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Food Eaten per Instance of top 3 food combos (Gray Reef)</a:t>
            </a:r>
          </a:p>
        </p:txBody>
      </p:sp>
    </p:spTree>
    <p:extLst>
      <p:ext uri="{BB962C8B-B14F-4D97-AF65-F5344CB8AC3E}">
        <p14:creationId xmlns:p14="http://schemas.microsoft.com/office/powerpoint/2010/main" val="62293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2EDF55-D75C-4BF9-8E73-FAC47AFBF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668216"/>
              </p:ext>
            </p:extLst>
          </p:nvPr>
        </p:nvGraphicFramePr>
        <p:xfrm>
          <a:off x="2032000" y="9518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0931BD-EB38-41AA-A5BC-C918903AAE08}"/>
              </a:ext>
            </a:extLst>
          </p:cNvPr>
          <p:cNvSpPr txBox="1"/>
          <p:nvPr/>
        </p:nvSpPr>
        <p:spPr>
          <a:xfrm>
            <a:off x="4315015" y="628649"/>
            <a:ext cx="356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Eaten per Instance for Ross and Chandler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6331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FB05D9-B234-48F7-ABEC-476BCB2DC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306743"/>
              </p:ext>
            </p:extLst>
          </p:nvPr>
        </p:nvGraphicFramePr>
        <p:xfrm>
          <a:off x="1977136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F8B1B6-5844-4151-B3E1-32BB7D940A24}"/>
              </a:ext>
            </a:extLst>
          </p:cNvPr>
          <p:cNvSpPr txBox="1"/>
          <p:nvPr/>
        </p:nvSpPr>
        <p:spPr>
          <a:xfrm>
            <a:off x="10281920" y="1503680"/>
            <a:ext cx="161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Totals:</a:t>
            </a:r>
          </a:p>
          <a:p>
            <a:r>
              <a:rPr lang="en-US" dirty="0"/>
              <a:t>Ross - 1017</a:t>
            </a:r>
          </a:p>
          <a:p>
            <a:r>
              <a:rPr lang="en-US" dirty="0"/>
              <a:t>Chandler - 877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AF329-015A-4326-8A4B-6E2563DA3B01}"/>
              </a:ext>
            </a:extLst>
          </p:cNvPr>
          <p:cNvSpPr txBox="1"/>
          <p:nvPr/>
        </p:nvSpPr>
        <p:spPr>
          <a:xfrm>
            <a:off x="3303793" y="535000"/>
            <a:ext cx="55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Total Eaten Ross and Chandler (Top 3 food combos)</a:t>
            </a:r>
          </a:p>
        </p:txBody>
      </p:sp>
    </p:spTree>
    <p:extLst>
      <p:ext uri="{BB962C8B-B14F-4D97-AF65-F5344CB8AC3E}">
        <p14:creationId xmlns:p14="http://schemas.microsoft.com/office/powerpoint/2010/main" val="6497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98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Office Theme</vt:lpstr>
      <vt:lpstr>Carcharhinid Analysis: Shark Groups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sefcik</dc:creator>
  <cp:lastModifiedBy>parker sefcik</cp:lastModifiedBy>
  <cp:revision>7</cp:revision>
  <dcterms:created xsi:type="dcterms:W3CDTF">2020-11-30T02:11:46Z</dcterms:created>
  <dcterms:modified xsi:type="dcterms:W3CDTF">2020-11-30T23:22:35Z</dcterms:modified>
</cp:coreProperties>
</file>