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1" r:id="rId5"/>
    <p:sldId id="259" r:id="rId6"/>
    <p:sldId id="257" r:id="rId7"/>
    <p:sldId id="271" r:id="rId8"/>
    <p:sldId id="262" r:id="rId9"/>
    <p:sldId id="263" r:id="rId10"/>
    <p:sldId id="264" r:id="rId11"/>
    <p:sldId id="272" r:id="rId12"/>
    <p:sldId id="265" r:id="rId13"/>
    <p:sldId id="266" r:id="rId14"/>
    <p:sldId id="267" r:id="rId15"/>
    <p:sldId id="273" r:id="rId16"/>
    <p:sldId id="268" r:id="rId17"/>
    <p:sldId id="269" r:id="rId18"/>
    <p:sldId id="27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9" autoAdjust="0"/>
    <p:restoredTop sz="94660"/>
  </p:normalViewPr>
  <p:slideViewPr>
    <p:cSldViewPr snapToGrid="0" showGuides="1">
      <p:cViewPr varScale="1">
        <p:scale>
          <a:sx n="118" d="100"/>
          <a:sy n="118" d="100"/>
        </p:scale>
        <p:origin x="224" y="3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bg1"/>
                </a:solidFill>
              </a:rPr>
              <a:t>BT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Mackerel_Garlic</c:v>
                </c:pt>
                <c:pt idx="1">
                  <c:v>Saury_Garlic</c:v>
                </c:pt>
                <c:pt idx="2">
                  <c:v>Blue Runner_Squid_Garlic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10.9</c:v>
                </c:pt>
                <c:pt idx="1">
                  <c:v>14</c:v>
                </c:pt>
                <c:pt idx="2">
                  <c:v>15.8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B12-4F63-A1DD-E749E576365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377213568"/>
        <c:axId val="377209304"/>
      </c:barChart>
      <c:catAx>
        <c:axId val="37721356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7209304"/>
        <c:crosses val="autoZero"/>
        <c:auto val="1"/>
        <c:lblAlgn val="ctr"/>
        <c:lblOffset val="100"/>
        <c:noMultiLvlLbl val="0"/>
      </c:catAx>
      <c:valAx>
        <c:axId val="37720930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72135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>
                <a:solidFill>
                  <a:schemeClr val="bg1"/>
                </a:solidFill>
              </a:rPr>
              <a:t>Ross_Chandler</a:t>
            </a:r>
            <a:endParaRPr lang="en-US" dirty="0">
              <a:solidFill>
                <a:schemeClr val="bg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Ross_Chandler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Blue Runner_Squid_Garlic</c:v>
                </c:pt>
                <c:pt idx="1">
                  <c:v>Saury_Garlic</c:v>
                </c:pt>
                <c:pt idx="2">
                  <c:v>Mackerel_Garlic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5.5</c:v>
                </c:pt>
                <c:pt idx="1">
                  <c:v>5.9</c:v>
                </c:pt>
                <c:pt idx="2">
                  <c:v>8.6999999999999993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429-4C11-93BD-9561CAA8714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436884168"/>
        <c:axId val="436887120"/>
      </c:barChart>
      <c:catAx>
        <c:axId val="43688416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6887120"/>
        <c:crosses val="autoZero"/>
        <c:auto val="1"/>
        <c:lblAlgn val="ctr"/>
        <c:lblOffset val="100"/>
        <c:noMultiLvlLbl val="0"/>
      </c:catAx>
      <c:valAx>
        <c:axId val="43688712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68841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bg1"/>
                </a:solidFill>
              </a:rPr>
              <a:t>GR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Blue Runner_Squid_Garlic</c:v>
                </c:pt>
                <c:pt idx="1">
                  <c:v>Saury_Garlic</c:v>
                </c:pt>
                <c:pt idx="2">
                  <c:v>Herring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7</c:v>
                </c:pt>
                <c:pt idx="1">
                  <c:v>7.8</c:v>
                </c:pt>
                <c:pt idx="2">
                  <c:v>11.4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591-4A48-A7B8-89C43156AA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436862520"/>
        <c:axId val="436858584"/>
      </c:barChart>
      <c:catAx>
        <c:axId val="43686252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6858584"/>
        <c:crosses val="autoZero"/>
        <c:auto val="1"/>
        <c:lblAlgn val="ctr"/>
        <c:lblOffset val="100"/>
        <c:noMultiLvlLbl val="0"/>
      </c:catAx>
      <c:valAx>
        <c:axId val="43685858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68625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bg1"/>
                </a:solidFill>
              </a:rPr>
              <a:t>Average</a:t>
            </a:r>
            <a:r>
              <a:rPr lang="en-US" baseline="0" dirty="0">
                <a:solidFill>
                  <a:schemeClr val="bg1"/>
                </a:solidFill>
              </a:rPr>
              <a:t> Eaten per Instance</a:t>
            </a:r>
            <a:endParaRPr lang="en-US" dirty="0">
              <a:solidFill>
                <a:schemeClr val="bg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Ross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numFmt formatCode="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Blue Runner_Squid_Garlic</c:v>
                </c:pt>
                <c:pt idx="1">
                  <c:v>Saury_Garlic</c:v>
                </c:pt>
                <c:pt idx="2">
                  <c:v>Mackerel_Garlic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3.3880597014925371</c:v>
                </c:pt>
                <c:pt idx="1">
                  <c:v>3.3009708737864076</c:v>
                </c:pt>
                <c:pt idx="2">
                  <c:v>4.2452830188679247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A46-424B-A8AF-541549263FC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Chandler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numFmt formatCode="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Blue Runner_Squid_Garlic</c:v>
                </c:pt>
                <c:pt idx="1">
                  <c:v>Saury_Garlic</c:v>
                </c:pt>
                <c:pt idx="2">
                  <c:v>Mackerel_Garlic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2.0746268656716418</c:v>
                </c:pt>
                <c:pt idx="1">
                  <c:v>2.5533980582524274</c:v>
                </c:pt>
                <c:pt idx="2">
                  <c:v>4.4811320754716979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A46-424B-A8AF-541549263FC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436888104"/>
        <c:axId val="436886136"/>
      </c:barChart>
      <c:catAx>
        <c:axId val="43688810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6886136"/>
        <c:crosses val="autoZero"/>
        <c:auto val="1"/>
        <c:lblAlgn val="ctr"/>
        <c:lblOffset val="100"/>
        <c:noMultiLvlLbl val="0"/>
      </c:catAx>
      <c:valAx>
        <c:axId val="43688613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68881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bg1"/>
                </a:solidFill>
              </a:rPr>
              <a:t>Chart Title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Ross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Blue Runner_Squid_Garlic</c:v>
                </c:pt>
                <c:pt idx="1">
                  <c:v>Saury_Garlic</c:v>
                </c:pt>
                <c:pt idx="2">
                  <c:v>Mackerel_Garlic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227</c:v>
                </c:pt>
                <c:pt idx="1">
                  <c:v>340</c:v>
                </c:pt>
                <c:pt idx="2">
                  <c:v>450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0E2-4815-A7C2-19B6A576B8F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Chandler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Blue Runner_Squid_Garlic</c:v>
                </c:pt>
                <c:pt idx="1">
                  <c:v>Saury_Garlic</c:v>
                </c:pt>
                <c:pt idx="2">
                  <c:v>Mackerel_Garlic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139</c:v>
                </c:pt>
                <c:pt idx="1">
                  <c:v>263</c:v>
                </c:pt>
                <c:pt idx="2">
                  <c:v>475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0E2-4815-A7C2-19B6A576B8F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377228984"/>
        <c:axId val="377232920"/>
      </c:barChart>
      <c:catAx>
        <c:axId val="37722898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7232920"/>
        <c:crosses val="autoZero"/>
        <c:auto val="1"/>
        <c:lblAlgn val="ctr"/>
        <c:lblOffset val="100"/>
        <c:noMultiLvlLbl val="0"/>
      </c:catAx>
      <c:valAx>
        <c:axId val="37723292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72289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23BBE-4D0F-469E-A21F-F5DA03C287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10993E-624A-4159-AAED-5BEF9BD1F6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0333B0-EC6B-45F6-B858-CB1D5974B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17879-E81E-43C1-9796-3544A08D3069}" type="datetimeFigureOut">
              <a:rPr lang="en-US" smtClean="0"/>
              <a:t>12/1/20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65AB61-6D7A-4802-B8AB-BE3A0DD0F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1494BC-0C29-4659-B11A-B73029B42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6C769-774E-4966-865B-BAD9F7D9D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38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CE948-BE6C-439C-A762-8A10AC1BC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E74710-D2C7-426E-98E4-1BEE369CB5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158C6-118B-420F-A15B-96496A7D1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17879-E81E-43C1-9796-3544A08D3069}" type="datetimeFigureOut">
              <a:rPr lang="en-US" smtClean="0"/>
              <a:t>12/1/20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CA4731-E1B4-474B-B98B-CD75DD31A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291A6D-7EBC-4BA5-8991-B8AA37BF0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6C769-774E-4966-865B-BAD9F7D9D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088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D9C01C-0F44-4E4A-9EC7-E92DC754A5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DBB429-F86E-4CBB-9F23-609D5B3ED2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A081BD-C919-461B-B8AF-70B02C467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17879-E81E-43C1-9796-3544A08D3069}" type="datetimeFigureOut">
              <a:rPr lang="en-US" smtClean="0"/>
              <a:t>12/1/20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E1E027-984D-4A22-B322-A3B05E868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B5630D-76FD-4C40-A2C9-0D1C40CD8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6C769-774E-4966-865B-BAD9F7D9D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287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3DA5A-9A21-4F82-A5D3-442EC28CA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E17EAE-A616-4FA4-A5BB-1E2031C7F9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035E20-7222-415A-AB10-5C16A60B8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17879-E81E-43C1-9796-3544A08D3069}" type="datetimeFigureOut">
              <a:rPr lang="en-US" smtClean="0"/>
              <a:t>12/1/20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9227F3-C01E-4EBB-8C5C-D31D51A9C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24E3B5-E626-4BD5-9B8F-8623FD493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6C769-774E-4966-865B-BAD9F7D9D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839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01BB4-4CBC-42EB-AEB5-44D6C8CCC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A4B06D-B521-4723-BC8C-7CC9A01884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F316C-2C68-4BA3-9DAE-C2E028BC9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17879-E81E-43C1-9796-3544A08D3069}" type="datetimeFigureOut">
              <a:rPr lang="en-US" smtClean="0"/>
              <a:t>12/1/20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11B836-2A96-407D-87CD-AD1638399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8500F4-A274-410B-88A1-C329110BF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6C769-774E-4966-865B-BAD9F7D9D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161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DDF13-8FA1-44EF-8FBC-282342A05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A1D0F-F2B1-4C79-BB0A-C0F4F8ACCC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506454-3735-4274-A037-AC270AC019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702B8E-2D50-4E47-AF76-AD9088C77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17879-E81E-43C1-9796-3544A08D3069}" type="datetimeFigureOut">
              <a:rPr lang="en-US" smtClean="0"/>
              <a:t>12/1/20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08DB23-B632-44BB-AFB9-8ACECFAB4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7CFA35-14E2-4FA1-B10D-F91E08FA5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6C769-774E-4966-865B-BAD9F7D9D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520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B566E-BBE2-4831-ACF7-56B34CC1C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E4F662-4885-4A42-9931-C7B2EAC858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D1CE67-5ADB-4DE0-8046-397442750D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60FF62-2A9B-461B-9808-11925003F3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3275ED-819B-40CE-8DC2-14FEF09DFB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77C7F2-A57C-4265-A8F4-2317CC76B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17879-E81E-43C1-9796-3544A08D3069}" type="datetimeFigureOut">
              <a:rPr lang="en-US" smtClean="0"/>
              <a:t>12/1/20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AF5838-5CF1-4EB4-AECE-94A139BC6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4F37BC-FD2A-45FA-8DF6-38DBA63F7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6C769-774E-4966-865B-BAD9F7D9D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348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202D9-FE69-4EA9-92DB-20846FE2F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3C5A68-FBE1-4EAF-8141-2FE18F312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17879-E81E-43C1-9796-3544A08D3069}" type="datetimeFigureOut">
              <a:rPr lang="en-US" smtClean="0"/>
              <a:t>12/1/20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B9A293-6710-4BB8-8B2D-8DF8CFE94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C64D9D-58C9-4117-9733-EB499B1B2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6C769-774E-4966-865B-BAD9F7D9D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920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F1D735-FCBF-4A29-8AFA-075F1F4AA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17879-E81E-43C1-9796-3544A08D3069}" type="datetimeFigureOut">
              <a:rPr lang="en-US" smtClean="0"/>
              <a:t>12/1/20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925D0F-41DF-420F-A8EF-29301A1FA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2A1290-CB14-4CEE-8433-6C707D6BE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6C769-774E-4966-865B-BAD9F7D9D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312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D08EE-93D3-40C7-8124-6264DC21D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9A9F71-180E-4181-99F7-914945073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7E0560-35B1-425F-8F34-AC6662E97B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7BDC92-9BDD-4A98-9FD9-C08444C59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17879-E81E-43C1-9796-3544A08D3069}" type="datetimeFigureOut">
              <a:rPr lang="en-US" smtClean="0"/>
              <a:t>12/1/20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5BE50A-A9E3-4C0C-A05E-677B9BB62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B5FE29-7F34-4FFA-9BDE-5FA0B8B3A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6C769-774E-4966-865B-BAD9F7D9D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851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42B7E-79A7-414C-B5BE-33F54E897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4430F8-EC82-468A-B26E-FAEF1CE66C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E724A4-A95F-479B-9166-A1712D9B79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7F7B8B-090E-4925-859F-E1BB4AFD1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17879-E81E-43C1-9796-3544A08D3069}" type="datetimeFigureOut">
              <a:rPr lang="en-US" smtClean="0"/>
              <a:t>12/1/20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81408F-DE12-4D99-884E-F64CE3D06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A3C33B-BB71-4388-A658-F5B8838F5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6C769-774E-4966-865B-BAD9F7D9D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205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DF7385-C6C5-4E8D-AD45-CD8C4DF2E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A22920-BAE7-4196-9EF6-65CF7DA1B7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04961-47FD-4F83-A377-10665F46E5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D17879-E81E-43C1-9796-3544A08D3069}" type="datetimeFigureOut">
              <a:rPr lang="en-US" smtClean="0"/>
              <a:t>12/1/20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F3C1ED-AC89-45DE-9AC5-38F6D99466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8AD67F-4BE7-4860-93F0-BF102F92E4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6C769-774E-4966-865B-BAD9F7D9D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960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1CAC0-972B-4B92-996F-7C88CB2D69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Carcharhinid Analysis:</a:t>
            </a:r>
            <a:br>
              <a:rPr lang="en-US" dirty="0"/>
            </a:br>
            <a:r>
              <a:rPr lang="en-US" dirty="0"/>
              <a:t>Shark Groups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4ABCC9-980C-452E-A2F1-E3581C8317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09174"/>
            <a:ext cx="9144000" cy="1655762"/>
          </a:xfrm>
        </p:spPr>
        <p:txBody>
          <a:bodyPr/>
          <a:lstStyle/>
          <a:p>
            <a:r>
              <a:rPr lang="en-US" dirty="0"/>
              <a:t>Chris, Spencer, Parker</a:t>
            </a:r>
          </a:p>
        </p:txBody>
      </p:sp>
    </p:spTree>
    <p:extLst>
      <p:ext uri="{BB962C8B-B14F-4D97-AF65-F5344CB8AC3E}">
        <p14:creationId xmlns:p14="http://schemas.microsoft.com/office/powerpoint/2010/main" val="32165732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4E8B4E9C-B687-DB4A-A165-1351A443BF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522" y="352928"/>
            <a:ext cx="9556955" cy="6152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3574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4812E-1DF0-5640-8DC4-248A1E8EF1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Mazuri</a:t>
            </a:r>
            <a:r>
              <a:rPr lang="en-US" dirty="0"/>
              <a:t> Vitamins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04BA78-DE3C-AE46-922B-7E49E2A7CD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4177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89ECC922-6C91-3744-8AF6-D601871C8F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39" y="206232"/>
            <a:ext cx="10012721" cy="6445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1705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D596D86E-8361-6F42-9B20-D7B80FBE40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731" y="242130"/>
            <a:ext cx="9852537" cy="6373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651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55B62AE0-FFE7-034C-A177-8CCC17AAF1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469" y="299464"/>
            <a:ext cx="9723061" cy="6259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0634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4812E-1DF0-5640-8DC4-248A1E8EF1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Group Feeding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04BA78-DE3C-AE46-922B-7E49E2A7CD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3442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6F382C17-6B95-B245-866F-7EF9582B03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406" y="261802"/>
            <a:ext cx="9719187" cy="6334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6467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007168EE-F5A7-0343-8736-5FA0954F1F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419" y="208936"/>
            <a:ext cx="9955161" cy="6440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2532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981D4123-A268-EA49-82D7-948832C392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168" y="234253"/>
            <a:ext cx="9925664" cy="6389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475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3343FAB7-97FA-4FEE-8603-0DB6E3BE55B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616377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EA42730-89B9-4EF8-8D2C-0FC5A6D81EF1}"/>
              </a:ext>
            </a:extLst>
          </p:cNvPr>
          <p:cNvSpPr txBox="1"/>
          <p:nvPr/>
        </p:nvSpPr>
        <p:spPr>
          <a:xfrm>
            <a:off x="2752725" y="535000"/>
            <a:ext cx="6686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Average Food Eaten per Instance of top 3 food combos (Black Tips)</a:t>
            </a:r>
          </a:p>
        </p:txBody>
      </p:sp>
    </p:spTree>
    <p:extLst>
      <p:ext uri="{BB962C8B-B14F-4D97-AF65-F5344CB8AC3E}">
        <p14:creationId xmlns:p14="http://schemas.microsoft.com/office/powerpoint/2010/main" val="2373237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64E500BE-6F9C-424B-8934-30CE52DD74F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85360875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4FF6924-3583-4FE8-BFE2-903D1156CCF8}"/>
              </a:ext>
            </a:extLst>
          </p:cNvPr>
          <p:cNvSpPr txBox="1"/>
          <p:nvPr/>
        </p:nvSpPr>
        <p:spPr>
          <a:xfrm>
            <a:off x="2609849" y="535000"/>
            <a:ext cx="6972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Average Food Eaten per Instance of top 3 food combos (Ross &amp; Chandler)</a:t>
            </a:r>
          </a:p>
        </p:txBody>
      </p:sp>
    </p:spTree>
    <p:extLst>
      <p:ext uri="{BB962C8B-B14F-4D97-AF65-F5344CB8AC3E}">
        <p14:creationId xmlns:p14="http://schemas.microsoft.com/office/powerpoint/2010/main" val="1557170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5A296008-4417-4161-A697-D96367AD97C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52833123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60A4A94-2577-4A27-A2E6-1D2D3DC7F6EA}"/>
              </a:ext>
            </a:extLst>
          </p:cNvPr>
          <p:cNvSpPr txBox="1"/>
          <p:nvPr/>
        </p:nvSpPr>
        <p:spPr>
          <a:xfrm>
            <a:off x="2909887" y="535000"/>
            <a:ext cx="6372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Average Food Eaten per Instance of top 3 food combos (Gray Reef)</a:t>
            </a:r>
          </a:p>
        </p:txBody>
      </p:sp>
    </p:spTree>
    <p:extLst>
      <p:ext uri="{BB962C8B-B14F-4D97-AF65-F5344CB8AC3E}">
        <p14:creationId xmlns:p14="http://schemas.microsoft.com/office/powerpoint/2010/main" val="622938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F62EDF55-D75C-4BF9-8E73-FAC47AFBF1B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92668216"/>
              </p:ext>
            </p:extLst>
          </p:nvPr>
        </p:nvGraphicFramePr>
        <p:xfrm>
          <a:off x="2032000" y="951815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F0931BD-EB38-41AA-A5BC-C918903AAE08}"/>
              </a:ext>
            </a:extLst>
          </p:cNvPr>
          <p:cNvSpPr txBox="1"/>
          <p:nvPr/>
        </p:nvSpPr>
        <p:spPr>
          <a:xfrm>
            <a:off x="4315015" y="628649"/>
            <a:ext cx="3561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Average Eaten per Instance for Ross and Chandler (Top 3 food combos)</a:t>
            </a:r>
          </a:p>
        </p:txBody>
      </p:sp>
    </p:spTree>
    <p:extLst>
      <p:ext uri="{BB962C8B-B14F-4D97-AF65-F5344CB8AC3E}">
        <p14:creationId xmlns:p14="http://schemas.microsoft.com/office/powerpoint/2010/main" val="633106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EEFB05D9-B234-48F7-ABEC-476BCB2DCB0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39306743"/>
              </p:ext>
            </p:extLst>
          </p:nvPr>
        </p:nvGraphicFramePr>
        <p:xfrm>
          <a:off x="1977136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8F8B1B6-5844-4151-B3E1-32BB7D940A24}"/>
              </a:ext>
            </a:extLst>
          </p:cNvPr>
          <p:cNvSpPr txBox="1"/>
          <p:nvPr/>
        </p:nvSpPr>
        <p:spPr>
          <a:xfrm>
            <a:off x="10281920" y="1503680"/>
            <a:ext cx="16154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Totals:</a:t>
            </a:r>
          </a:p>
          <a:p>
            <a:r>
              <a:rPr lang="en-US" dirty="0"/>
              <a:t>Ross - 1017</a:t>
            </a:r>
          </a:p>
          <a:p>
            <a:r>
              <a:rPr lang="en-US" dirty="0"/>
              <a:t>Chandler - 877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5AF329-015A-4326-8A4B-6E2563DA3B01}"/>
              </a:ext>
            </a:extLst>
          </p:cNvPr>
          <p:cNvSpPr txBox="1"/>
          <p:nvPr/>
        </p:nvSpPr>
        <p:spPr>
          <a:xfrm>
            <a:off x="3303793" y="535000"/>
            <a:ext cx="5584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venir Next LT Pro" panose="020B0504020202020204" pitchFamily="34" charset="0"/>
              </a:rPr>
              <a:t>Total Eaten Ross and Chandler (Top 3 food combos)</a:t>
            </a:r>
          </a:p>
        </p:txBody>
      </p:sp>
    </p:spTree>
    <p:extLst>
      <p:ext uri="{BB962C8B-B14F-4D97-AF65-F5344CB8AC3E}">
        <p14:creationId xmlns:p14="http://schemas.microsoft.com/office/powerpoint/2010/main" val="649746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4812E-1DF0-5640-8DC4-248A1E8EF1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Garlic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04BA78-DE3C-AE46-922B-7E49E2A7CD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108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80AFEA1E-D5F0-D94E-AE7D-AB2BB73292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5903" y="319699"/>
            <a:ext cx="9660194" cy="6218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947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D7410814-FF04-6C4E-9AF6-E35C1654CA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142" y="237558"/>
            <a:ext cx="9866671" cy="6382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4952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1279</TotalTime>
  <Words>103</Words>
  <Application>Microsoft Macintosh PowerPoint</Application>
  <PresentationFormat>Widescreen</PresentationFormat>
  <Paragraphs>18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Avenir Next LT Pro</vt:lpstr>
      <vt:lpstr>Calibri</vt:lpstr>
      <vt:lpstr>Calibri Light</vt:lpstr>
      <vt:lpstr>Office Theme</vt:lpstr>
      <vt:lpstr>Carcharhinid Analysis: Shark Groups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Garlic</vt:lpstr>
      <vt:lpstr>PowerPoint Presentation</vt:lpstr>
      <vt:lpstr>PowerPoint Presentation</vt:lpstr>
      <vt:lpstr>PowerPoint Presentation</vt:lpstr>
      <vt:lpstr>Mazuri Vitamins</vt:lpstr>
      <vt:lpstr>PowerPoint Presentation</vt:lpstr>
      <vt:lpstr>PowerPoint Presentation</vt:lpstr>
      <vt:lpstr>PowerPoint Presentation</vt:lpstr>
      <vt:lpstr>Group Feeding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parker sefcik</dc:creator>
  <cp:lastModifiedBy>Spencer Millett</cp:lastModifiedBy>
  <cp:revision>8</cp:revision>
  <dcterms:created xsi:type="dcterms:W3CDTF">2020-11-30T02:11:46Z</dcterms:created>
  <dcterms:modified xsi:type="dcterms:W3CDTF">2020-12-01T23:24:47Z</dcterms:modified>
</cp:coreProperties>
</file>