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 id="2147483675" r:id="rId5"/>
  </p:sldMasterIdLst>
  <p:notesMasterIdLst>
    <p:notesMasterId r:id="rId15"/>
  </p:notesMasterIdLst>
  <p:sldIdLst>
    <p:sldId id="256" r:id="rId6"/>
    <p:sldId id="257" r:id="rId7"/>
    <p:sldId id="258" r:id="rId8"/>
    <p:sldId id="259" r:id="rId9"/>
    <p:sldId id="260" r:id="rId10"/>
    <p:sldId id="261" r:id="rId11"/>
    <p:sldId id="264" r:id="rId12"/>
    <p:sldId id="263" r:id="rId13"/>
    <p:sldId id="262"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
      <p:font typeface="Proxima Nova Semibold" panose="020B0604020202020204" charset="0"/>
      <p:regular r:id="rId2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6FD96C-77D3-43ED-BFDF-761F981EC759}" v="65" dt="2023-01-30T14:13:05.991"/>
    <p1510:client id="{C363742E-F22F-40F8-9561-0EBDDD780F13}" v="6" dt="2023-01-29T22:57:35.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447" autoAdjust="0"/>
  </p:normalViewPr>
  <p:slideViewPr>
    <p:cSldViewPr snapToGrid="0">
      <p:cViewPr>
        <p:scale>
          <a:sx n="78" d="100"/>
          <a:sy n="78" d="100"/>
        </p:scale>
        <p:origin x="940"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7.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c86f954a2a_0_2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g1c86f954a2a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c86f954a2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c86f954a2a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cfc8479b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1cfc8479b2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c86f954a2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1c86f954a2a_0_2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c86f954a2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1c86f954a2a_0_2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86f954a2a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c86f954a2a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86f954a2a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c86f954a2a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2108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cfc8479b2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1cfc8479b20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roduction">
  <p:cSld name="CUSTOM">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4005750" y="1193400"/>
            <a:ext cx="4450500" cy="3214800"/>
          </a:xfrm>
          <a:prstGeom prst="rect">
            <a:avLst/>
          </a:prstGeom>
          <a:noFill/>
          <a:ln>
            <a:noFill/>
          </a:ln>
        </p:spPr>
        <p:txBody>
          <a:bodyPr spcFirstLastPara="1" wrap="square" lIns="91425" tIns="91425" rIns="91425" bIns="91425" anchor="t" anchorCtr="0">
            <a:normAutofit/>
          </a:bodyPr>
          <a:lstStyle>
            <a:lvl1pPr marL="457200" lvl="0" indent="-317500" algn="l" rtl="0">
              <a:lnSpc>
                <a:spcPct val="150000"/>
              </a:lnSpc>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1pPr>
            <a:lvl2pPr marL="914400" lvl="1"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2pPr>
            <a:lvl3pPr marL="1371600" lvl="2"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3pPr>
            <a:lvl4pPr marL="1828800" lvl="3"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4pPr>
            <a:lvl5pPr marL="2286000" lvl="4"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5pPr>
            <a:lvl6pPr marL="2743200" lvl="5"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6pPr>
            <a:lvl7pPr marL="3200400" lvl="6"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7pPr>
            <a:lvl8pPr marL="3657600" lvl="7"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8pPr>
            <a:lvl9pPr marL="4114800" lvl="8"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9pPr>
          </a:lstStyle>
          <a:p>
            <a:endParaRPr/>
          </a:p>
        </p:txBody>
      </p:sp>
      <p:sp>
        <p:nvSpPr>
          <p:cNvPr id="52" name="Google Shape;52;p13"/>
          <p:cNvSpPr/>
          <p:nvPr/>
        </p:nvSpPr>
        <p:spPr>
          <a:xfrm rot="5400000">
            <a:off x="-869650" y="849325"/>
            <a:ext cx="5168700" cy="3453900"/>
          </a:xfrm>
          <a:prstGeom prst="rect">
            <a:avLst/>
          </a:prstGeom>
          <a:gradFill>
            <a:gsLst>
              <a:gs pos="0">
                <a:srgbClr val="002F6C"/>
              </a:gs>
              <a:gs pos="100000">
                <a:srgbClr val="25CAD3"/>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3"/>
          <p:cNvSpPr txBox="1">
            <a:spLocks noGrp="1"/>
          </p:cNvSpPr>
          <p:nvPr>
            <p:ph type="title"/>
          </p:nvPr>
        </p:nvSpPr>
        <p:spPr>
          <a:xfrm>
            <a:off x="431200" y="847500"/>
            <a:ext cx="2567100" cy="35607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l" rtl="0">
              <a:lnSpc>
                <a:spcPct val="100000"/>
              </a:lnSpc>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l" rtl="0">
              <a:lnSpc>
                <a:spcPct val="100000"/>
              </a:lnSpc>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l" rtl="0">
              <a:lnSpc>
                <a:spcPct val="100000"/>
              </a:lnSpc>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l" rtl="0">
              <a:lnSpc>
                <a:spcPct val="100000"/>
              </a:lnSpc>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l" rtl="0">
              <a:lnSpc>
                <a:spcPct val="100000"/>
              </a:lnSpc>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l" rtl="0">
              <a:lnSpc>
                <a:spcPct val="100000"/>
              </a:lnSpc>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l" rtl="0">
              <a:lnSpc>
                <a:spcPct val="100000"/>
              </a:lnSpc>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l" rtl="0">
              <a:lnSpc>
                <a:spcPct val="100000"/>
              </a:lnSpc>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pic>
        <p:nvPicPr>
          <p:cNvPr id="54" name="Google Shape;54;p13"/>
          <p:cNvPicPr preferRelativeResize="0"/>
          <p:nvPr/>
        </p:nvPicPr>
        <p:blipFill rotWithShape="1">
          <a:blip r:embed="rId2">
            <a:alphaModFix/>
          </a:blip>
          <a:srcRect/>
          <a:stretch/>
        </p:blipFill>
        <p:spPr>
          <a:xfrm>
            <a:off x="481000" y="269500"/>
            <a:ext cx="2032875" cy="446350"/>
          </a:xfrm>
          <a:prstGeom prst="rect">
            <a:avLst/>
          </a:prstGeom>
          <a:noFill/>
          <a:ln>
            <a:noFill/>
          </a:ln>
        </p:spPr>
      </p:pic>
      <p:sp>
        <p:nvSpPr>
          <p:cNvPr id="55" name="Google Shape;55;p13"/>
          <p:cNvSpPr txBox="1">
            <a:spLocks noGrp="1"/>
          </p:cNvSpPr>
          <p:nvPr>
            <p:ph type="sldNum" idx="12"/>
          </p:nvPr>
        </p:nvSpPr>
        <p:spPr>
          <a:xfrm>
            <a:off x="8294584" y="4593776"/>
            <a:ext cx="548700" cy="393600"/>
          </a:xfrm>
          <a:prstGeom prst="rect">
            <a:avLst/>
          </a:prstGeom>
          <a:noFill/>
          <a:ln>
            <a:noFill/>
          </a:ln>
        </p:spPr>
        <p:txBody>
          <a:bodyPr spcFirstLastPara="1" wrap="square" lIns="91425" tIns="91425" rIns="91425" bIns="91425" anchor="t"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Content">
  <p:cSld name="CUSTOM_1">
    <p:spTree>
      <p:nvGrpSpPr>
        <p:cNvPr id="1" name="Shape 56"/>
        <p:cNvGrpSpPr/>
        <p:nvPr/>
      </p:nvGrpSpPr>
      <p:grpSpPr>
        <a:xfrm>
          <a:off x="0" y="0"/>
          <a:ext cx="0" cy="0"/>
          <a:chOff x="0" y="0"/>
          <a:chExt cx="0" cy="0"/>
        </a:xfrm>
      </p:grpSpPr>
      <p:sp>
        <p:nvSpPr>
          <p:cNvPr id="57" name="Google Shape;57;p14"/>
          <p:cNvSpPr txBox="1">
            <a:spLocks noGrp="1"/>
          </p:cNvSpPr>
          <p:nvPr>
            <p:ph type="body" idx="1"/>
          </p:nvPr>
        </p:nvSpPr>
        <p:spPr>
          <a:xfrm>
            <a:off x="603325" y="1430600"/>
            <a:ext cx="7774800" cy="3099000"/>
          </a:xfrm>
          <a:prstGeom prst="rect">
            <a:avLst/>
          </a:prstGeom>
          <a:noFill/>
          <a:ln>
            <a:noFill/>
          </a:ln>
        </p:spPr>
        <p:txBody>
          <a:bodyPr spcFirstLastPara="1" wrap="square" lIns="91425" tIns="91425" rIns="91425" bIns="91425" anchor="t" anchorCtr="0">
            <a:normAutofit/>
          </a:bodyPr>
          <a:lstStyle>
            <a:lvl1pPr marL="457200" lvl="0" indent="-317500" algn="l" rtl="0">
              <a:lnSpc>
                <a:spcPct val="150000"/>
              </a:lnSpc>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1pPr>
            <a:lvl2pPr marL="914400" lvl="1"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2pPr>
            <a:lvl3pPr marL="1371600" lvl="2"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3pPr>
            <a:lvl4pPr marL="1828800" lvl="3"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4pPr>
            <a:lvl5pPr marL="2286000" lvl="4"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5pPr>
            <a:lvl6pPr marL="2743200" lvl="5"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6pPr>
            <a:lvl7pPr marL="3200400" lvl="6"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7pPr>
            <a:lvl8pPr marL="3657600" lvl="7"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8pPr>
            <a:lvl9pPr marL="4114800" lvl="8" indent="-317500" algn="l" rtl="0">
              <a:lnSpc>
                <a:spcPct val="150000"/>
              </a:lnSpc>
              <a:spcBef>
                <a:spcPts val="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9pPr>
          </a:lstStyle>
          <a:p>
            <a:endParaRPr/>
          </a:p>
        </p:txBody>
      </p:sp>
      <p:sp>
        <p:nvSpPr>
          <p:cNvPr id="58" name="Google Shape;58;p14"/>
          <p:cNvSpPr txBox="1">
            <a:spLocks noGrp="1"/>
          </p:cNvSpPr>
          <p:nvPr>
            <p:ph type="title"/>
          </p:nvPr>
        </p:nvSpPr>
        <p:spPr>
          <a:xfrm>
            <a:off x="603275" y="775250"/>
            <a:ext cx="77748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rgbClr val="002F6C"/>
              </a:buClr>
              <a:buSzPts val="2400"/>
              <a:buFont typeface="Proxima Nova Semibold"/>
              <a:buNone/>
              <a:defRPr sz="2400">
                <a:solidFill>
                  <a:srgbClr val="002F6C"/>
                </a:solidFill>
                <a:latin typeface="Proxima Nova Semibold"/>
                <a:ea typeface="Proxima Nova Semibold"/>
                <a:cs typeface="Proxima Nova Semibold"/>
                <a:sym typeface="Proxima Nova Semibold"/>
              </a:defRPr>
            </a:lvl1pPr>
            <a:lvl2pPr lvl="1" algn="l" rtl="0">
              <a:lnSpc>
                <a:spcPct val="100000"/>
              </a:lnSpc>
              <a:spcBef>
                <a:spcPts val="0"/>
              </a:spcBef>
              <a:spcAft>
                <a:spcPts val="0"/>
              </a:spcAft>
              <a:buSzPts val="2400"/>
              <a:buFont typeface="Proxima Nova Semibold"/>
              <a:buNone/>
              <a:defRPr sz="2400">
                <a:latin typeface="Proxima Nova Semibold"/>
                <a:ea typeface="Proxima Nova Semibold"/>
                <a:cs typeface="Proxima Nova Semibold"/>
                <a:sym typeface="Proxima Nova Semibold"/>
              </a:defRPr>
            </a:lvl2pPr>
            <a:lvl3pPr lvl="2" algn="l" rtl="0">
              <a:lnSpc>
                <a:spcPct val="100000"/>
              </a:lnSpc>
              <a:spcBef>
                <a:spcPts val="0"/>
              </a:spcBef>
              <a:spcAft>
                <a:spcPts val="0"/>
              </a:spcAft>
              <a:buSzPts val="2400"/>
              <a:buFont typeface="Proxima Nova Semibold"/>
              <a:buNone/>
              <a:defRPr sz="2400">
                <a:latin typeface="Proxima Nova Semibold"/>
                <a:ea typeface="Proxima Nova Semibold"/>
                <a:cs typeface="Proxima Nova Semibold"/>
                <a:sym typeface="Proxima Nova Semibold"/>
              </a:defRPr>
            </a:lvl3pPr>
            <a:lvl4pPr lvl="3" algn="l" rtl="0">
              <a:lnSpc>
                <a:spcPct val="100000"/>
              </a:lnSpc>
              <a:spcBef>
                <a:spcPts val="0"/>
              </a:spcBef>
              <a:spcAft>
                <a:spcPts val="0"/>
              </a:spcAft>
              <a:buSzPts val="2400"/>
              <a:buFont typeface="Proxima Nova Semibold"/>
              <a:buNone/>
              <a:defRPr sz="2400">
                <a:latin typeface="Proxima Nova Semibold"/>
                <a:ea typeface="Proxima Nova Semibold"/>
                <a:cs typeface="Proxima Nova Semibold"/>
                <a:sym typeface="Proxima Nova Semibold"/>
              </a:defRPr>
            </a:lvl4pPr>
            <a:lvl5pPr lvl="4" algn="l" rtl="0">
              <a:lnSpc>
                <a:spcPct val="100000"/>
              </a:lnSpc>
              <a:spcBef>
                <a:spcPts val="0"/>
              </a:spcBef>
              <a:spcAft>
                <a:spcPts val="0"/>
              </a:spcAft>
              <a:buSzPts val="2400"/>
              <a:buFont typeface="Proxima Nova Semibold"/>
              <a:buNone/>
              <a:defRPr sz="2400">
                <a:latin typeface="Proxima Nova Semibold"/>
                <a:ea typeface="Proxima Nova Semibold"/>
                <a:cs typeface="Proxima Nova Semibold"/>
                <a:sym typeface="Proxima Nova Semibold"/>
              </a:defRPr>
            </a:lvl5pPr>
            <a:lvl6pPr lvl="5" algn="l" rtl="0">
              <a:lnSpc>
                <a:spcPct val="100000"/>
              </a:lnSpc>
              <a:spcBef>
                <a:spcPts val="0"/>
              </a:spcBef>
              <a:spcAft>
                <a:spcPts val="0"/>
              </a:spcAft>
              <a:buSzPts val="2400"/>
              <a:buFont typeface="Proxima Nova Semibold"/>
              <a:buNone/>
              <a:defRPr sz="2400">
                <a:latin typeface="Proxima Nova Semibold"/>
                <a:ea typeface="Proxima Nova Semibold"/>
                <a:cs typeface="Proxima Nova Semibold"/>
                <a:sym typeface="Proxima Nova Semibold"/>
              </a:defRPr>
            </a:lvl6pPr>
            <a:lvl7pPr lvl="6" algn="l" rtl="0">
              <a:lnSpc>
                <a:spcPct val="100000"/>
              </a:lnSpc>
              <a:spcBef>
                <a:spcPts val="0"/>
              </a:spcBef>
              <a:spcAft>
                <a:spcPts val="0"/>
              </a:spcAft>
              <a:buSzPts val="2400"/>
              <a:buFont typeface="Proxima Nova Semibold"/>
              <a:buNone/>
              <a:defRPr sz="2400">
                <a:latin typeface="Proxima Nova Semibold"/>
                <a:ea typeface="Proxima Nova Semibold"/>
                <a:cs typeface="Proxima Nova Semibold"/>
                <a:sym typeface="Proxima Nova Semibold"/>
              </a:defRPr>
            </a:lvl7pPr>
            <a:lvl8pPr lvl="7" algn="l" rtl="0">
              <a:lnSpc>
                <a:spcPct val="100000"/>
              </a:lnSpc>
              <a:spcBef>
                <a:spcPts val="0"/>
              </a:spcBef>
              <a:spcAft>
                <a:spcPts val="0"/>
              </a:spcAft>
              <a:buSzPts val="2400"/>
              <a:buFont typeface="Proxima Nova Semibold"/>
              <a:buNone/>
              <a:defRPr sz="2400">
                <a:latin typeface="Proxima Nova Semibold"/>
                <a:ea typeface="Proxima Nova Semibold"/>
                <a:cs typeface="Proxima Nova Semibold"/>
                <a:sym typeface="Proxima Nova Semibold"/>
              </a:defRPr>
            </a:lvl8pPr>
            <a:lvl9pPr lvl="8" algn="l" rtl="0">
              <a:lnSpc>
                <a:spcPct val="100000"/>
              </a:lnSpc>
              <a:spcBef>
                <a:spcPts val="0"/>
              </a:spcBef>
              <a:spcAft>
                <a:spcPts val="0"/>
              </a:spcAft>
              <a:buSzPts val="2400"/>
              <a:buFont typeface="Proxima Nova Semibold"/>
              <a:buNone/>
              <a:defRPr sz="2400">
                <a:latin typeface="Proxima Nova Semibold"/>
                <a:ea typeface="Proxima Nova Semibold"/>
                <a:cs typeface="Proxima Nova Semibold"/>
                <a:sym typeface="Proxima Nova Semibold"/>
              </a:defRPr>
            </a:lvl9pPr>
          </a:lstStyle>
          <a:p>
            <a:endParaRPr/>
          </a:p>
        </p:txBody>
      </p:sp>
      <p:sp>
        <p:nvSpPr>
          <p:cNvPr id="59" name="Google Shape;59;p14"/>
          <p:cNvSpPr/>
          <p:nvPr/>
        </p:nvSpPr>
        <p:spPr>
          <a:xfrm>
            <a:off x="-25875" y="-40325"/>
            <a:ext cx="9195600" cy="534000"/>
          </a:xfrm>
          <a:prstGeom prst="rect">
            <a:avLst/>
          </a:prstGeom>
          <a:gradFill>
            <a:gsLst>
              <a:gs pos="0">
                <a:srgbClr val="002F6C"/>
              </a:gs>
              <a:gs pos="100000">
                <a:srgbClr val="25CAD3"/>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 name="Google Shape;60;p14"/>
          <p:cNvPicPr preferRelativeResize="0"/>
          <p:nvPr/>
        </p:nvPicPr>
        <p:blipFill rotWithShape="1">
          <a:blip r:embed="rId2">
            <a:alphaModFix/>
          </a:blip>
          <a:srcRect/>
          <a:stretch/>
        </p:blipFill>
        <p:spPr>
          <a:xfrm>
            <a:off x="603275" y="51087"/>
            <a:ext cx="1783624" cy="391625"/>
          </a:xfrm>
          <a:prstGeom prst="rect">
            <a:avLst/>
          </a:prstGeom>
          <a:noFill/>
          <a:ln>
            <a:noFill/>
          </a:ln>
        </p:spPr>
      </p:pic>
      <p:sp>
        <p:nvSpPr>
          <p:cNvPr id="61" name="Google Shape;61;p14"/>
          <p:cNvSpPr txBox="1">
            <a:spLocks noGrp="1"/>
          </p:cNvSpPr>
          <p:nvPr>
            <p:ph type="sldNum" idx="12"/>
          </p:nvPr>
        </p:nvSpPr>
        <p:spPr>
          <a:xfrm>
            <a:off x="8294584" y="4593776"/>
            <a:ext cx="548700" cy="393600"/>
          </a:xfrm>
          <a:prstGeom prst="rect">
            <a:avLst/>
          </a:prstGeom>
          <a:noFill/>
          <a:ln>
            <a:noFill/>
          </a:ln>
        </p:spPr>
        <p:txBody>
          <a:bodyPr spcFirstLastPara="1" wrap="square" lIns="91425" tIns="91425" rIns="91425" bIns="91425" anchor="t"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type="tx">
  <p:cSld name="TITLE_AND_BODY">
    <p:spTree>
      <p:nvGrpSpPr>
        <p:cNvPr id="1" name="Shape 66"/>
        <p:cNvGrpSpPr/>
        <p:nvPr/>
      </p:nvGrpSpPr>
      <p:grpSpPr>
        <a:xfrm>
          <a:off x="0" y="0"/>
          <a:ext cx="0" cy="0"/>
          <a:chOff x="0" y="0"/>
          <a:chExt cx="0" cy="0"/>
        </a:xfrm>
      </p:grpSpPr>
      <p:sp>
        <p:nvSpPr>
          <p:cNvPr id="67" name="Google Shape;67;p16"/>
          <p:cNvSpPr txBox="1">
            <a:spLocks noGrp="1"/>
          </p:cNvSpPr>
          <p:nvPr>
            <p:ph type="body" idx="1"/>
          </p:nvPr>
        </p:nvSpPr>
        <p:spPr>
          <a:xfrm>
            <a:off x="4005750" y="1193400"/>
            <a:ext cx="4450500" cy="3214800"/>
          </a:xfrm>
          <a:prstGeom prst="rect">
            <a:avLst/>
          </a:prstGeom>
          <a:noFill/>
          <a:ln>
            <a:noFill/>
          </a:ln>
        </p:spPr>
        <p:txBody>
          <a:bodyPr spcFirstLastPara="1" wrap="square" lIns="91400" tIns="91400" rIns="91400" bIns="91400" anchor="t" anchorCtr="0">
            <a:normAutofit/>
          </a:bodyPr>
          <a:lstStyle>
            <a:lvl1pPr marL="457200" lvl="0" indent="-317500" algn="l" rtl="0">
              <a:lnSpc>
                <a:spcPct val="150000"/>
              </a:lnSpc>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1pPr>
            <a:lvl2pPr marL="914400" lvl="1" indent="-317500" algn="l" rtl="0">
              <a:lnSpc>
                <a:spcPct val="150000"/>
              </a:lnSpc>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2pPr>
            <a:lvl3pPr marL="1371600" lvl="2" indent="-317500" algn="l" rtl="0">
              <a:lnSpc>
                <a:spcPct val="150000"/>
              </a:lnSpc>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3pPr>
            <a:lvl4pPr marL="1828800" lvl="3" indent="-317500" algn="l" rtl="0">
              <a:lnSpc>
                <a:spcPct val="150000"/>
              </a:lnSpc>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4pPr>
            <a:lvl5pPr marL="2286000" lvl="4" indent="-317500" algn="l" rtl="0">
              <a:lnSpc>
                <a:spcPct val="150000"/>
              </a:lnSpc>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68" name="Google Shape;68;p16"/>
          <p:cNvSpPr/>
          <p:nvPr/>
        </p:nvSpPr>
        <p:spPr>
          <a:xfrm rot="5400000">
            <a:off x="-869650" y="849324"/>
            <a:ext cx="5168700" cy="3453900"/>
          </a:xfrm>
          <a:prstGeom prst="rect">
            <a:avLst/>
          </a:prstGeom>
          <a:gradFill>
            <a:gsLst>
              <a:gs pos="0">
                <a:srgbClr val="002F6C"/>
              </a:gs>
              <a:gs pos="100000">
                <a:srgbClr val="25CAD3"/>
              </a:gs>
            </a:gsLst>
            <a:lin ang="0"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6"/>
          <p:cNvSpPr txBox="1">
            <a:spLocks noGrp="1"/>
          </p:cNvSpPr>
          <p:nvPr>
            <p:ph type="title"/>
          </p:nvPr>
        </p:nvSpPr>
        <p:spPr>
          <a:xfrm>
            <a:off x="431199" y="847500"/>
            <a:ext cx="2567100" cy="3560700"/>
          </a:xfrm>
          <a:prstGeom prst="rect">
            <a:avLst/>
          </a:prstGeom>
          <a:noFill/>
          <a:ln>
            <a:noFill/>
          </a:ln>
        </p:spPr>
        <p:txBody>
          <a:bodyPr spcFirstLastPara="1" wrap="square" lIns="91400" tIns="91400" rIns="91400" bIns="91400" anchor="ctr" anchorCtr="0">
            <a:normAutofit/>
          </a:bodyPr>
          <a:lstStyle>
            <a:lvl1pPr lvl="0" algn="l" rtl="0">
              <a:lnSpc>
                <a:spcPct val="100000"/>
              </a:lnSpc>
              <a:spcBef>
                <a:spcPts val="0"/>
              </a:spcBef>
              <a:spcAft>
                <a:spcPts val="0"/>
              </a:spcAft>
              <a:buClr>
                <a:srgbClr val="FFFFFF"/>
              </a:buClr>
              <a:buSzPts val="2400"/>
              <a:buFont typeface="Proxima Nova"/>
              <a:buNone/>
              <a:defRPr sz="2400">
                <a:solidFill>
                  <a:srgbClr val="FFFFFF"/>
                </a:solidFill>
                <a:latin typeface="Proxima Nova"/>
                <a:ea typeface="Proxima Nova"/>
                <a:cs typeface="Proxima Nova"/>
                <a:sym typeface="Proxima Nova"/>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pic>
        <p:nvPicPr>
          <p:cNvPr id="70" name="Google Shape;70;p16" descr="Google Shape;54;p13"/>
          <p:cNvPicPr preferRelativeResize="0"/>
          <p:nvPr/>
        </p:nvPicPr>
        <p:blipFill rotWithShape="1">
          <a:blip r:embed="rId2">
            <a:alphaModFix/>
          </a:blip>
          <a:srcRect/>
          <a:stretch/>
        </p:blipFill>
        <p:spPr>
          <a:xfrm>
            <a:off x="481000" y="269499"/>
            <a:ext cx="2032875" cy="446351"/>
          </a:xfrm>
          <a:prstGeom prst="rect">
            <a:avLst/>
          </a:prstGeom>
          <a:noFill/>
          <a:ln>
            <a:noFill/>
          </a:ln>
        </p:spPr>
      </p:pic>
      <p:sp>
        <p:nvSpPr>
          <p:cNvPr id="71" name="Google Shape;71;p16"/>
          <p:cNvSpPr txBox="1">
            <a:spLocks noGrp="1"/>
          </p:cNvSpPr>
          <p:nvPr>
            <p:ph type="sldNum" idx="12"/>
          </p:nvPr>
        </p:nvSpPr>
        <p:spPr>
          <a:xfrm>
            <a:off x="8539034" y="4593776"/>
            <a:ext cx="304200" cy="322500"/>
          </a:xfrm>
          <a:prstGeom prst="rect">
            <a:avLst/>
          </a:prstGeom>
          <a:noFill/>
          <a:ln>
            <a:noFill/>
          </a:ln>
        </p:spPr>
        <p:txBody>
          <a:bodyPr spcFirstLastPara="1" wrap="square" lIns="91400" tIns="91400" rIns="91400" bIns="91400" anchor="t" anchorCtr="0">
            <a:normAutofit/>
          </a:bodyPr>
          <a:lstStyle>
            <a:lvl1pPr marL="0" marR="0" lvl="0"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_1">
  <p:cSld name="CUSTOM_1">
    <p:spTree>
      <p:nvGrpSpPr>
        <p:cNvPr id="1" name="Shape 72"/>
        <p:cNvGrpSpPr/>
        <p:nvPr/>
      </p:nvGrpSpPr>
      <p:grpSpPr>
        <a:xfrm>
          <a:off x="0" y="0"/>
          <a:ext cx="0" cy="0"/>
          <a:chOff x="0" y="0"/>
          <a:chExt cx="0" cy="0"/>
        </a:xfrm>
      </p:grpSpPr>
      <p:sp>
        <p:nvSpPr>
          <p:cNvPr id="73" name="Google Shape;73;p17"/>
          <p:cNvSpPr txBox="1">
            <a:spLocks noGrp="1"/>
          </p:cNvSpPr>
          <p:nvPr>
            <p:ph type="body" idx="1"/>
          </p:nvPr>
        </p:nvSpPr>
        <p:spPr>
          <a:xfrm>
            <a:off x="603324" y="1430599"/>
            <a:ext cx="7774800" cy="3099000"/>
          </a:xfrm>
          <a:prstGeom prst="rect">
            <a:avLst/>
          </a:prstGeom>
          <a:noFill/>
          <a:ln>
            <a:noFill/>
          </a:ln>
        </p:spPr>
        <p:txBody>
          <a:bodyPr spcFirstLastPara="1" wrap="square" lIns="91400" tIns="91400" rIns="91400" bIns="91400" anchor="t" anchorCtr="0">
            <a:normAutofit/>
          </a:bodyPr>
          <a:lstStyle>
            <a:lvl1pPr marL="457200" lvl="0" indent="-317500" algn="l" rtl="0">
              <a:lnSpc>
                <a:spcPct val="150000"/>
              </a:lnSpc>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1pPr>
            <a:lvl2pPr marL="914400" lvl="1" indent="-317500" algn="l" rtl="0">
              <a:lnSpc>
                <a:spcPct val="150000"/>
              </a:lnSpc>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2pPr>
            <a:lvl3pPr marL="1371600" lvl="2" indent="-317500" algn="l" rtl="0">
              <a:lnSpc>
                <a:spcPct val="150000"/>
              </a:lnSpc>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3pPr>
            <a:lvl4pPr marL="1828800" lvl="3" indent="-317500" algn="l" rtl="0">
              <a:lnSpc>
                <a:spcPct val="150000"/>
              </a:lnSpc>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4pPr>
            <a:lvl5pPr marL="2286000" lvl="4" indent="-317500" algn="l" rtl="0">
              <a:lnSpc>
                <a:spcPct val="150000"/>
              </a:lnSpc>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74" name="Google Shape;74;p17"/>
          <p:cNvSpPr txBox="1">
            <a:spLocks noGrp="1"/>
          </p:cNvSpPr>
          <p:nvPr>
            <p:ph type="title"/>
          </p:nvPr>
        </p:nvSpPr>
        <p:spPr>
          <a:xfrm>
            <a:off x="603274" y="775250"/>
            <a:ext cx="7774800" cy="572700"/>
          </a:xfrm>
          <a:prstGeom prst="rect">
            <a:avLst/>
          </a:prstGeom>
          <a:noFill/>
          <a:ln>
            <a:noFill/>
          </a:ln>
        </p:spPr>
        <p:txBody>
          <a:bodyPr spcFirstLastPara="1" wrap="square" lIns="91400" tIns="91400" rIns="91400" bIns="91400" anchor="t" anchorCtr="0">
            <a:normAutofit/>
          </a:bodyPr>
          <a:lstStyle>
            <a:lvl1pPr lvl="0" algn="l" rtl="0">
              <a:lnSpc>
                <a:spcPct val="100000"/>
              </a:lnSpc>
              <a:spcBef>
                <a:spcPts val="0"/>
              </a:spcBef>
              <a:spcAft>
                <a:spcPts val="0"/>
              </a:spcAft>
              <a:buClr>
                <a:srgbClr val="002F6C"/>
              </a:buClr>
              <a:buSzPts val="2400"/>
              <a:buFont typeface="Proxima Nova"/>
              <a:buNone/>
              <a:defRPr sz="2400">
                <a:solidFill>
                  <a:srgbClr val="002F6C"/>
                </a:solidFill>
                <a:latin typeface="Proxima Nova"/>
                <a:ea typeface="Proxima Nova"/>
                <a:cs typeface="Proxima Nova"/>
                <a:sym typeface="Proxima Nova"/>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75" name="Google Shape;75;p17"/>
          <p:cNvSpPr/>
          <p:nvPr/>
        </p:nvSpPr>
        <p:spPr>
          <a:xfrm>
            <a:off x="-25875" y="-40326"/>
            <a:ext cx="9195600" cy="534000"/>
          </a:xfrm>
          <a:prstGeom prst="rect">
            <a:avLst/>
          </a:prstGeom>
          <a:gradFill>
            <a:gsLst>
              <a:gs pos="0">
                <a:srgbClr val="002F6C"/>
              </a:gs>
              <a:gs pos="100000">
                <a:srgbClr val="25CAD3"/>
              </a:gs>
            </a:gsLst>
            <a:lin ang="0"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 name="Google Shape;76;p17" descr="Google Shape;60;p14"/>
          <p:cNvPicPr preferRelativeResize="0"/>
          <p:nvPr/>
        </p:nvPicPr>
        <p:blipFill rotWithShape="1">
          <a:blip r:embed="rId2">
            <a:alphaModFix/>
          </a:blip>
          <a:srcRect/>
          <a:stretch/>
        </p:blipFill>
        <p:spPr>
          <a:xfrm>
            <a:off x="603274" y="51086"/>
            <a:ext cx="1783626" cy="391627"/>
          </a:xfrm>
          <a:prstGeom prst="rect">
            <a:avLst/>
          </a:prstGeom>
          <a:noFill/>
          <a:ln>
            <a:noFill/>
          </a:ln>
        </p:spPr>
      </p:pic>
      <p:sp>
        <p:nvSpPr>
          <p:cNvPr id="77" name="Google Shape;77;p17"/>
          <p:cNvSpPr txBox="1">
            <a:spLocks noGrp="1"/>
          </p:cNvSpPr>
          <p:nvPr>
            <p:ph type="sldNum" idx="12"/>
          </p:nvPr>
        </p:nvSpPr>
        <p:spPr>
          <a:xfrm>
            <a:off x="8539034" y="4593776"/>
            <a:ext cx="304200" cy="322500"/>
          </a:xfrm>
          <a:prstGeom prst="rect">
            <a:avLst/>
          </a:prstGeom>
          <a:noFill/>
          <a:ln>
            <a:noFill/>
          </a:ln>
        </p:spPr>
        <p:txBody>
          <a:bodyPr spcFirstLastPara="1" wrap="square" lIns="91400" tIns="91400" rIns="91400" bIns="91400" anchor="t" anchorCtr="0">
            <a:normAutofit/>
          </a:bodyPr>
          <a:lstStyle>
            <a:lvl1pPr marL="0" marR="0" lvl="0"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Proxima Nova"/>
              <a:buNone/>
              <a:defRPr sz="9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311708" y="744574"/>
            <a:ext cx="8520600" cy="2052600"/>
          </a:xfrm>
          <a:prstGeom prst="rect">
            <a:avLst/>
          </a:prstGeom>
          <a:noFill/>
          <a:ln>
            <a:noFill/>
          </a:ln>
        </p:spPr>
        <p:txBody>
          <a:bodyPr spcFirstLastPara="1" wrap="square" lIns="91400" tIns="91400" rIns="91400" bIns="91400" anchor="b" anchorCtr="0">
            <a:normAutofit/>
          </a:bodyPr>
          <a:lstStyle>
            <a:lvl1pPr lvl="0" algn="ctr" rtl="0">
              <a:lnSpc>
                <a:spcPct val="100000"/>
              </a:lnSpc>
              <a:spcBef>
                <a:spcPts val="0"/>
              </a:spcBef>
              <a:spcAft>
                <a:spcPts val="0"/>
              </a:spcAft>
              <a:buClr>
                <a:srgbClr val="000000"/>
              </a:buClr>
              <a:buSzPts val="5200"/>
              <a:buFont typeface="Arial"/>
              <a:buNone/>
              <a:defRPr sz="52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80" name="Google Shape;80;p18"/>
          <p:cNvSpPr txBox="1">
            <a:spLocks noGrp="1"/>
          </p:cNvSpPr>
          <p:nvPr>
            <p:ph type="body" idx="1"/>
          </p:nvPr>
        </p:nvSpPr>
        <p:spPr>
          <a:xfrm>
            <a:off x="311699" y="2834125"/>
            <a:ext cx="8520600" cy="792600"/>
          </a:xfrm>
          <a:prstGeom prst="rect">
            <a:avLst/>
          </a:prstGeom>
          <a:noFill/>
          <a:ln>
            <a:noFill/>
          </a:ln>
        </p:spPr>
        <p:txBody>
          <a:bodyPr spcFirstLastPara="1" wrap="square" lIns="91400" tIns="91400" rIns="91400" bIns="91400" anchor="t" anchorCtr="0">
            <a:normAutofit/>
          </a:bodyPr>
          <a:lstStyle>
            <a:lvl1pPr marL="457200" lvl="0" indent="-228600" algn="ctr" rtl="0">
              <a:lnSpc>
                <a:spcPct val="100000"/>
              </a:lnSpc>
              <a:spcBef>
                <a:spcPts val="0"/>
              </a:spcBef>
              <a:spcAft>
                <a:spcPts val="0"/>
              </a:spcAft>
              <a:buClr>
                <a:srgbClr val="585858"/>
              </a:buClr>
              <a:buSzPts val="2800"/>
              <a:buFont typeface="Arial"/>
              <a:buNone/>
              <a:defRPr sz="2800"/>
            </a:lvl1pPr>
            <a:lvl2pPr marL="914400" lvl="1" indent="-228600" algn="ctr" rtl="0">
              <a:lnSpc>
                <a:spcPct val="100000"/>
              </a:lnSpc>
              <a:spcBef>
                <a:spcPts val="0"/>
              </a:spcBef>
              <a:spcAft>
                <a:spcPts val="0"/>
              </a:spcAft>
              <a:buClr>
                <a:srgbClr val="585858"/>
              </a:buClr>
              <a:buSzPts val="2800"/>
              <a:buFont typeface="Arial"/>
              <a:buNone/>
              <a:defRPr sz="2800"/>
            </a:lvl2pPr>
            <a:lvl3pPr marL="1371600" lvl="2" indent="-228600" algn="ctr" rtl="0">
              <a:lnSpc>
                <a:spcPct val="100000"/>
              </a:lnSpc>
              <a:spcBef>
                <a:spcPts val="0"/>
              </a:spcBef>
              <a:spcAft>
                <a:spcPts val="0"/>
              </a:spcAft>
              <a:buClr>
                <a:srgbClr val="585858"/>
              </a:buClr>
              <a:buSzPts val="2800"/>
              <a:buFont typeface="Arial"/>
              <a:buNone/>
              <a:defRPr sz="2800"/>
            </a:lvl3pPr>
            <a:lvl4pPr marL="1828800" lvl="3" indent="-228600" algn="ctr" rtl="0">
              <a:lnSpc>
                <a:spcPct val="100000"/>
              </a:lnSpc>
              <a:spcBef>
                <a:spcPts val="0"/>
              </a:spcBef>
              <a:spcAft>
                <a:spcPts val="0"/>
              </a:spcAft>
              <a:buClr>
                <a:srgbClr val="585858"/>
              </a:buClr>
              <a:buSzPts val="2800"/>
              <a:buFont typeface="Arial"/>
              <a:buNone/>
              <a:defRPr sz="2800"/>
            </a:lvl4pPr>
            <a:lvl5pPr marL="2286000" lvl="4" indent="-228600" algn="ctr" rtl="0">
              <a:lnSpc>
                <a:spcPct val="100000"/>
              </a:lnSpc>
              <a:spcBef>
                <a:spcPts val="0"/>
              </a:spcBef>
              <a:spcAft>
                <a:spcPts val="0"/>
              </a:spcAft>
              <a:buClr>
                <a:srgbClr val="585858"/>
              </a:buClr>
              <a:buSzPts val="2800"/>
              <a:buFont typeface="Arial"/>
              <a:buNone/>
              <a:defRPr sz="2800"/>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81" name="Google Shape;81;p18"/>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311699" y="2150849"/>
            <a:ext cx="8520600" cy="841800"/>
          </a:xfrm>
          <a:prstGeom prst="rect">
            <a:avLst/>
          </a:prstGeom>
          <a:noFill/>
          <a:ln>
            <a:noFill/>
          </a:ln>
        </p:spPr>
        <p:txBody>
          <a:bodyPr spcFirstLastPara="1" wrap="square" lIns="91400" tIns="91400" rIns="91400" bIns="91400" anchor="ctr" anchorCtr="0">
            <a:normAutofit/>
          </a:bodyPr>
          <a:lstStyle>
            <a:lvl1pPr lvl="0" algn="ctr" rtl="0">
              <a:lnSpc>
                <a:spcPct val="100000"/>
              </a:lnSpc>
              <a:spcBef>
                <a:spcPts val="0"/>
              </a:spcBef>
              <a:spcAft>
                <a:spcPts val="0"/>
              </a:spcAft>
              <a:buClr>
                <a:srgbClr val="000000"/>
              </a:buClr>
              <a:buSzPts val="3600"/>
              <a:buFont typeface="Arial"/>
              <a:buNone/>
              <a:defRPr sz="36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84" name="Google Shape;84;p19"/>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311699" y="445025"/>
            <a:ext cx="8520600" cy="572700"/>
          </a:xfrm>
          <a:prstGeom prst="rect">
            <a:avLst/>
          </a:prstGeom>
          <a:noFill/>
          <a:ln>
            <a:noFill/>
          </a:ln>
        </p:spPr>
        <p:txBody>
          <a:bodyPr spcFirstLastPara="1" wrap="square" lIns="91400" tIns="91400" rIns="91400" bIns="91400" anchor="t" anchorCtr="0">
            <a:normAutofit/>
          </a:bodyPr>
          <a:lstStyle>
            <a:lvl1pPr lvl="0" algn="l" rtl="0">
              <a:lnSpc>
                <a:spcPct val="100000"/>
              </a:lnSpc>
              <a:spcBef>
                <a:spcPts val="0"/>
              </a:spcBef>
              <a:spcAft>
                <a:spcPts val="0"/>
              </a:spcAft>
              <a:buClr>
                <a:srgbClr val="000000"/>
              </a:buClr>
              <a:buSzPts val="1800"/>
              <a:buNone/>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87" name="Google Shape;87;p20"/>
          <p:cNvSpPr txBox="1">
            <a:spLocks noGrp="1"/>
          </p:cNvSpPr>
          <p:nvPr>
            <p:ph type="body" idx="1"/>
          </p:nvPr>
        </p:nvSpPr>
        <p:spPr>
          <a:xfrm>
            <a:off x="311699" y="1152475"/>
            <a:ext cx="8520600" cy="3416400"/>
          </a:xfrm>
          <a:prstGeom prst="rect">
            <a:avLst/>
          </a:prstGeom>
          <a:noFill/>
          <a:ln>
            <a:noFill/>
          </a:ln>
        </p:spPr>
        <p:txBody>
          <a:bodyPr spcFirstLastPara="1" wrap="square" lIns="91400" tIns="91400" rIns="91400" bIns="91400" anchor="t" anchorCtr="0">
            <a:norm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0"/>
              </a:spcBef>
              <a:spcAft>
                <a:spcPts val="0"/>
              </a:spcAft>
              <a:buSzPts val="1800"/>
              <a:buChar char="○"/>
              <a:defRPr/>
            </a:lvl2pPr>
            <a:lvl3pPr marL="1371600" lvl="2" indent="-342900" algn="l" rtl="0">
              <a:lnSpc>
                <a:spcPct val="115000"/>
              </a:lnSpc>
              <a:spcBef>
                <a:spcPts val="0"/>
              </a:spcBef>
              <a:spcAft>
                <a:spcPts val="0"/>
              </a:spcAft>
              <a:buSzPts val="1800"/>
              <a:buChar char="■"/>
              <a:defRPr/>
            </a:lvl3pPr>
            <a:lvl4pPr marL="1828800" lvl="3" indent="-342900" algn="l" rtl="0">
              <a:lnSpc>
                <a:spcPct val="115000"/>
              </a:lnSpc>
              <a:spcBef>
                <a:spcPts val="0"/>
              </a:spcBef>
              <a:spcAft>
                <a:spcPts val="0"/>
              </a:spcAft>
              <a:buSzPts val="1800"/>
              <a:buChar char="●"/>
              <a:defRPr/>
            </a:lvl4pPr>
            <a:lvl5pPr marL="2286000" lvl="4" indent="-342900" algn="l" rtl="0">
              <a:lnSpc>
                <a:spcPct val="115000"/>
              </a:lnSpc>
              <a:spcBef>
                <a:spcPts val="0"/>
              </a:spcBef>
              <a:spcAft>
                <a:spcPts val="0"/>
              </a:spcAft>
              <a:buSzPts val="1800"/>
              <a:buChar char="○"/>
              <a:defRPr/>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88" name="Google Shape;88;p20"/>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311699" y="445025"/>
            <a:ext cx="8520600" cy="572700"/>
          </a:xfrm>
          <a:prstGeom prst="rect">
            <a:avLst/>
          </a:prstGeom>
          <a:noFill/>
          <a:ln>
            <a:noFill/>
          </a:ln>
        </p:spPr>
        <p:txBody>
          <a:bodyPr spcFirstLastPara="1" wrap="square" lIns="91400" tIns="91400" rIns="91400" bIns="91400" anchor="t" anchorCtr="0">
            <a:normAutofit/>
          </a:bodyPr>
          <a:lstStyle>
            <a:lvl1pPr lvl="0" algn="l" rtl="0">
              <a:lnSpc>
                <a:spcPct val="100000"/>
              </a:lnSpc>
              <a:spcBef>
                <a:spcPts val="0"/>
              </a:spcBef>
              <a:spcAft>
                <a:spcPts val="0"/>
              </a:spcAft>
              <a:buClr>
                <a:srgbClr val="000000"/>
              </a:buClr>
              <a:buSzPts val="1800"/>
              <a:buNone/>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91" name="Google Shape;91;p21"/>
          <p:cNvSpPr txBox="1">
            <a:spLocks noGrp="1"/>
          </p:cNvSpPr>
          <p:nvPr>
            <p:ph type="body" idx="1"/>
          </p:nvPr>
        </p:nvSpPr>
        <p:spPr>
          <a:xfrm>
            <a:off x="311699" y="1152475"/>
            <a:ext cx="3999900" cy="3416400"/>
          </a:xfrm>
          <a:prstGeom prst="rect">
            <a:avLst/>
          </a:prstGeom>
          <a:noFill/>
          <a:ln>
            <a:noFill/>
          </a:ln>
        </p:spPr>
        <p:txBody>
          <a:bodyPr spcFirstLastPara="1" wrap="square" lIns="91400" tIns="91400" rIns="91400" bIns="91400" anchor="t" anchorCtr="0">
            <a:normAutofit/>
          </a:bodyPr>
          <a:lstStyle>
            <a:lvl1pPr marL="457200" lvl="0" indent="-317500" algn="l" rtl="0">
              <a:lnSpc>
                <a:spcPct val="115000"/>
              </a:lnSpc>
              <a:spcBef>
                <a:spcPts val="0"/>
              </a:spcBef>
              <a:spcAft>
                <a:spcPts val="0"/>
              </a:spcAft>
              <a:buSzPts val="1400"/>
              <a:buChar char="●"/>
              <a:defRPr sz="1400"/>
            </a:lvl1pPr>
            <a:lvl2pPr marL="914400" lvl="1" indent="-317500" algn="l" rtl="0">
              <a:lnSpc>
                <a:spcPct val="115000"/>
              </a:lnSpc>
              <a:spcBef>
                <a:spcPts val="0"/>
              </a:spcBef>
              <a:spcAft>
                <a:spcPts val="0"/>
              </a:spcAft>
              <a:buSzPts val="1400"/>
              <a:buChar char="○"/>
              <a:defRPr sz="1400"/>
            </a:lvl2pPr>
            <a:lvl3pPr marL="1371600" lvl="2" indent="-317500" algn="l" rtl="0">
              <a:lnSpc>
                <a:spcPct val="115000"/>
              </a:lnSpc>
              <a:spcBef>
                <a:spcPts val="0"/>
              </a:spcBef>
              <a:spcAft>
                <a:spcPts val="0"/>
              </a:spcAft>
              <a:buSzPts val="1400"/>
              <a:buChar char="■"/>
              <a:defRPr sz="1400"/>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92" name="Google Shape;92;p21"/>
          <p:cNvSpPr txBox="1">
            <a:spLocks noGrp="1"/>
          </p:cNvSpPr>
          <p:nvPr>
            <p:ph type="body" idx="2"/>
          </p:nvPr>
        </p:nvSpPr>
        <p:spPr>
          <a:xfrm>
            <a:off x="4832399" y="1152475"/>
            <a:ext cx="3999900" cy="3416400"/>
          </a:xfrm>
          <a:prstGeom prst="rect">
            <a:avLst/>
          </a:prstGeom>
          <a:noFill/>
          <a:ln>
            <a:noFill/>
          </a:ln>
        </p:spPr>
        <p:txBody>
          <a:bodyPr spcFirstLastPara="1" wrap="square" lIns="91400" tIns="91400" rIns="91400" bIns="91400" anchor="t" anchorCtr="0">
            <a:norm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0"/>
              </a:spcBef>
              <a:spcAft>
                <a:spcPts val="0"/>
              </a:spcAft>
              <a:buSzPts val="1800"/>
              <a:buChar char="○"/>
              <a:defRPr/>
            </a:lvl2pPr>
            <a:lvl3pPr marL="1371600" lvl="2" indent="-342900" algn="l" rtl="0">
              <a:lnSpc>
                <a:spcPct val="115000"/>
              </a:lnSpc>
              <a:spcBef>
                <a:spcPts val="0"/>
              </a:spcBef>
              <a:spcAft>
                <a:spcPts val="0"/>
              </a:spcAft>
              <a:buSzPts val="1800"/>
              <a:buChar char="■"/>
              <a:defRPr/>
            </a:lvl3pPr>
            <a:lvl4pPr marL="1828800" lvl="3" indent="-342900" algn="l" rtl="0">
              <a:lnSpc>
                <a:spcPct val="115000"/>
              </a:lnSpc>
              <a:spcBef>
                <a:spcPts val="0"/>
              </a:spcBef>
              <a:spcAft>
                <a:spcPts val="0"/>
              </a:spcAft>
              <a:buSzPts val="1800"/>
              <a:buChar char="●"/>
              <a:defRPr/>
            </a:lvl4pPr>
            <a:lvl5pPr marL="2286000" lvl="4" indent="-342900" algn="l" rtl="0">
              <a:lnSpc>
                <a:spcPct val="115000"/>
              </a:lnSpc>
              <a:spcBef>
                <a:spcPts val="0"/>
              </a:spcBef>
              <a:spcAft>
                <a:spcPts val="0"/>
              </a:spcAft>
              <a:buSzPts val="1800"/>
              <a:buChar char="○"/>
              <a:defRPr/>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93" name="Google Shape;93;p21"/>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699" y="445025"/>
            <a:ext cx="8520600" cy="572700"/>
          </a:xfrm>
          <a:prstGeom prst="rect">
            <a:avLst/>
          </a:prstGeom>
          <a:noFill/>
          <a:ln>
            <a:noFill/>
          </a:ln>
        </p:spPr>
        <p:txBody>
          <a:bodyPr spcFirstLastPara="1" wrap="square" lIns="91400" tIns="91400" rIns="91400" bIns="91400" anchor="t" anchorCtr="0">
            <a:normAutofit/>
          </a:bodyPr>
          <a:lstStyle>
            <a:lvl1pPr lvl="0" algn="l" rtl="0">
              <a:lnSpc>
                <a:spcPct val="100000"/>
              </a:lnSpc>
              <a:spcBef>
                <a:spcPts val="0"/>
              </a:spcBef>
              <a:spcAft>
                <a:spcPts val="0"/>
              </a:spcAft>
              <a:buClr>
                <a:srgbClr val="000000"/>
              </a:buClr>
              <a:buSzPts val="1800"/>
              <a:buNone/>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96" name="Google Shape;96;p22"/>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97"/>
        <p:cNvGrpSpPr/>
        <p:nvPr/>
      </p:nvGrpSpPr>
      <p:grpSpPr>
        <a:xfrm>
          <a:off x="0" y="0"/>
          <a:ext cx="0" cy="0"/>
          <a:chOff x="0" y="0"/>
          <a:chExt cx="0" cy="0"/>
        </a:xfrm>
      </p:grpSpPr>
      <p:sp>
        <p:nvSpPr>
          <p:cNvPr id="98" name="Google Shape;98;p23"/>
          <p:cNvSpPr txBox="1">
            <a:spLocks noGrp="1"/>
          </p:cNvSpPr>
          <p:nvPr>
            <p:ph type="title"/>
          </p:nvPr>
        </p:nvSpPr>
        <p:spPr>
          <a:xfrm>
            <a:off x="311699" y="555600"/>
            <a:ext cx="2808000" cy="755700"/>
          </a:xfrm>
          <a:prstGeom prst="rect">
            <a:avLst/>
          </a:prstGeom>
          <a:noFill/>
          <a:ln>
            <a:noFill/>
          </a:ln>
        </p:spPr>
        <p:txBody>
          <a:bodyPr spcFirstLastPara="1" wrap="square" lIns="91400" tIns="91400" rIns="91400" bIns="91400" anchor="b" anchorCtr="0">
            <a:normAutofit/>
          </a:bodyPr>
          <a:lstStyle>
            <a:lvl1pPr lvl="0" algn="l" rtl="0">
              <a:lnSpc>
                <a:spcPct val="100000"/>
              </a:lnSpc>
              <a:spcBef>
                <a:spcPts val="0"/>
              </a:spcBef>
              <a:spcAft>
                <a:spcPts val="0"/>
              </a:spcAft>
              <a:buClr>
                <a:srgbClr val="000000"/>
              </a:buClr>
              <a:buSzPts val="2400"/>
              <a:buFont typeface="Arial"/>
              <a:buNone/>
              <a:defRPr sz="24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99" name="Google Shape;99;p23"/>
          <p:cNvSpPr txBox="1">
            <a:spLocks noGrp="1"/>
          </p:cNvSpPr>
          <p:nvPr>
            <p:ph type="body" idx="1"/>
          </p:nvPr>
        </p:nvSpPr>
        <p:spPr>
          <a:xfrm>
            <a:off x="311699" y="1389599"/>
            <a:ext cx="2808000" cy="3179400"/>
          </a:xfrm>
          <a:prstGeom prst="rect">
            <a:avLst/>
          </a:prstGeom>
          <a:noFill/>
          <a:ln>
            <a:noFill/>
          </a:ln>
        </p:spPr>
        <p:txBody>
          <a:bodyPr spcFirstLastPara="1" wrap="square" lIns="91400" tIns="91400" rIns="91400" bIns="91400"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100" name="Google Shape;100;p23"/>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101"/>
        <p:cNvGrpSpPr/>
        <p:nvPr/>
      </p:nvGrpSpPr>
      <p:grpSpPr>
        <a:xfrm>
          <a:off x="0" y="0"/>
          <a:ext cx="0" cy="0"/>
          <a:chOff x="0" y="0"/>
          <a:chExt cx="0" cy="0"/>
        </a:xfrm>
      </p:grpSpPr>
      <p:sp>
        <p:nvSpPr>
          <p:cNvPr id="102" name="Google Shape;102;p24"/>
          <p:cNvSpPr txBox="1">
            <a:spLocks noGrp="1"/>
          </p:cNvSpPr>
          <p:nvPr>
            <p:ph type="title"/>
          </p:nvPr>
        </p:nvSpPr>
        <p:spPr>
          <a:xfrm>
            <a:off x="490250" y="450149"/>
            <a:ext cx="6367800" cy="4090800"/>
          </a:xfrm>
          <a:prstGeom prst="rect">
            <a:avLst/>
          </a:prstGeom>
          <a:noFill/>
          <a:ln>
            <a:noFill/>
          </a:ln>
        </p:spPr>
        <p:txBody>
          <a:bodyPr spcFirstLastPara="1" wrap="square" lIns="91400" tIns="91400" rIns="91400" bIns="91400" anchor="ctr" anchorCtr="0">
            <a:normAutofit/>
          </a:bodyPr>
          <a:lstStyle>
            <a:lvl1pPr lvl="0" algn="l" rtl="0">
              <a:lnSpc>
                <a:spcPct val="100000"/>
              </a:lnSpc>
              <a:spcBef>
                <a:spcPts val="0"/>
              </a:spcBef>
              <a:spcAft>
                <a:spcPts val="0"/>
              </a:spcAft>
              <a:buClr>
                <a:srgbClr val="000000"/>
              </a:buClr>
              <a:buSzPts val="4800"/>
              <a:buFont typeface="Arial"/>
              <a:buNone/>
              <a:defRPr sz="48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103" name="Google Shape;103;p24"/>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104"/>
        <p:cNvGrpSpPr/>
        <p:nvPr/>
      </p:nvGrpSpPr>
      <p:grpSpPr>
        <a:xfrm>
          <a:off x="0" y="0"/>
          <a:ext cx="0" cy="0"/>
          <a:chOff x="0" y="0"/>
          <a:chExt cx="0" cy="0"/>
        </a:xfrm>
      </p:grpSpPr>
      <p:sp>
        <p:nvSpPr>
          <p:cNvPr id="105" name="Google Shape;105;p25"/>
          <p:cNvSpPr/>
          <p:nvPr/>
        </p:nvSpPr>
        <p:spPr>
          <a:xfrm>
            <a:off x="4572000" y="-125"/>
            <a:ext cx="4572000" cy="5143500"/>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5"/>
          <p:cNvSpPr txBox="1">
            <a:spLocks noGrp="1"/>
          </p:cNvSpPr>
          <p:nvPr>
            <p:ph type="title"/>
          </p:nvPr>
        </p:nvSpPr>
        <p:spPr>
          <a:xfrm>
            <a:off x="265500" y="1233175"/>
            <a:ext cx="4045200" cy="1482300"/>
          </a:xfrm>
          <a:prstGeom prst="rect">
            <a:avLst/>
          </a:prstGeom>
          <a:noFill/>
          <a:ln>
            <a:noFill/>
          </a:ln>
        </p:spPr>
        <p:txBody>
          <a:bodyPr spcFirstLastPara="1" wrap="square" lIns="91400" tIns="91400" rIns="91400" bIns="91400" anchor="b" anchorCtr="0">
            <a:normAutofit/>
          </a:bodyPr>
          <a:lstStyle>
            <a:lvl1pPr lvl="0" algn="ctr" rtl="0">
              <a:lnSpc>
                <a:spcPct val="100000"/>
              </a:lnSpc>
              <a:spcBef>
                <a:spcPts val="0"/>
              </a:spcBef>
              <a:spcAft>
                <a:spcPts val="0"/>
              </a:spcAft>
              <a:buClr>
                <a:srgbClr val="000000"/>
              </a:buClr>
              <a:buSzPts val="4200"/>
              <a:buFont typeface="Arial"/>
              <a:buNone/>
              <a:defRPr sz="42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107" name="Google Shape;107;p25"/>
          <p:cNvSpPr txBox="1">
            <a:spLocks noGrp="1"/>
          </p:cNvSpPr>
          <p:nvPr>
            <p:ph type="body" idx="1"/>
          </p:nvPr>
        </p:nvSpPr>
        <p:spPr>
          <a:xfrm>
            <a:off x="265500" y="2803075"/>
            <a:ext cx="4045200" cy="1235100"/>
          </a:xfrm>
          <a:prstGeom prst="rect">
            <a:avLst/>
          </a:prstGeom>
          <a:noFill/>
          <a:ln>
            <a:noFill/>
          </a:ln>
        </p:spPr>
        <p:txBody>
          <a:bodyPr spcFirstLastPara="1" wrap="square" lIns="91400" tIns="91400" rIns="91400" bIns="91400" anchor="t" anchorCtr="0">
            <a:normAutofit/>
          </a:bodyPr>
          <a:lstStyle>
            <a:lvl1pPr marL="457200" lvl="0" indent="-228600" algn="ctr" rtl="0">
              <a:lnSpc>
                <a:spcPct val="100000"/>
              </a:lnSpc>
              <a:spcBef>
                <a:spcPts val="0"/>
              </a:spcBef>
              <a:spcAft>
                <a:spcPts val="0"/>
              </a:spcAft>
              <a:buClr>
                <a:srgbClr val="585858"/>
              </a:buClr>
              <a:buSzPts val="2100"/>
              <a:buFont typeface="Arial"/>
              <a:buNone/>
              <a:defRPr sz="2100"/>
            </a:lvl1pPr>
            <a:lvl2pPr marL="914400" lvl="1" indent="-228600" algn="ctr" rtl="0">
              <a:lnSpc>
                <a:spcPct val="100000"/>
              </a:lnSpc>
              <a:spcBef>
                <a:spcPts val="0"/>
              </a:spcBef>
              <a:spcAft>
                <a:spcPts val="0"/>
              </a:spcAft>
              <a:buClr>
                <a:srgbClr val="585858"/>
              </a:buClr>
              <a:buSzPts val="2100"/>
              <a:buFont typeface="Arial"/>
              <a:buNone/>
              <a:defRPr sz="2100"/>
            </a:lvl2pPr>
            <a:lvl3pPr marL="1371600" lvl="2" indent="-228600" algn="ctr" rtl="0">
              <a:lnSpc>
                <a:spcPct val="100000"/>
              </a:lnSpc>
              <a:spcBef>
                <a:spcPts val="0"/>
              </a:spcBef>
              <a:spcAft>
                <a:spcPts val="0"/>
              </a:spcAft>
              <a:buClr>
                <a:srgbClr val="585858"/>
              </a:buClr>
              <a:buSzPts val="2100"/>
              <a:buFont typeface="Arial"/>
              <a:buNone/>
              <a:defRPr sz="2100"/>
            </a:lvl3pPr>
            <a:lvl4pPr marL="1828800" lvl="3" indent="-228600" algn="ctr" rtl="0">
              <a:lnSpc>
                <a:spcPct val="100000"/>
              </a:lnSpc>
              <a:spcBef>
                <a:spcPts val="0"/>
              </a:spcBef>
              <a:spcAft>
                <a:spcPts val="0"/>
              </a:spcAft>
              <a:buClr>
                <a:srgbClr val="585858"/>
              </a:buClr>
              <a:buSzPts val="2100"/>
              <a:buFont typeface="Arial"/>
              <a:buNone/>
              <a:defRPr sz="2100"/>
            </a:lvl4pPr>
            <a:lvl5pPr marL="2286000" lvl="4" indent="-228600" algn="ctr" rtl="0">
              <a:lnSpc>
                <a:spcPct val="100000"/>
              </a:lnSpc>
              <a:spcBef>
                <a:spcPts val="0"/>
              </a:spcBef>
              <a:spcAft>
                <a:spcPts val="0"/>
              </a:spcAft>
              <a:buClr>
                <a:srgbClr val="585858"/>
              </a:buClr>
              <a:buSzPts val="2100"/>
              <a:buFont typeface="Arial"/>
              <a:buNone/>
              <a:defRPr sz="2100"/>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108" name="Google Shape;108;p25"/>
          <p:cNvSpPr txBox="1">
            <a:spLocks noGrp="1"/>
          </p:cNvSpPr>
          <p:nvPr>
            <p:ph type="body" idx="2"/>
          </p:nvPr>
        </p:nvSpPr>
        <p:spPr>
          <a:xfrm>
            <a:off x="4939500" y="724074"/>
            <a:ext cx="3837000" cy="3695100"/>
          </a:xfrm>
          <a:prstGeom prst="rect">
            <a:avLst/>
          </a:prstGeom>
          <a:noFill/>
          <a:ln>
            <a:noFill/>
          </a:ln>
        </p:spPr>
        <p:txBody>
          <a:bodyPr spcFirstLastPara="1" wrap="square" lIns="91400" tIns="91400" rIns="91400" bIns="91400" anchor="ctr" anchorCtr="0">
            <a:norm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0"/>
              </a:spcBef>
              <a:spcAft>
                <a:spcPts val="0"/>
              </a:spcAft>
              <a:buSzPts val="1800"/>
              <a:buChar char="○"/>
              <a:defRPr/>
            </a:lvl2pPr>
            <a:lvl3pPr marL="1371600" lvl="2" indent="-342900" algn="l" rtl="0">
              <a:lnSpc>
                <a:spcPct val="115000"/>
              </a:lnSpc>
              <a:spcBef>
                <a:spcPts val="0"/>
              </a:spcBef>
              <a:spcAft>
                <a:spcPts val="0"/>
              </a:spcAft>
              <a:buSzPts val="1800"/>
              <a:buChar char="■"/>
              <a:defRPr/>
            </a:lvl3pPr>
            <a:lvl4pPr marL="1828800" lvl="3" indent="-342900" algn="l" rtl="0">
              <a:lnSpc>
                <a:spcPct val="115000"/>
              </a:lnSpc>
              <a:spcBef>
                <a:spcPts val="0"/>
              </a:spcBef>
              <a:spcAft>
                <a:spcPts val="0"/>
              </a:spcAft>
              <a:buSzPts val="1800"/>
              <a:buChar char="●"/>
              <a:defRPr/>
            </a:lvl4pPr>
            <a:lvl5pPr marL="2286000" lvl="4" indent="-342900" algn="l" rtl="0">
              <a:lnSpc>
                <a:spcPct val="115000"/>
              </a:lnSpc>
              <a:spcBef>
                <a:spcPts val="0"/>
              </a:spcBef>
              <a:spcAft>
                <a:spcPts val="0"/>
              </a:spcAft>
              <a:buSzPts val="1800"/>
              <a:buChar char="○"/>
              <a:defRPr/>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109" name="Google Shape;109;p25"/>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10"/>
        <p:cNvGrpSpPr/>
        <p:nvPr/>
      </p:nvGrpSpPr>
      <p:grpSpPr>
        <a:xfrm>
          <a:off x="0" y="0"/>
          <a:ext cx="0" cy="0"/>
          <a:chOff x="0" y="0"/>
          <a:chExt cx="0" cy="0"/>
        </a:xfrm>
      </p:grpSpPr>
      <p:sp>
        <p:nvSpPr>
          <p:cNvPr id="111" name="Google Shape;111;p26"/>
          <p:cNvSpPr txBox="1">
            <a:spLocks noGrp="1"/>
          </p:cNvSpPr>
          <p:nvPr>
            <p:ph type="body" idx="1"/>
          </p:nvPr>
        </p:nvSpPr>
        <p:spPr>
          <a:xfrm>
            <a:off x="311699" y="4230575"/>
            <a:ext cx="5998800" cy="605100"/>
          </a:xfrm>
          <a:prstGeom prst="rect">
            <a:avLst/>
          </a:prstGeom>
          <a:noFill/>
          <a:ln>
            <a:noFill/>
          </a:ln>
        </p:spPr>
        <p:txBody>
          <a:bodyPr spcFirstLastPara="1" wrap="square" lIns="91400" tIns="91400" rIns="91400" bIns="91400" anchor="ctr" anchorCtr="0">
            <a:normAutofit/>
          </a:bodyPr>
          <a:lstStyle>
            <a:lvl1pPr marL="457200" lvl="0" indent="-228600" algn="l" rtl="0">
              <a:lnSpc>
                <a:spcPct val="100000"/>
              </a:lnSpc>
              <a:spcBef>
                <a:spcPts val="0"/>
              </a:spcBef>
              <a:spcAft>
                <a:spcPts val="0"/>
              </a:spcAft>
              <a:buClr>
                <a:srgbClr val="585858"/>
              </a:buClr>
              <a:buSzPts val="1800"/>
              <a:buNone/>
              <a:defRPr/>
            </a:lvl1pPr>
          </a:lstStyle>
          <a:p>
            <a:endParaRPr/>
          </a:p>
        </p:txBody>
      </p:sp>
      <p:sp>
        <p:nvSpPr>
          <p:cNvPr id="112" name="Google Shape;112;p26"/>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113"/>
        <p:cNvGrpSpPr/>
        <p:nvPr/>
      </p:nvGrpSpPr>
      <p:grpSpPr>
        <a:xfrm>
          <a:off x="0" y="0"/>
          <a:ext cx="0" cy="0"/>
          <a:chOff x="0" y="0"/>
          <a:chExt cx="0" cy="0"/>
        </a:xfrm>
      </p:grpSpPr>
      <p:sp>
        <p:nvSpPr>
          <p:cNvPr id="114" name="Google Shape;114;p27"/>
          <p:cNvSpPr txBox="1">
            <a:spLocks noGrp="1"/>
          </p:cNvSpPr>
          <p:nvPr>
            <p:ph type="title"/>
          </p:nvPr>
        </p:nvSpPr>
        <p:spPr>
          <a:xfrm>
            <a:off x="311699" y="1106125"/>
            <a:ext cx="8520600" cy="1963500"/>
          </a:xfrm>
          <a:prstGeom prst="rect">
            <a:avLst/>
          </a:prstGeom>
          <a:noFill/>
          <a:ln>
            <a:noFill/>
          </a:ln>
        </p:spPr>
        <p:txBody>
          <a:bodyPr spcFirstLastPara="1" wrap="square" lIns="91400" tIns="91400" rIns="91400" bIns="91400" anchor="b" anchorCtr="0">
            <a:normAutofit/>
          </a:bodyPr>
          <a:lstStyle>
            <a:lvl1pPr lvl="0" algn="ctr" rtl="0">
              <a:lnSpc>
                <a:spcPct val="100000"/>
              </a:lnSpc>
              <a:spcBef>
                <a:spcPts val="0"/>
              </a:spcBef>
              <a:spcAft>
                <a:spcPts val="0"/>
              </a:spcAft>
              <a:buClr>
                <a:srgbClr val="000000"/>
              </a:buClr>
              <a:buSzPts val="12000"/>
              <a:buFont typeface="Arial"/>
              <a:buNone/>
              <a:defRPr sz="120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115" name="Google Shape;115;p27"/>
          <p:cNvSpPr txBox="1">
            <a:spLocks noGrp="1"/>
          </p:cNvSpPr>
          <p:nvPr>
            <p:ph type="body" idx="1"/>
          </p:nvPr>
        </p:nvSpPr>
        <p:spPr>
          <a:xfrm>
            <a:off x="311699" y="3152225"/>
            <a:ext cx="8520600" cy="1300800"/>
          </a:xfrm>
          <a:prstGeom prst="rect">
            <a:avLst/>
          </a:prstGeom>
          <a:noFill/>
          <a:ln>
            <a:noFill/>
          </a:ln>
        </p:spPr>
        <p:txBody>
          <a:bodyPr spcFirstLastPara="1" wrap="square" lIns="91400" tIns="91400" rIns="91400" bIns="91400" anchor="t" anchorCtr="0">
            <a:normAutofit/>
          </a:bodyPr>
          <a:lstStyle>
            <a:lvl1pPr marL="457200" lvl="0" indent="-342900" algn="ctr" rtl="0">
              <a:lnSpc>
                <a:spcPct val="115000"/>
              </a:lnSpc>
              <a:spcBef>
                <a:spcPts val="0"/>
              </a:spcBef>
              <a:spcAft>
                <a:spcPts val="0"/>
              </a:spcAft>
              <a:buSzPts val="1800"/>
              <a:buChar char="●"/>
              <a:defRPr/>
            </a:lvl1pPr>
            <a:lvl2pPr marL="914400" lvl="1" indent="-342900" algn="ctr" rtl="0">
              <a:lnSpc>
                <a:spcPct val="115000"/>
              </a:lnSpc>
              <a:spcBef>
                <a:spcPts val="0"/>
              </a:spcBef>
              <a:spcAft>
                <a:spcPts val="0"/>
              </a:spcAft>
              <a:buSzPts val="1800"/>
              <a:buChar char="○"/>
              <a:defRPr/>
            </a:lvl2pPr>
            <a:lvl3pPr marL="1371600" lvl="2" indent="-342900" algn="ctr" rtl="0">
              <a:lnSpc>
                <a:spcPct val="115000"/>
              </a:lnSpc>
              <a:spcBef>
                <a:spcPts val="0"/>
              </a:spcBef>
              <a:spcAft>
                <a:spcPts val="0"/>
              </a:spcAft>
              <a:buSzPts val="1800"/>
              <a:buChar char="■"/>
              <a:defRPr/>
            </a:lvl3pPr>
            <a:lvl4pPr marL="1828800" lvl="3" indent="-342900" algn="ctr" rtl="0">
              <a:lnSpc>
                <a:spcPct val="115000"/>
              </a:lnSpc>
              <a:spcBef>
                <a:spcPts val="0"/>
              </a:spcBef>
              <a:spcAft>
                <a:spcPts val="0"/>
              </a:spcAft>
              <a:buSzPts val="1800"/>
              <a:buChar char="●"/>
              <a:defRPr/>
            </a:lvl4pPr>
            <a:lvl5pPr marL="2286000" lvl="4" indent="-342900" algn="ctr" rtl="0">
              <a:lnSpc>
                <a:spcPct val="115000"/>
              </a:lnSpc>
              <a:spcBef>
                <a:spcPts val="0"/>
              </a:spcBef>
              <a:spcAft>
                <a:spcPts val="0"/>
              </a:spcAft>
              <a:buSzPts val="1800"/>
              <a:buChar char="○"/>
              <a:defRPr/>
            </a:lvl5pPr>
            <a:lvl6pPr marL="2743200" lvl="5" indent="-342900" algn="l" rtl="0">
              <a:lnSpc>
                <a:spcPct val="115000"/>
              </a:lnSpc>
              <a:spcBef>
                <a:spcPts val="0"/>
              </a:spcBef>
              <a:spcAft>
                <a:spcPts val="0"/>
              </a:spcAft>
              <a:buSzPts val="1800"/>
              <a:buChar char="■"/>
              <a:defRPr/>
            </a:lvl6pPr>
            <a:lvl7pPr marL="3200400" lvl="6" indent="-342900" algn="l" rtl="0">
              <a:lnSpc>
                <a:spcPct val="115000"/>
              </a:lnSpc>
              <a:spcBef>
                <a:spcPts val="0"/>
              </a:spcBef>
              <a:spcAft>
                <a:spcPts val="0"/>
              </a:spcAft>
              <a:buSzPts val="1800"/>
              <a:buChar char="●"/>
              <a:defRPr/>
            </a:lvl7pPr>
            <a:lvl8pPr marL="3657600" lvl="7" indent="-342900" algn="l" rtl="0">
              <a:lnSpc>
                <a:spcPct val="115000"/>
              </a:lnSpc>
              <a:spcBef>
                <a:spcPts val="0"/>
              </a:spcBef>
              <a:spcAft>
                <a:spcPts val="0"/>
              </a:spcAft>
              <a:buSzPts val="1800"/>
              <a:buChar char="○"/>
              <a:defRPr/>
            </a:lvl8pPr>
            <a:lvl9pPr marL="4114800" lvl="8" indent="-342900" algn="l" rtl="0">
              <a:lnSpc>
                <a:spcPct val="115000"/>
              </a:lnSpc>
              <a:spcBef>
                <a:spcPts val="0"/>
              </a:spcBef>
              <a:spcAft>
                <a:spcPts val="0"/>
              </a:spcAft>
              <a:buSzPts val="1800"/>
              <a:buChar char="■"/>
              <a:defRPr/>
            </a:lvl9pPr>
          </a:lstStyle>
          <a:p>
            <a:endParaRPr/>
          </a:p>
        </p:txBody>
      </p:sp>
      <p:sp>
        <p:nvSpPr>
          <p:cNvPr id="116" name="Google Shape;116;p27"/>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Google Shape;118;p28"/>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699" y="445025"/>
            <a:ext cx="8520600" cy="572700"/>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64" name="Google Shape;64;p15"/>
          <p:cNvSpPr txBox="1">
            <a:spLocks noGrp="1"/>
          </p:cNvSpPr>
          <p:nvPr>
            <p:ph type="body" idx="1"/>
          </p:nvPr>
        </p:nvSpPr>
        <p:spPr>
          <a:xfrm>
            <a:off x="311699" y="1152475"/>
            <a:ext cx="8520600"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65" name="Google Shape;65;p15"/>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lnSpcReduction="20000"/>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9"/>
          <p:cNvSpPr txBox="1">
            <a:spLocks noGrp="1"/>
          </p:cNvSpPr>
          <p:nvPr>
            <p:ph type="sldNum" idx="12"/>
          </p:nvPr>
        </p:nvSpPr>
        <p:spPr>
          <a:xfrm>
            <a:off x="8608985" y="4593776"/>
            <a:ext cx="234300" cy="322500"/>
          </a:xfrm>
          <a:prstGeom prst="rect">
            <a:avLst/>
          </a:prstGeom>
          <a:noFill/>
          <a:ln>
            <a:noFill/>
          </a:ln>
        </p:spPr>
        <p:txBody>
          <a:bodyPr spcFirstLastPara="1" wrap="square" lIns="91400" tIns="91400" rIns="91400" bIns="91400" anchor="t" anchorCtr="0">
            <a:normAutofit/>
          </a:bodyPr>
          <a:lstStyle/>
          <a:p>
            <a:pPr marL="0" lvl="0" indent="0" algn="r" rtl="0">
              <a:lnSpc>
                <a:spcPct val="100000"/>
              </a:lnSpc>
              <a:spcBef>
                <a:spcPts val="0"/>
              </a:spcBef>
              <a:spcAft>
                <a:spcPts val="0"/>
              </a:spcAft>
              <a:buClr>
                <a:srgbClr val="000000"/>
              </a:buClr>
              <a:buSzPts val="900"/>
              <a:buFont typeface="Proxima Nova"/>
              <a:buNone/>
            </a:pPr>
            <a:fld id="{00000000-1234-1234-1234-123412341234}" type="slidenum">
              <a:rPr lang="en" sz="900">
                <a:solidFill>
                  <a:srgbClr val="000000"/>
                </a:solidFill>
                <a:latin typeface="Proxima Nova"/>
                <a:ea typeface="Proxima Nova"/>
                <a:cs typeface="Proxima Nova"/>
                <a:sym typeface="Proxima Nova"/>
              </a:rPr>
              <a:t>1</a:t>
            </a:fld>
            <a:endParaRPr/>
          </a:p>
        </p:txBody>
      </p:sp>
      <p:sp>
        <p:nvSpPr>
          <p:cNvPr id="124" name="Google Shape;124;p29"/>
          <p:cNvSpPr txBox="1"/>
          <p:nvPr/>
        </p:nvSpPr>
        <p:spPr>
          <a:xfrm>
            <a:off x="3708485" y="924350"/>
            <a:ext cx="5134800" cy="1323399"/>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D5BDC"/>
              </a:buClr>
              <a:buSzPts val="2800"/>
              <a:buFont typeface="Arial"/>
              <a:buNone/>
            </a:pPr>
            <a:r>
              <a:rPr lang="en" sz="2000" dirty="0">
                <a:solidFill>
                  <a:srgbClr val="0D5BDC"/>
                </a:solidFill>
                <a:latin typeface="+mj-lt"/>
              </a:rPr>
              <a:t>Project Proposal:</a:t>
            </a:r>
          </a:p>
          <a:p>
            <a:pPr marL="0" marR="0" lvl="0" indent="0" algn="ctr" rtl="0">
              <a:lnSpc>
                <a:spcPct val="100000"/>
              </a:lnSpc>
              <a:spcBef>
                <a:spcPts val="0"/>
              </a:spcBef>
              <a:spcAft>
                <a:spcPts val="0"/>
              </a:spcAft>
              <a:buClr>
                <a:srgbClr val="0D5BDC"/>
              </a:buClr>
              <a:buSzPts val="2800"/>
              <a:buFont typeface="Arial"/>
              <a:buNone/>
            </a:pPr>
            <a:r>
              <a:rPr lang="en" sz="2000" dirty="0">
                <a:solidFill>
                  <a:srgbClr val="0D5BDC"/>
                </a:solidFill>
                <a:latin typeface="+mj-lt"/>
              </a:rPr>
              <a:t>Understanding Effects of Population Density and Mobility on COVID-19 Infection with Deep Learning Feature Extraction</a:t>
            </a:r>
          </a:p>
        </p:txBody>
      </p:sp>
      <p:sp>
        <p:nvSpPr>
          <p:cNvPr id="126" name="Google Shape;126;p29"/>
          <p:cNvSpPr txBox="1"/>
          <p:nvPr/>
        </p:nvSpPr>
        <p:spPr>
          <a:xfrm>
            <a:off x="166050" y="924350"/>
            <a:ext cx="3120300" cy="4293443"/>
          </a:xfrm>
          <a:prstGeom prst="rect">
            <a:avLst/>
          </a:prstGeom>
          <a:noFill/>
          <a:ln>
            <a:noFill/>
          </a:ln>
        </p:spPr>
        <p:txBody>
          <a:bodyPr spcFirstLastPara="1" wrap="square" lIns="45700" tIns="45700" rIns="45700" bIns="45700" anchor="t" anchorCtr="0">
            <a:spAutoFit/>
          </a:bodyPr>
          <a:lstStyle/>
          <a:p>
            <a:pPr marL="285750" marR="0" lvl="0" indent="-241300" algn="l" rtl="0">
              <a:lnSpc>
                <a:spcPct val="100000"/>
              </a:lnSpc>
              <a:spcBef>
                <a:spcPts val="0"/>
              </a:spcBef>
              <a:spcAft>
                <a:spcPts val="0"/>
              </a:spcAft>
              <a:buClr>
                <a:schemeClr val="lt1"/>
              </a:buClr>
              <a:buSzPts val="1300"/>
              <a:buChar char="➢"/>
            </a:pPr>
            <a:r>
              <a:rPr lang="en" sz="1300" b="1" i="0" u="none" strike="noStrike" cap="none" dirty="0">
                <a:solidFill>
                  <a:schemeClr val="lt1"/>
                </a:solidFill>
                <a:latin typeface="+mj-lt"/>
              </a:rPr>
              <a:t>Background</a:t>
            </a:r>
            <a:endParaRPr sz="1300" b="1" dirty="0">
              <a:solidFill>
                <a:schemeClr val="lt1"/>
              </a:solidFill>
              <a:latin typeface="+mj-lt"/>
            </a:endParaRPr>
          </a:p>
          <a:p>
            <a:pPr marL="914400" marR="0" lvl="1" indent="-311150" algn="l" rtl="0">
              <a:lnSpc>
                <a:spcPct val="100000"/>
              </a:lnSpc>
              <a:spcBef>
                <a:spcPts val="0"/>
              </a:spcBef>
              <a:spcAft>
                <a:spcPts val="0"/>
              </a:spcAft>
              <a:buClr>
                <a:schemeClr val="lt1"/>
              </a:buClr>
              <a:buSzPts val="1300"/>
              <a:buChar char="○"/>
            </a:pPr>
            <a:r>
              <a:rPr lang="en" sz="1300" b="1" dirty="0">
                <a:solidFill>
                  <a:schemeClr val="lt1"/>
                </a:solidFill>
                <a:latin typeface="+mj-lt"/>
              </a:rPr>
              <a:t>Project i</a:t>
            </a:r>
            <a:r>
              <a:rPr lang="en" sz="1300" b="1" i="0" u="none" strike="noStrike" cap="none" dirty="0">
                <a:solidFill>
                  <a:schemeClr val="lt1"/>
                </a:solidFill>
                <a:latin typeface="+mj-lt"/>
              </a:rPr>
              <a:t>ntro</a:t>
            </a:r>
            <a:r>
              <a:rPr lang="en" sz="1300" b="1" dirty="0">
                <a:solidFill>
                  <a:schemeClr val="lt1"/>
                </a:solidFill>
                <a:latin typeface="+mj-lt"/>
              </a:rPr>
              <a:t>s</a:t>
            </a:r>
            <a:endParaRPr sz="1300" b="1" dirty="0">
              <a:solidFill>
                <a:schemeClr val="lt1"/>
              </a:solidFill>
              <a:latin typeface="+mj-lt"/>
            </a:endParaRPr>
          </a:p>
          <a:p>
            <a:pPr marL="914400" marR="0" lvl="1" indent="-311150" algn="l" rtl="0">
              <a:lnSpc>
                <a:spcPct val="100000"/>
              </a:lnSpc>
              <a:spcBef>
                <a:spcPts val="0"/>
              </a:spcBef>
              <a:spcAft>
                <a:spcPts val="0"/>
              </a:spcAft>
              <a:buClr>
                <a:schemeClr val="lt1"/>
              </a:buClr>
              <a:buSzPts val="1300"/>
              <a:buChar char="○"/>
            </a:pPr>
            <a:r>
              <a:rPr lang="en" sz="1300" b="1" dirty="0">
                <a:solidFill>
                  <a:schemeClr val="lt1"/>
                </a:solidFill>
                <a:latin typeface="+mj-lt"/>
              </a:rPr>
              <a:t>Current state of the project</a:t>
            </a:r>
            <a:endParaRPr sz="1300" b="1" dirty="0">
              <a:solidFill>
                <a:schemeClr val="lt1"/>
              </a:solidFill>
              <a:latin typeface="+mj-lt"/>
            </a:endParaRPr>
          </a:p>
          <a:p>
            <a:pPr marL="285750" marR="0" lvl="0" indent="-241300" algn="l" rtl="0">
              <a:lnSpc>
                <a:spcPct val="100000"/>
              </a:lnSpc>
              <a:spcBef>
                <a:spcPts val="0"/>
              </a:spcBef>
              <a:spcAft>
                <a:spcPts val="0"/>
              </a:spcAft>
              <a:buClr>
                <a:schemeClr val="lt1"/>
              </a:buClr>
              <a:buSzPts val="1300"/>
              <a:buChar char="➢"/>
            </a:pPr>
            <a:r>
              <a:rPr lang="en" sz="1300" b="1" dirty="0">
                <a:solidFill>
                  <a:schemeClr val="lt1"/>
                </a:solidFill>
                <a:latin typeface="+mj-lt"/>
              </a:rPr>
              <a:t>Goal</a:t>
            </a:r>
            <a:endParaRPr sz="1300" b="1" dirty="0">
              <a:solidFill>
                <a:schemeClr val="lt1"/>
              </a:solidFill>
              <a:latin typeface="+mj-lt"/>
            </a:endParaRPr>
          </a:p>
          <a:p>
            <a:pPr marL="914400" marR="0" lvl="1" indent="-311150" algn="l" rtl="0">
              <a:lnSpc>
                <a:spcPct val="100000"/>
              </a:lnSpc>
              <a:spcBef>
                <a:spcPts val="0"/>
              </a:spcBef>
              <a:spcAft>
                <a:spcPts val="0"/>
              </a:spcAft>
              <a:buClr>
                <a:schemeClr val="lt1"/>
              </a:buClr>
              <a:buSzPts val="1300"/>
              <a:buChar char="○"/>
            </a:pPr>
            <a:r>
              <a:rPr lang="en" sz="1300" b="1" dirty="0">
                <a:solidFill>
                  <a:schemeClr val="lt1"/>
                </a:solidFill>
                <a:latin typeface="+mj-lt"/>
              </a:rPr>
              <a:t>Problem articulation</a:t>
            </a:r>
            <a:endParaRPr sz="1300" b="1" dirty="0">
              <a:solidFill>
                <a:schemeClr val="lt1"/>
              </a:solidFill>
              <a:latin typeface="+mj-lt"/>
            </a:endParaRPr>
          </a:p>
          <a:p>
            <a:pPr marL="914400" marR="0" lvl="1" indent="-311150" algn="l" rtl="0">
              <a:lnSpc>
                <a:spcPct val="100000"/>
              </a:lnSpc>
              <a:spcBef>
                <a:spcPts val="0"/>
              </a:spcBef>
              <a:spcAft>
                <a:spcPts val="0"/>
              </a:spcAft>
              <a:buClr>
                <a:schemeClr val="lt1"/>
              </a:buClr>
              <a:buSzPts val="1300"/>
              <a:buChar char="○"/>
            </a:pPr>
            <a:r>
              <a:rPr lang="en" sz="1300" b="1" dirty="0">
                <a:solidFill>
                  <a:schemeClr val="lt1"/>
                </a:solidFill>
                <a:latin typeface="+mj-lt"/>
              </a:rPr>
              <a:t>Has your idea been done by others?</a:t>
            </a:r>
            <a:endParaRPr sz="1300" b="1" dirty="0">
              <a:solidFill>
                <a:schemeClr val="lt1"/>
              </a:solidFill>
              <a:latin typeface="+mj-lt"/>
            </a:endParaRPr>
          </a:p>
          <a:p>
            <a:pPr marL="0" marR="0" lvl="0" indent="0" algn="l" rtl="0">
              <a:lnSpc>
                <a:spcPct val="100000"/>
              </a:lnSpc>
              <a:spcBef>
                <a:spcPts val="0"/>
              </a:spcBef>
              <a:spcAft>
                <a:spcPts val="0"/>
              </a:spcAft>
              <a:buClr>
                <a:srgbClr val="FFEED9"/>
              </a:buClr>
              <a:buSzPts val="1400"/>
              <a:buFont typeface="Arial"/>
              <a:buNone/>
            </a:pPr>
            <a:endParaRPr sz="1300" b="1" i="0" u="none" strike="noStrike" cap="none" dirty="0">
              <a:solidFill>
                <a:schemeClr val="lt1"/>
              </a:solidFill>
              <a:latin typeface="+mj-lt"/>
            </a:endParaRPr>
          </a:p>
          <a:p>
            <a:pPr marL="285750" marR="0" lvl="0" indent="-241300" algn="l" rtl="0">
              <a:lnSpc>
                <a:spcPct val="100000"/>
              </a:lnSpc>
              <a:spcBef>
                <a:spcPts val="0"/>
              </a:spcBef>
              <a:spcAft>
                <a:spcPts val="0"/>
              </a:spcAft>
              <a:buClr>
                <a:schemeClr val="lt1"/>
              </a:buClr>
              <a:buSzPts val="1300"/>
              <a:buChar char="➢"/>
            </a:pPr>
            <a:r>
              <a:rPr lang="en" sz="1300" b="1" dirty="0">
                <a:solidFill>
                  <a:schemeClr val="lt1"/>
                </a:solidFill>
                <a:latin typeface="+mj-lt"/>
              </a:rPr>
              <a:t>Dataset(s)</a:t>
            </a:r>
            <a:endParaRPr sz="1300" b="1" dirty="0">
              <a:solidFill>
                <a:schemeClr val="lt1"/>
              </a:solidFill>
              <a:latin typeface="+mj-lt"/>
            </a:endParaRPr>
          </a:p>
          <a:p>
            <a:pPr marL="914400" marR="0" lvl="1" indent="-311150" algn="l" rtl="0">
              <a:lnSpc>
                <a:spcPct val="100000"/>
              </a:lnSpc>
              <a:spcBef>
                <a:spcPts val="0"/>
              </a:spcBef>
              <a:spcAft>
                <a:spcPts val="0"/>
              </a:spcAft>
              <a:buClr>
                <a:schemeClr val="lt1"/>
              </a:buClr>
              <a:buSzPts val="1300"/>
              <a:buChar char="○"/>
            </a:pPr>
            <a:r>
              <a:rPr lang="en" sz="1300" b="1" dirty="0">
                <a:solidFill>
                  <a:schemeClr val="lt1"/>
                </a:solidFill>
                <a:latin typeface="+mj-lt"/>
              </a:rPr>
              <a:t>Basic EDA’s </a:t>
            </a:r>
            <a:endParaRPr sz="1300" b="1" dirty="0">
              <a:solidFill>
                <a:schemeClr val="lt1"/>
              </a:solidFill>
              <a:latin typeface="+mj-lt"/>
            </a:endParaRPr>
          </a:p>
          <a:p>
            <a:pPr marL="914400" marR="0" lvl="1" indent="-311150" algn="l" rtl="0">
              <a:lnSpc>
                <a:spcPct val="100000"/>
              </a:lnSpc>
              <a:spcBef>
                <a:spcPts val="0"/>
              </a:spcBef>
              <a:spcAft>
                <a:spcPts val="0"/>
              </a:spcAft>
              <a:buClr>
                <a:schemeClr val="lt1"/>
              </a:buClr>
              <a:buSzPts val="1300"/>
              <a:buChar char="○"/>
            </a:pPr>
            <a:r>
              <a:rPr lang="en" sz="1300" b="1" dirty="0">
                <a:solidFill>
                  <a:schemeClr val="lt1"/>
                </a:solidFill>
                <a:latin typeface="+mj-lt"/>
              </a:rPr>
              <a:t>Database set up</a:t>
            </a:r>
            <a:endParaRPr sz="1300" b="1" dirty="0">
              <a:solidFill>
                <a:schemeClr val="lt1"/>
              </a:solidFill>
              <a:latin typeface="+mj-lt"/>
            </a:endParaRPr>
          </a:p>
          <a:p>
            <a:pPr marL="0" marR="0" lvl="0" indent="0" algn="l" rtl="0">
              <a:lnSpc>
                <a:spcPct val="100000"/>
              </a:lnSpc>
              <a:spcBef>
                <a:spcPts val="0"/>
              </a:spcBef>
              <a:spcAft>
                <a:spcPts val="0"/>
              </a:spcAft>
              <a:buClr>
                <a:srgbClr val="FFEED9"/>
              </a:buClr>
              <a:buSzPts val="1400"/>
              <a:buFont typeface="Arial"/>
              <a:buNone/>
            </a:pPr>
            <a:endParaRPr sz="1300" b="1" i="0" u="none" strike="noStrike" cap="none" dirty="0">
              <a:solidFill>
                <a:schemeClr val="lt1"/>
              </a:solidFill>
              <a:latin typeface="+mj-lt"/>
            </a:endParaRPr>
          </a:p>
          <a:p>
            <a:pPr marL="285750" marR="0" lvl="0" indent="-241300" algn="l" rtl="0">
              <a:lnSpc>
                <a:spcPct val="100000"/>
              </a:lnSpc>
              <a:spcBef>
                <a:spcPts val="0"/>
              </a:spcBef>
              <a:spcAft>
                <a:spcPts val="0"/>
              </a:spcAft>
              <a:buClr>
                <a:schemeClr val="lt1"/>
              </a:buClr>
              <a:buSzPts val="1300"/>
              <a:buChar char="➢"/>
            </a:pPr>
            <a:r>
              <a:rPr lang="en" sz="1300" b="1" dirty="0">
                <a:solidFill>
                  <a:schemeClr val="lt1"/>
                </a:solidFill>
                <a:latin typeface="+mj-lt"/>
              </a:rPr>
              <a:t>Methods</a:t>
            </a:r>
            <a:endParaRPr sz="1300" b="1" dirty="0">
              <a:solidFill>
                <a:schemeClr val="lt1"/>
              </a:solidFill>
              <a:latin typeface="+mj-lt"/>
            </a:endParaRPr>
          </a:p>
          <a:p>
            <a:pPr marL="914400" lvl="1" indent="-311150" algn="l" rtl="0">
              <a:spcBef>
                <a:spcPts val="0"/>
              </a:spcBef>
              <a:spcAft>
                <a:spcPts val="0"/>
              </a:spcAft>
              <a:buClr>
                <a:schemeClr val="lt1"/>
              </a:buClr>
              <a:buSzPts val="1300"/>
              <a:buChar char="○"/>
            </a:pPr>
            <a:r>
              <a:rPr lang="en" sz="1300" b="1" dirty="0">
                <a:solidFill>
                  <a:schemeClr val="lt1"/>
                </a:solidFill>
                <a:latin typeface="+mj-lt"/>
              </a:rPr>
              <a:t>What methods are you planning to use?</a:t>
            </a:r>
            <a:endParaRPr sz="1300" b="1" dirty="0">
              <a:solidFill>
                <a:schemeClr val="lt1"/>
              </a:solidFill>
              <a:latin typeface="+mj-lt"/>
            </a:endParaRPr>
          </a:p>
          <a:p>
            <a:pPr marL="914400" lvl="1" indent="-311150" algn="l" rtl="0">
              <a:spcBef>
                <a:spcPts val="0"/>
              </a:spcBef>
              <a:spcAft>
                <a:spcPts val="0"/>
              </a:spcAft>
              <a:buClr>
                <a:schemeClr val="lt1"/>
              </a:buClr>
              <a:buSzPts val="1300"/>
              <a:buChar char="○"/>
            </a:pPr>
            <a:r>
              <a:rPr lang="en" sz="1300" b="1" dirty="0">
                <a:solidFill>
                  <a:schemeClr val="lt1"/>
                </a:solidFill>
                <a:latin typeface="+mj-lt"/>
              </a:rPr>
              <a:t>Any related literature to support your proposed methods?</a:t>
            </a:r>
            <a:endParaRPr sz="1300" b="1" dirty="0">
              <a:solidFill>
                <a:schemeClr val="lt1"/>
              </a:solidFill>
              <a:latin typeface="+mj-lt"/>
            </a:endParaRPr>
          </a:p>
          <a:p>
            <a:pPr marL="285750" marR="0" lvl="0" indent="-241300" algn="l" rtl="0">
              <a:lnSpc>
                <a:spcPct val="100000"/>
              </a:lnSpc>
              <a:spcBef>
                <a:spcPts val="0"/>
              </a:spcBef>
              <a:spcAft>
                <a:spcPts val="0"/>
              </a:spcAft>
              <a:buClr>
                <a:schemeClr val="lt1"/>
              </a:buClr>
              <a:buSzPts val="1300"/>
              <a:buChar char="➢"/>
            </a:pPr>
            <a:r>
              <a:rPr lang="en" sz="1300" b="1" dirty="0">
                <a:solidFill>
                  <a:schemeClr val="lt1"/>
                </a:solidFill>
                <a:latin typeface="+mj-lt"/>
              </a:rPr>
              <a:t>References</a:t>
            </a:r>
            <a:endParaRPr sz="1300" b="1" dirty="0">
              <a:solidFill>
                <a:schemeClr val="lt1"/>
              </a:solidFill>
              <a:latin typeface="+mj-lt"/>
            </a:endParaRPr>
          </a:p>
          <a:p>
            <a:pPr marL="0" marR="0" lvl="0" indent="0" algn="l" rtl="0">
              <a:lnSpc>
                <a:spcPct val="100000"/>
              </a:lnSpc>
              <a:spcBef>
                <a:spcPts val="0"/>
              </a:spcBef>
              <a:spcAft>
                <a:spcPts val="0"/>
              </a:spcAft>
              <a:buNone/>
            </a:pPr>
            <a:endParaRPr sz="1300" b="1" dirty="0">
              <a:solidFill>
                <a:schemeClr val="lt1"/>
              </a:solidFill>
              <a:latin typeface="+mj-lt"/>
            </a:endParaRPr>
          </a:p>
        </p:txBody>
      </p:sp>
      <p:sp>
        <p:nvSpPr>
          <p:cNvPr id="2" name="Google Shape;125;p29">
            <a:extLst>
              <a:ext uri="{FF2B5EF4-FFF2-40B4-BE49-F238E27FC236}">
                <a16:creationId xmlns:a16="http://schemas.microsoft.com/office/drawing/2014/main" id="{E1C562F7-6E6E-DBA4-8A25-1B8732F0B0D6}"/>
              </a:ext>
            </a:extLst>
          </p:cNvPr>
          <p:cNvSpPr txBox="1"/>
          <p:nvPr/>
        </p:nvSpPr>
        <p:spPr>
          <a:xfrm>
            <a:off x="3421380" y="2726876"/>
            <a:ext cx="5722620" cy="1384954"/>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1400"/>
            </a:pPr>
            <a:r>
              <a:rPr lang="en" b="1" dirty="0">
                <a:latin typeface="+mj-lt"/>
              </a:rPr>
              <a:t>Team Members: </a:t>
            </a:r>
          </a:p>
          <a:p>
            <a:pPr algn="ctr">
              <a:buSzPts val="1400"/>
            </a:pPr>
            <a:r>
              <a:rPr lang="en-US" dirty="0">
                <a:solidFill>
                  <a:srgbClr val="252424"/>
                </a:solidFill>
                <a:effectLst/>
                <a:latin typeface="+mj-lt"/>
                <a:ea typeface="Times New Roman" panose="02020603050405020304" pitchFamily="18" charset="0"/>
                <a:cs typeface="Times New Roman" panose="02020603050405020304" pitchFamily="18" charset="0"/>
              </a:rPr>
              <a:t>Levi Davis, Matt Manner,</a:t>
            </a:r>
          </a:p>
          <a:p>
            <a:pPr algn="ctr">
              <a:buSzPts val="1400"/>
            </a:pPr>
            <a:r>
              <a:rPr lang="en-US" dirty="0">
                <a:solidFill>
                  <a:srgbClr val="252424"/>
                </a:solidFill>
                <a:effectLst/>
                <a:latin typeface="+mj-lt"/>
                <a:ea typeface="Times New Roman" panose="02020603050405020304" pitchFamily="18" charset="0"/>
                <a:cs typeface="Times New Roman" panose="02020603050405020304" pitchFamily="18" charset="0"/>
              </a:rPr>
              <a:t>Tyler Valentine, Royal Wang</a:t>
            </a:r>
            <a:endParaRPr lang="en-US" dirty="0">
              <a:effectLst/>
              <a:latin typeface="+mj-lt"/>
              <a:ea typeface="Calibri" panose="020F0502020204030204" pitchFamily="34"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endParaRPr dirty="0">
              <a:latin typeface="+mj-lt"/>
            </a:endParaRPr>
          </a:p>
          <a:p>
            <a:pPr marL="0" marR="0" lvl="0" indent="0" algn="ctr" rtl="0">
              <a:lnSpc>
                <a:spcPct val="100000"/>
              </a:lnSpc>
              <a:spcBef>
                <a:spcPts val="0"/>
              </a:spcBef>
              <a:spcAft>
                <a:spcPts val="0"/>
              </a:spcAft>
              <a:buClr>
                <a:srgbClr val="000000"/>
              </a:buClr>
              <a:buSzPts val="1400"/>
              <a:buFont typeface="Arial"/>
              <a:buNone/>
            </a:pPr>
            <a:r>
              <a:rPr lang="en" b="1" dirty="0">
                <a:latin typeface="+mj-lt"/>
              </a:rPr>
              <a:t>Supervisor: </a:t>
            </a:r>
          </a:p>
          <a:p>
            <a:pPr marL="0" marR="0" lvl="0" indent="0" algn="ctr" rtl="0">
              <a:lnSpc>
                <a:spcPct val="100000"/>
              </a:lnSpc>
              <a:spcBef>
                <a:spcPts val="0"/>
              </a:spcBef>
              <a:spcAft>
                <a:spcPts val="0"/>
              </a:spcAft>
              <a:buClr>
                <a:srgbClr val="000000"/>
              </a:buClr>
              <a:buSzPts val="1400"/>
              <a:buFont typeface="Arial"/>
              <a:buNone/>
            </a:pPr>
            <a:r>
              <a:rPr lang="en" dirty="0">
                <a:latin typeface="+mj-lt"/>
              </a:rPr>
              <a:t>Prof. Judy Fox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body" idx="1"/>
          </p:nvPr>
        </p:nvSpPr>
        <p:spPr>
          <a:xfrm>
            <a:off x="603325" y="1287164"/>
            <a:ext cx="7774800" cy="3099000"/>
          </a:xfrm>
          <a:prstGeom prst="rect">
            <a:avLst/>
          </a:prstGeom>
          <a:noFill/>
          <a:ln>
            <a:noFill/>
          </a:ln>
        </p:spPr>
        <p:txBody>
          <a:bodyPr spcFirstLastPara="1" wrap="square" lIns="91425" tIns="91425" rIns="91425" bIns="91425" anchor="t" anchorCtr="0">
            <a:noAutofit/>
          </a:bodyPr>
          <a:lstStyle/>
          <a:p>
            <a:pPr indent="-330200">
              <a:buSzPts val="1600"/>
            </a:pPr>
            <a:r>
              <a:rPr lang="en" sz="1300" dirty="0">
                <a:solidFill>
                  <a:srgbClr val="242424"/>
                </a:solidFill>
                <a:highlight>
                  <a:srgbClr val="FFFFFF"/>
                </a:highlight>
                <a:latin typeface="+mj-lt"/>
                <a:ea typeface="Roboto"/>
                <a:cs typeface="Roboto"/>
                <a:sym typeface="Roboto"/>
              </a:rPr>
              <a:t>Establish data and prepare it to meet the computational requirements of our models.</a:t>
            </a:r>
          </a:p>
          <a:p>
            <a:pPr lvl="1" indent="-330200">
              <a:buSzPts val="1600"/>
              <a:buFont typeface="Arial" panose="020B0604020202020204" pitchFamily="34" charset="0"/>
              <a:buChar char="•"/>
            </a:pPr>
            <a:r>
              <a:rPr lang="en" sz="1300" dirty="0">
                <a:solidFill>
                  <a:srgbClr val="242424"/>
                </a:solidFill>
                <a:highlight>
                  <a:srgbClr val="FFFFFF"/>
                </a:highlight>
                <a:latin typeface="+mj-lt"/>
                <a:ea typeface="Roboto"/>
                <a:cs typeface="Roboto"/>
                <a:sym typeface="Roboto"/>
              </a:rPr>
              <a:t>Aggregate mobility and rurality data to be included with the established data set from previous work. </a:t>
            </a:r>
          </a:p>
          <a:p>
            <a:pPr indent="-330200">
              <a:buSzPts val="1600"/>
            </a:pPr>
            <a:r>
              <a:rPr lang="en" sz="1300" dirty="0">
                <a:solidFill>
                  <a:srgbClr val="242424"/>
                </a:solidFill>
                <a:highlight>
                  <a:srgbClr val="FFFFFF"/>
                </a:highlight>
                <a:latin typeface="+mj-lt"/>
                <a:ea typeface="Roboto"/>
                <a:cs typeface="Roboto"/>
                <a:sym typeface="Roboto"/>
              </a:rPr>
              <a:t>Develop and test Temporal Fusion Transformer (TFT) deep learning models using UVA’s Rivanna HPC to understand the sensitivity of population density and mobility in the transmission of COVID-19. </a:t>
            </a:r>
          </a:p>
          <a:p>
            <a:pPr indent="-330200">
              <a:buSzPts val="1600"/>
            </a:pPr>
            <a:r>
              <a:rPr lang="en" sz="1300" dirty="0">
                <a:solidFill>
                  <a:srgbClr val="242424"/>
                </a:solidFill>
                <a:highlight>
                  <a:srgbClr val="FFFFFF"/>
                </a:highlight>
                <a:latin typeface="+mj-lt"/>
                <a:ea typeface="Roboto"/>
                <a:cs typeface="Roboto"/>
                <a:sym typeface="Roboto"/>
              </a:rPr>
              <a:t>Produce a 6-page publishable paper (in IEEE format), along with an oral presentation, on our work summarizing our research and findings. </a:t>
            </a:r>
          </a:p>
          <a:p>
            <a:pPr indent="-330200">
              <a:buSzPts val="1600"/>
            </a:pPr>
            <a:r>
              <a:rPr lang="en" sz="1300" dirty="0">
                <a:solidFill>
                  <a:srgbClr val="242424"/>
                </a:solidFill>
                <a:highlight>
                  <a:srgbClr val="FFFFFF"/>
                </a:highlight>
                <a:latin typeface="+mj-lt"/>
                <a:ea typeface="Roboto"/>
                <a:cs typeface="Roboto"/>
                <a:sym typeface="Roboto"/>
              </a:rPr>
              <a:t>Package and share</a:t>
            </a:r>
            <a:r>
              <a:rPr lang="en-US" sz="1300" dirty="0">
                <a:solidFill>
                  <a:srgbClr val="242424"/>
                </a:solidFill>
                <a:highlight>
                  <a:srgbClr val="FFFFFF"/>
                </a:highlight>
                <a:latin typeface="+mj-lt"/>
                <a:ea typeface="Roboto"/>
                <a:cs typeface="Roboto"/>
                <a:sym typeface="Roboto"/>
              </a:rPr>
              <a:t> our data, code, and reports on our GitHub repository. </a:t>
            </a:r>
          </a:p>
        </p:txBody>
      </p:sp>
      <p:sp>
        <p:nvSpPr>
          <p:cNvPr id="132" name="Google Shape;132;p30"/>
          <p:cNvSpPr txBox="1">
            <a:spLocks noGrp="1"/>
          </p:cNvSpPr>
          <p:nvPr>
            <p:ph type="title"/>
          </p:nvPr>
        </p:nvSpPr>
        <p:spPr>
          <a:xfrm>
            <a:off x="603325" y="640502"/>
            <a:ext cx="77748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dirty="0">
                <a:latin typeface="+mj-lt"/>
              </a:rPr>
              <a:t>A Checklist of Goals (General)  </a:t>
            </a:r>
            <a:endParaRPr dirty="0">
              <a:latin typeface="+mj-lt"/>
            </a:endParaRPr>
          </a:p>
        </p:txBody>
      </p:sp>
      <p:sp>
        <p:nvSpPr>
          <p:cNvPr id="133" name="Google Shape;133;p30"/>
          <p:cNvSpPr txBox="1">
            <a:spLocks noGrp="1"/>
          </p:cNvSpPr>
          <p:nvPr>
            <p:ph type="sldNum" idx="12"/>
          </p:nvPr>
        </p:nvSpPr>
        <p:spPr>
          <a:xfrm>
            <a:off x="8294584" y="4593776"/>
            <a:ext cx="548700" cy="393600"/>
          </a:xfrm>
          <a:prstGeom prst="rect">
            <a:avLst/>
          </a:prstGeom>
          <a:noFill/>
          <a:ln>
            <a:noFill/>
          </a:ln>
        </p:spPr>
        <p:txBody>
          <a:bodyPr spcFirstLastPara="1" wrap="square" lIns="91425" tIns="91425" rIns="91425" bIns="91425" anchor="t" anchorCtr="0">
            <a:normAutofit/>
          </a:bodyPr>
          <a:lstStyle/>
          <a:p>
            <a:pPr marL="0" lvl="0" indent="0" algn="r" rtl="0">
              <a:lnSpc>
                <a:spcPct val="100000"/>
              </a:lnSpc>
              <a:spcBef>
                <a:spcPts val="0"/>
              </a:spcBef>
              <a:spcAft>
                <a:spcPts val="0"/>
              </a:spcAft>
              <a:buSzPts val="9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31"/>
          <p:cNvSpPr txBox="1">
            <a:spLocks noGrp="1"/>
          </p:cNvSpPr>
          <p:nvPr>
            <p:ph type="title"/>
          </p:nvPr>
        </p:nvSpPr>
        <p:spPr>
          <a:xfrm>
            <a:off x="603325" y="640502"/>
            <a:ext cx="77748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dirty="0">
                <a:latin typeface="+mj-lt"/>
              </a:rPr>
              <a:t>Background</a:t>
            </a:r>
            <a:endParaRPr dirty="0">
              <a:latin typeface="+mj-lt"/>
            </a:endParaRPr>
          </a:p>
        </p:txBody>
      </p:sp>
      <p:sp>
        <p:nvSpPr>
          <p:cNvPr id="140" name="Google Shape;140;p31"/>
          <p:cNvSpPr txBox="1">
            <a:spLocks noGrp="1"/>
          </p:cNvSpPr>
          <p:nvPr>
            <p:ph type="sldNum" idx="12"/>
          </p:nvPr>
        </p:nvSpPr>
        <p:spPr>
          <a:xfrm>
            <a:off x="8294584" y="4593776"/>
            <a:ext cx="548700" cy="393600"/>
          </a:xfrm>
          <a:prstGeom prst="rect">
            <a:avLst/>
          </a:prstGeom>
          <a:noFill/>
          <a:ln>
            <a:noFill/>
          </a:ln>
        </p:spPr>
        <p:txBody>
          <a:bodyPr spcFirstLastPara="1" wrap="square" lIns="91425" tIns="91425" rIns="91425" bIns="91425" anchor="t" anchorCtr="0">
            <a:normAutofit/>
          </a:bodyPr>
          <a:lstStyle/>
          <a:p>
            <a:pPr marL="0" lvl="0" indent="0" algn="r" rtl="0">
              <a:lnSpc>
                <a:spcPct val="100000"/>
              </a:lnSpc>
              <a:spcBef>
                <a:spcPts val="0"/>
              </a:spcBef>
              <a:spcAft>
                <a:spcPts val="0"/>
              </a:spcAft>
              <a:buSzPts val="900"/>
              <a:buNone/>
            </a:pPr>
            <a:fld id="{00000000-1234-1234-1234-123412341234}" type="slidenum">
              <a:rPr lang="en"/>
              <a:t>3</a:t>
            </a:fld>
            <a:endParaRPr/>
          </a:p>
        </p:txBody>
      </p:sp>
      <p:sp>
        <p:nvSpPr>
          <p:cNvPr id="4" name="Google Shape;152;p33">
            <a:extLst>
              <a:ext uri="{FF2B5EF4-FFF2-40B4-BE49-F238E27FC236}">
                <a16:creationId xmlns:a16="http://schemas.microsoft.com/office/drawing/2014/main" id="{640430E7-F687-80E6-D44A-2C78540CFD04}"/>
              </a:ext>
            </a:extLst>
          </p:cNvPr>
          <p:cNvSpPr txBox="1">
            <a:spLocks noGrp="1"/>
          </p:cNvSpPr>
          <p:nvPr>
            <p:ph type="body" idx="1"/>
          </p:nvPr>
        </p:nvSpPr>
        <p:spPr>
          <a:xfrm>
            <a:off x="603325" y="1430600"/>
            <a:ext cx="7774800" cy="3099000"/>
          </a:xfrm>
          <a:prstGeom prst="rect">
            <a:avLst/>
          </a:prstGeom>
          <a:noFill/>
          <a:ln>
            <a:noFill/>
          </a:ln>
        </p:spPr>
        <p:txBody>
          <a:bodyPr spcFirstLastPara="1" wrap="square" lIns="91425" tIns="91425" rIns="91425" bIns="91425" anchor="t" anchorCtr="0">
            <a:normAutofit/>
          </a:bodyPr>
          <a:lstStyle/>
          <a:p>
            <a:pPr>
              <a:lnSpc>
                <a:spcPct val="115000"/>
              </a:lnSpc>
            </a:pPr>
            <a:r>
              <a:rPr lang="en-US" sz="1300" dirty="0">
                <a:latin typeface="+mj-lt"/>
              </a:rPr>
              <a:t>Some studies of the transmission of COVID-19 emphasize accurate forecasting of future infection rates, which provides critical information to both the health system and policy makers. These models can identify features that affect disease spread across various regions and populations but lack sufficient interpretability to understand the model’s decisions.¹ Understanding model sensitivity to population covariates reveals which individuals have a higher risk of infection. Current literature explores the sensitivity of vaccination by distribution of age and occupation in U.S. counties.² ³ We seek to build upon these results by obtaining insight into the effect of population density and mobility. </a:t>
            </a:r>
          </a:p>
        </p:txBody>
      </p:sp>
      <p:pic>
        <p:nvPicPr>
          <p:cNvPr id="2" name="Picture 1">
            <a:extLst>
              <a:ext uri="{FF2B5EF4-FFF2-40B4-BE49-F238E27FC236}">
                <a16:creationId xmlns:a16="http://schemas.microsoft.com/office/drawing/2014/main" id="{8DD7282E-99BA-9E7C-8B46-6017435117DD}"/>
              </a:ext>
            </a:extLst>
          </p:cNvPr>
          <p:cNvPicPr>
            <a:picLocks noChangeAspect="1"/>
          </p:cNvPicPr>
          <p:nvPr/>
        </p:nvPicPr>
        <p:blipFill>
          <a:blip r:embed="rId3"/>
          <a:stretch>
            <a:fillRect/>
          </a:stretch>
        </p:blipFill>
        <p:spPr>
          <a:xfrm>
            <a:off x="1246745" y="3709043"/>
            <a:ext cx="3766516" cy="1081533"/>
          </a:xfrm>
          <a:prstGeom prst="rect">
            <a:avLst/>
          </a:prstGeom>
        </p:spPr>
      </p:pic>
      <p:pic>
        <p:nvPicPr>
          <p:cNvPr id="3" name="Picture 2">
            <a:extLst>
              <a:ext uri="{FF2B5EF4-FFF2-40B4-BE49-F238E27FC236}">
                <a16:creationId xmlns:a16="http://schemas.microsoft.com/office/drawing/2014/main" id="{A38705BE-D698-BCE7-BC36-564B49AC784F}"/>
              </a:ext>
            </a:extLst>
          </p:cNvPr>
          <p:cNvPicPr>
            <a:picLocks noChangeAspect="1"/>
          </p:cNvPicPr>
          <p:nvPr/>
        </p:nvPicPr>
        <p:blipFill>
          <a:blip r:embed="rId4"/>
          <a:stretch>
            <a:fillRect/>
          </a:stretch>
        </p:blipFill>
        <p:spPr>
          <a:xfrm>
            <a:off x="5139552" y="3399498"/>
            <a:ext cx="2700551" cy="15878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body" idx="1"/>
          </p:nvPr>
        </p:nvSpPr>
        <p:spPr>
          <a:xfrm>
            <a:off x="603325" y="1430600"/>
            <a:ext cx="7774800" cy="3099000"/>
          </a:xfrm>
          <a:prstGeom prst="rect">
            <a:avLst/>
          </a:prstGeom>
          <a:noFill/>
          <a:ln>
            <a:noFill/>
          </a:ln>
        </p:spPr>
        <p:txBody>
          <a:bodyPr spcFirstLastPara="1" wrap="square" lIns="91425" tIns="91425" rIns="91425" bIns="91425" anchor="t" anchorCtr="0">
            <a:normAutofit/>
          </a:bodyPr>
          <a:lstStyle/>
          <a:p>
            <a:pPr marL="914400" marR="0" lvl="1" indent="-311150" algn="l" rtl="0">
              <a:lnSpc>
                <a:spcPct val="100000"/>
              </a:lnSpc>
              <a:spcBef>
                <a:spcPts val="0"/>
              </a:spcBef>
              <a:spcAft>
                <a:spcPts val="0"/>
              </a:spcAft>
              <a:buClr>
                <a:schemeClr val="lt1"/>
              </a:buClr>
              <a:buSzPts val="1300"/>
              <a:buChar char="○"/>
            </a:pPr>
            <a:r>
              <a:rPr lang="en-US" sz="1400" b="1" dirty="0">
                <a:solidFill>
                  <a:schemeClr val="lt1"/>
                </a:solidFill>
              </a:rPr>
              <a:t>Problem articulation</a:t>
            </a:r>
          </a:p>
          <a:p>
            <a:pPr marL="914400" marR="0" lvl="1" indent="-311150" algn="l" rtl="0">
              <a:lnSpc>
                <a:spcPct val="100000"/>
              </a:lnSpc>
              <a:spcBef>
                <a:spcPts val="0"/>
              </a:spcBef>
              <a:spcAft>
                <a:spcPts val="0"/>
              </a:spcAft>
              <a:buClr>
                <a:schemeClr val="lt1"/>
              </a:buClr>
              <a:buSzPts val="1300"/>
              <a:buChar char="○"/>
            </a:pPr>
            <a:r>
              <a:rPr lang="en-US" sz="1400" b="1" dirty="0">
                <a:solidFill>
                  <a:schemeClr val="lt1"/>
                </a:solidFill>
              </a:rPr>
              <a:t>Has your idea been done by others?</a:t>
            </a:r>
          </a:p>
          <a:p>
            <a:pPr marL="457200" lvl="0" indent="-317500" algn="l" rtl="0">
              <a:lnSpc>
                <a:spcPct val="115000"/>
              </a:lnSpc>
              <a:spcBef>
                <a:spcPts val="0"/>
              </a:spcBef>
              <a:spcAft>
                <a:spcPts val="0"/>
              </a:spcAft>
              <a:buSzPts val="1400"/>
              <a:buChar char="●"/>
            </a:pPr>
            <a:endParaRPr dirty="0"/>
          </a:p>
        </p:txBody>
      </p:sp>
      <p:sp>
        <p:nvSpPr>
          <p:cNvPr id="146" name="Google Shape;146;p32"/>
          <p:cNvSpPr txBox="1">
            <a:spLocks noGrp="1"/>
          </p:cNvSpPr>
          <p:nvPr>
            <p:ph type="title"/>
          </p:nvPr>
        </p:nvSpPr>
        <p:spPr>
          <a:xfrm>
            <a:off x="603325" y="640502"/>
            <a:ext cx="77748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dirty="0">
                <a:latin typeface="+mj-lt"/>
              </a:rPr>
              <a:t>Goals (Specific)</a:t>
            </a:r>
            <a:endParaRPr dirty="0">
              <a:latin typeface="+mj-lt"/>
            </a:endParaRPr>
          </a:p>
        </p:txBody>
      </p:sp>
      <p:sp>
        <p:nvSpPr>
          <p:cNvPr id="147" name="Google Shape;147;p32"/>
          <p:cNvSpPr txBox="1">
            <a:spLocks noGrp="1"/>
          </p:cNvSpPr>
          <p:nvPr>
            <p:ph type="sldNum" idx="12"/>
          </p:nvPr>
        </p:nvSpPr>
        <p:spPr>
          <a:xfrm>
            <a:off x="8294584" y="4593776"/>
            <a:ext cx="548700" cy="393600"/>
          </a:xfrm>
          <a:prstGeom prst="rect">
            <a:avLst/>
          </a:prstGeom>
          <a:noFill/>
          <a:ln>
            <a:noFill/>
          </a:ln>
        </p:spPr>
        <p:txBody>
          <a:bodyPr spcFirstLastPara="1" wrap="square" lIns="91425" tIns="91425" rIns="91425" bIns="91425" anchor="t" anchorCtr="0">
            <a:normAutofit/>
          </a:bodyPr>
          <a:lstStyle/>
          <a:p>
            <a:pPr marL="0" lvl="0" indent="0" algn="r" rtl="0">
              <a:lnSpc>
                <a:spcPct val="100000"/>
              </a:lnSpc>
              <a:spcBef>
                <a:spcPts val="0"/>
              </a:spcBef>
              <a:spcAft>
                <a:spcPts val="0"/>
              </a:spcAft>
              <a:buSzPts val="900"/>
              <a:buNone/>
            </a:pPr>
            <a:fld id="{00000000-1234-1234-1234-123412341234}" type="slidenum">
              <a:rPr lang="en"/>
              <a:t>4</a:t>
            </a:fld>
            <a:endParaRPr/>
          </a:p>
        </p:txBody>
      </p:sp>
      <p:sp>
        <p:nvSpPr>
          <p:cNvPr id="4" name="Google Shape;152;p33">
            <a:extLst>
              <a:ext uri="{FF2B5EF4-FFF2-40B4-BE49-F238E27FC236}">
                <a16:creationId xmlns:a16="http://schemas.microsoft.com/office/drawing/2014/main" id="{F91441A3-B30D-F6D2-0056-CAEC8F9FD778}"/>
              </a:ext>
            </a:extLst>
          </p:cNvPr>
          <p:cNvSpPr txBox="1">
            <a:spLocks/>
          </p:cNvSpPr>
          <p:nvPr/>
        </p:nvSpPr>
        <p:spPr>
          <a:xfrm>
            <a:off x="765876" y="1399080"/>
            <a:ext cx="7324932" cy="30990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pPr>
              <a:lnSpc>
                <a:spcPct val="115000"/>
              </a:lnSpc>
            </a:pPr>
            <a:r>
              <a:rPr lang="en-US" sz="1300" b="1" dirty="0">
                <a:latin typeface="+mj-lt"/>
              </a:rPr>
              <a:t>Problem articulation</a:t>
            </a:r>
          </a:p>
          <a:p>
            <a:pPr lvl="1">
              <a:lnSpc>
                <a:spcPct val="115000"/>
              </a:lnSpc>
            </a:pPr>
            <a:r>
              <a:rPr lang="en-US" sz="1300" dirty="0">
                <a:solidFill>
                  <a:srgbClr val="242424"/>
                </a:solidFill>
                <a:highlight>
                  <a:srgbClr val="FFFFFF"/>
                </a:highlight>
                <a:latin typeface="+mj-lt"/>
                <a:ea typeface="Roboto"/>
                <a:cs typeface="Roboto"/>
                <a:sym typeface="Roboto"/>
              </a:rPr>
              <a:t>We want to better understand</a:t>
            </a:r>
            <a:r>
              <a:rPr lang="en" sz="1300" dirty="0">
                <a:solidFill>
                  <a:srgbClr val="242424"/>
                </a:solidFill>
                <a:highlight>
                  <a:srgbClr val="FFFFFF"/>
                </a:highlight>
                <a:latin typeface="+mj-lt"/>
                <a:ea typeface="Roboto"/>
                <a:cs typeface="Roboto"/>
                <a:sym typeface="Roboto"/>
              </a:rPr>
              <a:t> the sensitivity of population density and mobility in the transmission of COVID-19. This understanding may be useful for determining which populations were most affected by COVID-19. </a:t>
            </a:r>
            <a:endParaRPr lang="en-US" sz="1300" dirty="0">
              <a:latin typeface="+mj-lt"/>
            </a:endParaRPr>
          </a:p>
          <a:p>
            <a:pPr>
              <a:lnSpc>
                <a:spcPct val="115000"/>
              </a:lnSpc>
            </a:pPr>
            <a:r>
              <a:rPr lang="en-US" sz="1300" b="1" dirty="0">
                <a:latin typeface="+mj-lt"/>
              </a:rPr>
              <a:t>Has your idea been done by others?</a:t>
            </a:r>
          </a:p>
          <a:p>
            <a:pPr lvl="1">
              <a:lnSpc>
                <a:spcPct val="115000"/>
              </a:lnSpc>
            </a:pPr>
            <a:r>
              <a:rPr lang="en-US" sz="1300" dirty="0">
                <a:latin typeface="+mj-lt"/>
              </a:rPr>
              <a:t>To our knowledge, no prior studies have applied deep learning feature extraction to understand the effects of population density and mobility on COVID-19 transmission. However, there are numerous studies that use various mathematical models to forecast infection rates based on individual travel data obtained from mobile devices. We intend for our work to expand upon this understanding of how geographic location and movement impacted transmission of COVID-19 near the beginning of the pandemic.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body" idx="1"/>
          </p:nvPr>
        </p:nvSpPr>
        <p:spPr>
          <a:xfrm>
            <a:off x="603325" y="1430600"/>
            <a:ext cx="7774800" cy="30990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US" sz="1300" dirty="0">
                <a:latin typeface="+mj-lt"/>
              </a:rPr>
              <a:t>The data set from previous study includes 2 static variables and 4 dynamic variables. However, we intend to add mobility data (from the Bureau of Transportation Statistics) and rurality data (from the U.S. Census Bureau). </a:t>
            </a:r>
          </a:p>
        </p:txBody>
      </p:sp>
      <p:sp>
        <p:nvSpPr>
          <p:cNvPr id="153" name="Google Shape;153;p33"/>
          <p:cNvSpPr txBox="1">
            <a:spLocks noGrp="1"/>
          </p:cNvSpPr>
          <p:nvPr>
            <p:ph type="title"/>
          </p:nvPr>
        </p:nvSpPr>
        <p:spPr>
          <a:xfrm>
            <a:off x="603325" y="640502"/>
            <a:ext cx="77748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dirty="0">
                <a:latin typeface="+mj-lt"/>
              </a:rPr>
              <a:t>Data sets</a:t>
            </a:r>
            <a:endParaRPr dirty="0">
              <a:latin typeface="+mj-lt"/>
            </a:endParaRPr>
          </a:p>
        </p:txBody>
      </p:sp>
      <p:sp>
        <p:nvSpPr>
          <p:cNvPr id="154" name="Google Shape;154;p33"/>
          <p:cNvSpPr txBox="1">
            <a:spLocks noGrp="1"/>
          </p:cNvSpPr>
          <p:nvPr>
            <p:ph type="sldNum" idx="12"/>
          </p:nvPr>
        </p:nvSpPr>
        <p:spPr>
          <a:xfrm>
            <a:off x="8294584" y="4593776"/>
            <a:ext cx="548700" cy="393600"/>
          </a:xfrm>
          <a:prstGeom prst="rect">
            <a:avLst/>
          </a:prstGeom>
          <a:noFill/>
          <a:ln>
            <a:noFill/>
          </a:ln>
        </p:spPr>
        <p:txBody>
          <a:bodyPr spcFirstLastPara="1" wrap="square" lIns="91425" tIns="91425" rIns="91425" bIns="91425" anchor="t" anchorCtr="0">
            <a:normAutofit/>
          </a:bodyPr>
          <a:lstStyle/>
          <a:p>
            <a:pPr marL="0" lvl="0" indent="0" algn="r" rtl="0">
              <a:lnSpc>
                <a:spcPct val="100000"/>
              </a:lnSpc>
              <a:spcBef>
                <a:spcPts val="0"/>
              </a:spcBef>
              <a:spcAft>
                <a:spcPts val="0"/>
              </a:spcAft>
              <a:buSzPts val="900"/>
              <a:buNone/>
            </a:pPr>
            <a:fld id="{00000000-1234-1234-1234-123412341234}" type="slidenum">
              <a:rPr lang="en"/>
              <a:t>5</a:t>
            </a:fld>
            <a:endParaRPr/>
          </a:p>
        </p:txBody>
      </p:sp>
      <p:pic>
        <p:nvPicPr>
          <p:cNvPr id="4" name="Picture 3">
            <a:extLst>
              <a:ext uri="{FF2B5EF4-FFF2-40B4-BE49-F238E27FC236}">
                <a16:creationId xmlns:a16="http://schemas.microsoft.com/office/drawing/2014/main" id="{CC9CE121-7A5E-4597-FB53-44B0344E6253}"/>
              </a:ext>
            </a:extLst>
          </p:cNvPr>
          <p:cNvPicPr>
            <a:picLocks noChangeAspect="1"/>
          </p:cNvPicPr>
          <p:nvPr/>
        </p:nvPicPr>
        <p:blipFill>
          <a:blip r:embed="rId3"/>
          <a:stretch>
            <a:fillRect/>
          </a:stretch>
        </p:blipFill>
        <p:spPr>
          <a:xfrm>
            <a:off x="1066466" y="2498270"/>
            <a:ext cx="3951320" cy="2301777"/>
          </a:xfrm>
          <a:prstGeom prst="rect">
            <a:avLst/>
          </a:prstGeom>
        </p:spPr>
      </p:pic>
      <p:pic>
        <p:nvPicPr>
          <p:cNvPr id="6" name="Picture 5" descr="Diagram&#10;&#10;Description automatically generated">
            <a:extLst>
              <a:ext uri="{FF2B5EF4-FFF2-40B4-BE49-F238E27FC236}">
                <a16:creationId xmlns:a16="http://schemas.microsoft.com/office/drawing/2014/main" id="{5DE6C30E-F940-9404-F649-7DFBA28ED5E4}"/>
              </a:ext>
            </a:extLst>
          </p:cNvPr>
          <p:cNvPicPr>
            <a:picLocks noChangeAspect="1"/>
          </p:cNvPicPr>
          <p:nvPr/>
        </p:nvPicPr>
        <p:blipFill>
          <a:blip r:embed="rId4"/>
          <a:stretch>
            <a:fillRect/>
          </a:stretch>
        </p:blipFill>
        <p:spPr>
          <a:xfrm>
            <a:off x="5387954" y="2696003"/>
            <a:ext cx="2689580" cy="17561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34"/>
          <p:cNvSpPr txBox="1">
            <a:spLocks noGrp="1"/>
          </p:cNvSpPr>
          <p:nvPr>
            <p:ph type="title"/>
          </p:nvPr>
        </p:nvSpPr>
        <p:spPr>
          <a:xfrm>
            <a:off x="603325" y="640502"/>
            <a:ext cx="77748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dirty="0">
                <a:latin typeface="+mj-lt"/>
              </a:rPr>
              <a:t>Methods</a:t>
            </a:r>
            <a:endParaRPr dirty="0">
              <a:latin typeface="+mj-lt"/>
            </a:endParaRPr>
          </a:p>
        </p:txBody>
      </p:sp>
      <p:sp>
        <p:nvSpPr>
          <p:cNvPr id="161" name="Google Shape;161;p34"/>
          <p:cNvSpPr txBox="1">
            <a:spLocks noGrp="1"/>
          </p:cNvSpPr>
          <p:nvPr>
            <p:ph type="sldNum" idx="12"/>
          </p:nvPr>
        </p:nvSpPr>
        <p:spPr>
          <a:xfrm>
            <a:off x="8294584" y="4593776"/>
            <a:ext cx="548700" cy="393600"/>
          </a:xfrm>
          <a:prstGeom prst="rect">
            <a:avLst/>
          </a:prstGeom>
          <a:noFill/>
          <a:ln>
            <a:noFill/>
          </a:ln>
        </p:spPr>
        <p:txBody>
          <a:bodyPr spcFirstLastPara="1" wrap="square" lIns="91425" tIns="91425" rIns="91425" bIns="91425" anchor="t" anchorCtr="0">
            <a:normAutofit/>
          </a:bodyPr>
          <a:lstStyle/>
          <a:p>
            <a:pPr marL="0" lvl="0" indent="0" algn="r" rtl="0">
              <a:lnSpc>
                <a:spcPct val="100000"/>
              </a:lnSpc>
              <a:spcBef>
                <a:spcPts val="0"/>
              </a:spcBef>
              <a:spcAft>
                <a:spcPts val="0"/>
              </a:spcAft>
              <a:buSzPts val="900"/>
              <a:buNone/>
            </a:pPr>
            <a:fld id="{00000000-1234-1234-1234-123412341234}" type="slidenum">
              <a:rPr lang="en"/>
              <a:t>6</a:t>
            </a:fld>
            <a:endParaRPr/>
          </a:p>
        </p:txBody>
      </p:sp>
      <p:sp>
        <p:nvSpPr>
          <p:cNvPr id="2" name="Google Shape;152;p33">
            <a:extLst>
              <a:ext uri="{FF2B5EF4-FFF2-40B4-BE49-F238E27FC236}">
                <a16:creationId xmlns:a16="http://schemas.microsoft.com/office/drawing/2014/main" id="{5784AAD8-6F4B-E15C-DBA8-1120D492BB52}"/>
              </a:ext>
            </a:extLst>
          </p:cNvPr>
          <p:cNvSpPr txBox="1">
            <a:spLocks/>
          </p:cNvSpPr>
          <p:nvPr/>
        </p:nvSpPr>
        <p:spPr>
          <a:xfrm>
            <a:off x="684600" y="1353989"/>
            <a:ext cx="7774800" cy="30990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pPr>
              <a:lnSpc>
                <a:spcPct val="115000"/>
              </a:lnSpc>
            </a:pPr>
            <a:r>
              <a:rPr lang="en-US" sz="1300" b="1" dirty="0">
                <a:latin typeface="+mj-lt"/>
              </a:rPr>
              <a:t>What methods are you planning to use?</a:t>
            </a:r>
          </a:p>
          <a:p>
            <a:pPr lvl="1">
              <a:lnSpc>
                <a:spcPct val="115000"/>
              </a:lnSpc>
            </a:pPr>
            <a:r>
              <a:rPr lang="en-US" sz="1300" dirty="0">
                <a:latin typeface="+mj-lt"/>
              </a:rPr>
              <a:t>We plan to train a Temporal Fusion Transformer (TFT) deep learning model and apply the Morris method to see how sensitive the predictions are to changes to the input features. </a:t>
            </a:r>
          </a:p>
          <a:p>
            <a:pPr>
              <a:lnSpc>
                <a:spcPct val="115000"/>
              </a:lnSpc>
            </a:pPr>
            <a:r>
              <a:rPr lang="en-US" sz="1300" b="1" dirty="0">
                <a:latin typeface="+mj-lt"/>
              </a:rPr>
              <a:t>Any related literature to support your proposed methods?</a:t>
            </a:r>
          </a:p>
          <a:p>
            <a:pPr lvl="1">
              <a:lnSpc>
                <a:spcPct val="115000"/>
              </a:lnSpc>
            </a:pPr>
            <a:r>
              <a:rPr lang="en-US" sz="1300" dirty="0">
                <a:latin typeface="+mj-lt"/>
              </a:rPr>
              <a:t>A recent study involves using this method to understand the sensitivity a TFT model to six features. We plan to understand these methods to apply them to our own study with an additional two variables. </a:t>
            </a:r>
          </a:p>
          <a:p>
            <a:pPr>
              <a:lnSpc>
                <a:spcPct val="115000"/>
              </a:lnSpc>
            </a:pPr>
            <a:endParaRPr lang="en-US" sz="1300" dirty="0">
              <a:latin typeface="+mj-lt"/>
            </a:endParaRPr>
          </a:p>
        </p:txBody>
      </p:sp>
      <p:pic>
        <p:nvPicPr>
          <p:cNvPr id="4" name="Picture 3">
            <a:extLst>
              <a:ext uri="{FF2B5EF4-FFF2-40B4-BE49-F238E27FC236}">
                <a16:creationId xmlns:a16="http://schemas.microsoft.com/office/drawing/2014/main" id="{6A154B19-984D-E2AF-3B5A-F09215AAC251}"/>
              </a:ext>
            </a:extLst>
          </p:cNvPr>
          <p:cNvPicPr>
            <a:picLocks noChangeAspect="1"/>
          </p:cNvPicPr>
          <p:nvPr/>
        </p:nvPicPr>
        <p:blipFill>
          <a:blip r:embed="rId3"/>
          <a:stretch>
            <a:fillRect/>
          </a:stretch>
        </p:blipFill>
        <p:spPr>
          <a:xfrm>
            <a:off x="4871281" y="3279261"/>
            <a:ext cx="1829903" cy="1581115"/>
          </a:xfrm>
          <a:prstGeom prst="rect">
            <a:avLst/>
          </a:prstGeom>
        </p:spPr>
      </p:pic>
      <p:pic>
        <p:nvPicPr>
          <p:cNvPr id="6" name="Picture 5">
            <a:extLst>
              <a:ext uri="{FF2B5EF4-FFF2-40B4-BE49-F238E27FC236}">
                <a16:creationId xmlns:a16="http://schemas.microsoft.com/office/drawing/2014/main" id="{D2ADCC06-7D3A-AC5A-CD99-A2E47BB49E81}"/>
              </a:ext>
            </a:extLst>
          </p:cNvPr>
          <p:cNvPicPr>
            <a:picLocks noChangeAspect="1"/>
          </p:cNvPicPr>
          <p:nvPr/>
        </p:nvPicPr>
        <p:blipFill>
          <a:blip r:embed="rId4"/>
          <a:stretch>
            <a:fillRect/>
          </a:stretch>
        </p:blipFill>
        <p:spPr>
          <a:xfrm>
            <a:off x="1980108" y="3357337"/>
            <a:ext cx="2510617" cy="150303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C565CB-F5C7-BCD3-6A14-966F249B07BA}"/>
              </a:ext>
            </a:extLst>
          </p:cNvPr>
          <p:cNvSpPr>
            <a:spLocks noGrp="1"/>
          </p:cNvSpPr>
          <p:nvPr>
            <p:ph type="body" idx="1"/>
          </p:nvPr>
        </p:nvSpPr>
        <p:spPr/>
        <p:txBody>
          <a:bodyPr/>
          <a:lstStyle/>
          <a:p>
            <a:r>
              <a:rPr lang="en-US" dirty="0"/>
              <a:t>0900-1100 Monday meeting</a:t>
            </a:r>
          </a:p>
          <a:p>
            <a:r>
              <a:rPr lang="en-US" dirty="0"/>
              <a:t>Weekly/biweekly huddle for vector check</a:t>
            </a:r>
          </a:p>
          <a:p>
            <a:r>
              <a:rPr lang="en-US" dirty="0"/>
              <a:t>Continuing literature review</a:t>
            </a:r>
          </a:p>
          <a:p>
            <a:pPr lvl="1"/>
            <a:r>
              <a:rPr lang="en-US" dirty="0"/>
              <a:t>DS6050: Deep Learning class for DL/NN fundamentals</a:t>
            </a:r>
          </a:p>
          <a:p>
            <a:endParaRPr lang="en-US" dirty="0"/>
          </a:p>
        </p:txBody>
      </p:sp>
      <p:sp>
        <p:nvSpPr>
          <p:cNvPr id="3" name="Title 2">
            <a:extLst>
              <a:ext uri="{FF2B5EF4-FFF2-40B4-BE49-F238E27FC236}">
                <a16:creationId xmlns:a16="http://schemas.microsoft.com/office/drawing/2014/main" id="{E605A4C9-4E83-04AE-78D5-3C8E663856D6}"/>
              </a:ext>
            </a:extLst>
          </p:cNvPr>
          <p:cNvSpPr>
            <a:spLocks noGrp="1"/>
          </p:cNvSpPr>
          <p:nvPr>
            <p:ph type="title"/>
          </p:nvPr>
        </p:nvSpPr>
        <p:spPr/>
        <p:txBody>
          <a:bodyPr/>
          <a:lstStyle/>
          <a:p>
            <a:r>
              <a:rPr lang="en-US" dirty="0"/>
              <a:t>Moving Forward</a:t>
            </a:r>
          </a:p>
        </p:txBody>
      </p:sp>
    </p:spTree>
    <p:extLst>
      <p:ext uri="{BB962C8B-B14F-4D97-AF65-F5344CB8AC3E}">
        <p14:creationId xmlns:p14="http://schemas.microsoft.com/office/powerpoint/2010/main" val="359964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58"/>
        <p:cNvGrpSpPr/>
        <p:nvPr/>
      </p:nvGrpSpPr>
      <p:grpSpPr>
        <a:xfrm>
          <a:off x="0" y="0"/>
          <a:ext cx="0" cy="0"/>
          <a:chOff x="0" y="0"/>
          <a:chExt cx="0" cy="0"/>
        </a:xfrm>
      </p:grpSpPr>
      <p:sp>
        <p:nvSpPr>
          <p:cNvPr id="160" name="Google Shape;160;p34"/>
          <p:cNvSpPr txBox="1">
            <a:spLocks noGrp="1"/>
          </p:cNvSpPr>
          <p:nvPr>
            <p:ph type="title"/>
          </p:nvPr>
        </p:nvSpPr>
        <p:spPr>
          <a:xfrm>
            <a:off x="603325" y="640502"/>
            <a:ext cx="77748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dirty="0">
                <a:solidFill>
                  <a:schemeClr val="bg1">
                    <a:lumMod val="65000"/>
                  </a:schemeClr>
                </a:solidFill>
              </a:rPr>
              <a:t>Conclusions &amp; Future Work (TBD)</a:t>
            </a:r>
            <a:endParaRPr dirty="0">
              <a:solidFill>
                <a:schemeClr val="bg1">
                  <a:lumMod val="65000"/>
                </a:schemeClr>
              </a:solidFill>
            </a:endParaRPr>
          </a:p>
        </p:txBody>
      </p:sp>
      <p:sp>
        <p:nvSpPr>
          <p:cNvPr id="161" name="Google Shape;161;p34"/>
          <p:cNvSpPr txBox="1">
            <a:spLocks noGrp="1"/>
          </p:cNvSpPr>
          <p:nvPr>
            <p:ph type="sldNum" idx="12"/>
          </p:nvPr>
        </p:nvSpPr>
        <p:spPr>
          <a:xfrm>
            <a:off x="8294584" y="4593776"/>
            <a:ext cx="548700" cy="393600"/>
          </a:xfrm>
          <a:prstGeom prst="rect">
            <a:avLst/>
          </a:prstGeom>
          <a:noFill/>
          <a:ln>
            <a:noFill/>
          </a:ln>
        </p:spPr>
        <p:txBody>
          <a:bodyPr spcFirstLastPara="1" wrap="square" lIns="91425" tIns="91425" rIns="91425" bIns="91425" anchor="t" anchorCtr="0">
            <a:normAutofit/>
          </a:bodyPr>
          <a:lstStyle/>
          <a:p>
            <a:pPr marL="0" lvl="0" indent="0" algn="r" rtl="0">
              <a:lnSpc>
                <a:spcPct val="100000"/>
              </a:lnSpc>
              <a:spcBef>
                <a:spcPts val="0"/>
              </a:spcBef>
              <a:spcAft>
                <a:spcPts val="0"/>
              </a:spcAft>
              <a:buSzPts val="900"/>
              <a:buNone/>
            </a:pPr>
            <a:fld id="{00000000-1234-1234-1234-123412341234}" type="slidenum">
              <a:rPr lang="en"/>
              <a:t>8</a:t>
            </a:fld>
            <a:endParaRPr/>
          </a:p>
        </p:txBody>
      </p:sp>
      <p:sp>
        <p:nvSpPr>
          <p:cNvPr id="2" name="Google Shape;152;p33">
            <a:extLst>
              <a:ext uri="{FF2B5EF4-FFF2-40B4-BE49-F238E27FC236}">
                <a16:creationId xmlns:a16="http://schemas.microsoft.com/office/drawing/2014/main" id="{5784AAD8-6F4B-E15C-DBA8-1120D492BB52}"/>
              </a:ext>
            </a:extLst>
          </p:cNvPr>
          <p:cNvSpPr txBox="1">
            <a:spLocks/>
          </p:cNvSpPr>
          <p:nvPr/>
        </p:nvSpPr>
        <p:spPr>
          <a:xfrm>
            <a:off x="684600" y="1353989"/>
            <a:ext cx="7774800" cy="30990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5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pPr>
              <a:lnSpc>
                <a:spcPct val="115000"/>
              </a:lnSpc>
            </a:pPr>
            <a:r>
              <a:rPr lang="en-US" dirty="0"/>
              <a:t>What solutions you have accomplished and how do they compare with related work?</a:t>
            </a:r>
          </a:p>
          <a:p>
            <a:pPr>
              <a:lnSpc>
                <a:spcPct val="115000"/>
              </a:lnSpc>
            </a:pPr>
            <a:r>
              <a:rPr lang="en-US" dirty="0"/>
              <a:t>Any insights or observations from this work?</a:t>
            </a:r>
          </a:p>
          <a:p>
            <a:pPr>
              <a:lnSpc>
                <a:spcPct val="115000"/>
              </a:lnSpc>
            </a:pPr>
            <a:r>
              <a:rPr lang="en-US" dirty="0"/>
              <a:t>What can be done in future work?</a:t>
            </a:r>
          </a:p>
          <a:p>
            <a:pPr>
              <a:lnSpc>
                <a:spcPct val="115000"/>
              </a:lnSpc>
            </a:pPr>
            <a:endParaRPr lang="en-US" dirty="0"/>
          </a:p>
        </p:txBody>
      </p:sp>
    </p:spTree>
    <p:extLst>
      <p:ext uri="{BB962C8B-B14F-4D97-AF65-F5344CB8AC3E}">
        <p14:creationId xmlns:p14="http://schemas.microsoft.com/office/powerpoint/2010/main" val="3155877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body" idx="1"/>
          </p:nvPr>
        </p:nvSpPr>
        <p:spPr>
          <a:xfrm>
            <a:off x="603325" y="1430600"/>
            <a:ext cx="7774800" cy="3099000"/>
          </a:xfrm>
          <a:prstGeom prst="rect">
            <a:avLst/>
          </a:prstGeom>
          <a:noFill/>
          <a:ln>
            <a:noFill/>
          </a:ln>
        </p:spPr>
        <p:txBody>
          <a:bodyPr spcFirstLastPara="1" wrap="square" lIns="91425" tIns="91425" rIns="91425" bIns="91425" anchor="t" anchorCtr="0">
            <a:normAutofit/>
          </a:bodyPr>
          <a:lstStyle/>
          <a:p>
            <a:pPr marL="482600" lvl="0" indent="-342900" algn="l" rtl="0">
              <a:lnSpc>
                <a:spcPct val="115000"/>
              </a:lnSpc>
              <a:spcBef>
                <a:spcPts val="0"/>
              </a:spcBef>
              <a:spcAft>
                <a:spcPts val="0"/>
              </a:spcAft>
              <a:buSzPts val="1400"/>
              <a:buAutoNum type="arabicPeriod"/>
            </a:pPr>
            <a:r>
              <a:rPr lang="en-US" dirty="0">
                <a:latin typeface="+mj-lt"/>
              </a:rPr>
              <a:t>S. </a:t>
            </a:r>
            <a:r>
              <a:rPr lang="en-US" dirty="0" err="1">
                <a:latin typeface="+mj-lt"/>
              </a:rPr>
              <a:t>Ghafouri-Fard</a:t>
            </a:r>
            <a:r>
              <a:rPr lang="en-US" dirty="0">
                <a:latin typeface="+mj-lt"/>
              </a:rPr>
              <a:t>, H. Mohammad-Rahimi, P. </a:t>
            </a:r>
            <a:r>
              <a:rPr lang="en-US" dirty="0" err="1">
                <a:latin typeface="+mj-lt"/>
              </a:rPr>
              <a:t>Motie</a:t>
            </a:r>
            <a:r>
              <a:rPr lang="en-US" dirty="0">
                <a:latin typeface="+mj-lt"/>
              </a:rPr>
              <a:t>, M. A. S. </a:t>
            </a:r>
            <a:r>
              <a:rPr lang="en-US" dirty="0" err="1">
                <a:latin typeface="+mj-lt"/>
              </a:rPr>
              <a:t>Minabi</a:t>
            </a:r>
            <a:r>
              <a:rPr lang="en-US" dirty="0">
                <a:latin typeface="+mj-lt"/>
              </a:rPr>
              <a:t>, M. Taheri, and S. </a:t>
            </a:r>
            <a:r>
              <a:rPr lang="en-US" dirty="0" err="1">
                <a:latin typeface="+mj-lt"/>
              </a:rPr>
              <a:t>Nateghinia</a:t>
            </a:r>
            <a:r>
              <a:rPr lang="en-US" dirty="0">
                <a:latin typeface="+mj-lt"/>
              </a:rPr>
              <a:t>, “Application of machine learning in the prediction of COVID-19 daily new cases: A scoping review,” </a:t>
            </a:r>
            <a:r>
              <a:rPr lang="en-US" i="1" dirty="0" err="1">
                <a:latin typeface="+mj-lt"/>
              </a:rPr>
              <a:t>Heliyon</a:t>
            </a:r>
            <a:r>
              <a:rPr lang="en-US" dirty="0">
                <a:latin typeface="+mj-lt"/>
              </a:rPr>
              <a:t>, vol. 7, no. 10, p. e08143, Oct. 2021, </a:t>
            </a:r>
            <a:r>
              <a:rPr lang="en-US" dirty="0" err="1">
                <a:latin typeface="+mj-lt"/>
              </a:rPr>
              <a:t>doi</a:t>
            </a:r>
            <a:r>
              <a:rPr lang="en-US" dirty="0">
                <a:latin typeface="+mj-lt"/>
              </a:rPr>
              <a:t>: 10.1016/j.heliyon.2021.e08143.</a:t>
            </a:r>
          </a:p>
          <a:p>
            <a:pPr marL="482600" lvl="0" indent="-342900" algn="l" rtl="0">
              <a:lnSpc>
                <a:spcPct val="115000"/>
              </a:lnSpc>
              <a:spcBef>
                <a:spcPts val="0"/>
              </a:spcBef>
              <a:spcAft>
                <a:spcPts val="0"/>
              </a:spcAft>
              <a:buSzPts val="1400"/>
              <a:buAutoNum type="arabicPeriod"/>
            </a:pPr>
            <a:r>
              <a:rPr lang="en-US" dirty="0">
                <a:effectLst/>
                <a:latin typeface="+mj-lt"/>
              </a:rPr>
              <a:t>M.-G. </a:t>
            </a:r>
            <a:r>
              <a:rPr lang="en-US" dirty="0" err="1">
                <a:effectLst/>
                <a:latin typeface="+mj-lt"/>
              </a:rPr>
              <a:t>Hâncean</a:t>
            </a:r>
            <a:r>
              <a:rPr lang="en-US" dirty="0">
                <a:effectLst/>
                <a:latin typeface="+mj-lt"/>
              </a:rPr>
              <a:t> </a:t>
            </a:r>
            <a:r>
              <a:rPr lang="en-US" i="1" dirty="0">
                <a:effectLst/>
                <a:latin typeface="+mj-lt"/>
              </a:rPr>
              <a:t>et al.</a:t>
            </a:r>
            <a:r>
              <a:rPr lang="en-US" dirty="0">
                <a:effectLst/>
                <a:latin typeface="+mj-lt"/>
              </a:rPr>
              <a:t>, “Occupations and their impact on the spreading of COVID-19 in urban communities,” </a:t>
            </a:r>
            <a:r>
              <a:rPr lang="en-US" i="1" dirty="0">
                <a:effectLst/>
                <a:latin typeface="+mj-lt"/>
              </a:rPr>
              <a:t>Sci Rep</a:t>
            </a:r>
            <a:r>
              <a:rPr lang="en-US" dirty="0">
                <a:effectLst/>
                <a:latin typeface="+mj-lt"/>
              </a:rPr>
              <a:t>, vol. 12, no. 1, p. 14115, Aug. 2022, </a:t>
            </a:r>
            <a:r>
              <a:rPr lang="en-US" dirty="0" err="1">
                <a:effectLst/>
                <a:latin typeface="+mj-lt"/>
              </a:rPr>
              <a:t>doi</a:t>
            </a:r>
            <a:r>
              <a:rPr lang="en-US" dirty="0">
                <a:effectLst/>
                <a:latin typeface="+mj-lt"/>
              </a:rPr>
              <a:t>: 10.1038/s41598-022-18392-5.</a:t>
            </a:r>
          </a:p>
          <a:p>
            <a:pPr marL="482600" lvl="0" indent="-342900" algn="l" rtl="0">
              <a:lnSpc>
                <a:spcPct val="115000"/>
              </a:lnSpc>
              <a:spcBef>
                <a:spcPts val="0"/>
              </a:spcBef>
              <a:spcAft>
                <a:spcPts val="0"/>
              </a:spcAft>
              <a:buSzPts val="1400"/>
              <a:buAutoNum type="arabicPeriod"/>
            </a:pPr>
            <a:r>
              <a:rPr lang="en-US" dirty="0">
                <a:latin typeface="+mj-lt"/>
              </a:rPr>
              <a:t>M. K. Islam, D. Zhu, Y. Liu, A. </a:t>
            </a:r>
            <a:r>
              <a:rPr lang="en-US" dirty="0" err="1">
                <a:latin typeface="+mj-lt"/>
              </a:rPr>
              <a:t>Erkelens</a:t>
            </a:r>
            <a:r>
              <a:rPr lang="en-US" dirty="0">
                <a:latin typeface="+mj-lt"/>
              </a:rPr>
              <a:t>, N. </a:t>
            </a:r>
            <a:r>
              <a:rPr lang="en-US" dirty="0" err="1">
                <a:latin typeface="+mj-lt"/>
              </a:rPr>
              <a:t>Daniello</a:t>
            </a:r>
            <a:r>
              <a:rPr lang="en-US" dirty="0">
                <a:latin typeface="+mj-lt"/>
              </a:rPr>
              <a:t>, and J. Fox, “Interpreting County Level COVID-19 Infection and Feature Sensitivity using Deep Learning Time Series Models.” </a:t>
            </a:r>
            <a:r>
              <a:rPr lang="en-US" dirty="0" err="1">
                <a:latin typeface="+mj-lt"/>
              </a:rPr>
              <a:t>arXiv</a:t>
            </a:r>
            <a:r>
              <a:rPr lang="en-US" dirty="0">
                <a:latin typeface="+mj-lt"/>
              </a:rPr>
              <a:t>, Oct. 06, 2022. </a:t>
            </a:r>
            <a:r>
              <a:rPr lang="en-US" dirty="0" err="1">
                <a:latin typeface="+mj-lt"/>
              </a:rPr>
              <a:t>doi</a:t>
            </a:r>
            <a:r>
              <a:rPr lang="en-US" dirty="0">
                <a:latin typeface="+mj-lt"/>
              </a:rPr>
              <a:t>: 10.48550/arXiv.2210.03258.</a:t>
            </a:r>
          </a:p>
        </p:txBody>
      </p:sp>
      <p:sp>
        <p:nvSpPr>
          <p:cNvPr id="167" name="Google Shape;167;p35"/>
          <p:cNvSpPr txBox="1">
            <a:spLocks noGrp="1"/>
          </p:cNvSpPr>
          <p:nvPr>
            <p:ph type="title"/>
          </p:nvPr>
        </p:nvSpPr>
        <p:spPr>
          <a:xfrm>
            <a:off x="603325" y="640502"/>
            <a:ext cx="77748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dirty="0">
                <a:latin typeface="+mj-lt"/>
              </a:rPr>
              <a:t>References</a:t>
            </a:r>
            <a:endParaRPr dirty="0">
              <a:latin typeface="+mj-lt"/>
            </a:endParaRPr>
          </a:p>
        </p:txBody>
      </p:sp>
      <p:sp>
        <p:nvSpPr>
          <p:cNvPr id="168" name="Google Shape;168;p35"/>
          <p:cNvSpPr txBox="1">
            <a:spLocks noGrp="1"/>
          </p:cNvSpPr>
          <p:nvPr>
            <p:ph type="sldNum" idx="12"/>
          </p:nvPr>
        </p:nvSpPr>
        <p:spPr>
          <a:xfrm>
            <a:off x="8294584" y="4593776"/>
            <a:ext cx="548700" cy="393600"/>
          </a:xfrm>
          <a:prstGeom prst="rect">
            <a:avLst/>
          </a:prstGeom>
          <a:noFill/>
          <a:ln>
            <a:noFill/>
          </a:ln>
        </p:spPr>
        <p:txBody>
          <a:bodyPr spcFirstLastPara="1" wrap="square" lIns="91425" tIns="91425" rIns="91425" bIns="91425" anchor="t" anchorCtr="0">
            <a:normAutofit/>
          </a:bodyPr>
          <a:lstStyle/>
          <a:p>
            <a:pPr marL="0" lvl="0" indent="0" algn="r" rtl="0">
              <a:lnSpc>
                <a:spcPct val="100000"/>
              </a:lnSpc>
              <a:spcBef>
                <a:spcPts val="0"/>
              </a:spcBef>
              <a:spcAft>
                <a:spcPts val="0"/>
              </a:spcAft>
              <a:buSzPts val="900"/>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VA Theme">
  <a:themeElements>
    <a:clrScheme name="UVA Theme">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CF426DE30C724A92F0BB43A571AEB9" ma:contentTypeVersion="2" ma:contentTypeDescription="Create a new document." ma:contentTypeScope="" ma:versionID="5b372fcfcc4993909e1a922be72e6091">
  <xsd:schema xmlns:xsd="http://www.w3.org/2001/XMLSchema" xmlns:xs="http://www.w3.org/2001/XMLSchema" xmlns:p="http://schemas.microsoft.com/office/2006/metadata/properties" xmlns:ns2="709c4089-89de-4de7-8302-0733cd2f920d" targetNamespace="http://schemas.microsoft.com/office/2006/metadata/properties" ma:root="true" ma:fieldsID="48bb9992f236c50787e712872d40154a" ns2:_="">
    <xsd:import namespace="709c4089-89de-4de7-8302-0733cd2f920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9c4089-89de-4de7-8302-0733cd2f92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F1F0BE-1B6D-4E70-A212-88AF603CCEE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7206A67-89B1-412C-BA1B-2B726CD7BD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9c4089-89de-4de7-8302-0733cd2f92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1199BB-D79B-4FB9-9428-B656030171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244</TotalTime>
  <Words>801</Words>
  <Application>Microsoft Office PowerPoint</Application>
  <PresentationFormat>On-screen Show (16:9)</PresentationFormat>
  <Paragraphs>61</Paragraphs>
  <Slides>9</Slides>
  <Notes>8</Notes>
  <HiddenSlides>1</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Simple Light</vt:lpstr>
      <vt:lpstr>UVA Theme</vt:lpstr>
      <vt:lpstr>PowerPoint Presentation</vt:lpstr>
      <vt:lpstr>A Checklist of Goals (General)  </vt:lpstr>
      <vt:lpstr>Background</vt:lpstr>
      <vt:lpstr>Goals (Specific)</vt:lpstr>
      <vt:lpstr>Data sets</vt:lpstr>
      <vt:lpstr>Methods</vt:lpstr>
      <vt:lpstr>Moving Forward</vt:lpstr>
      <vt:lpstr>Conclusions &amp; Future Work (TBD)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JUDY FOX</dc:creator>
  <cp:lastModifiedBy>Valentine, Tyler Wayne (xje4cy)</cp:lastModifiedBy>
  <cp:revision>88</cp:revision>
  <dcterms:modified xsi:type="dcterms:W3CDTF">2023-01-30T15:22:09Z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0x010100ADCF426DE30C724A92F0BB43A571AEB9</vt:lpwstr>
  </property>
</Properties>
</file>